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220" name="Google Shape;22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221" name="Google Shape;221;p1"/>
          <p:cNvSpPr txBox="1"/>
          <p:nvPr/>
        </p:nvSpPr>
        <p:spPr>
          <a:xfrm>
            <a:off x="2522925" y="4176907"/>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A.</a:t>
            </a:r>
            <a:r>
              <a:rPr b="1" lang="en-IN" sz="2000">
                <a:solidFill>
                  <a:srgbClr val="1482AB"/>
                </a:solidFill>
              </a:rPr>
              <a:t>PATRICK KEMROAN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M.A.M. College of Engineering and Technology –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Computer science and engineering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7" name="Google Shape;177;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3" name="Google Shape;183;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1" name="Google Shape;201;p2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