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14"/>
  </p:notesMasterIdLst>
  <p:sldIdLst>
    <p:sldId id="256" r:id="rId6"/>
    <p:sldId id="389" r:id="rId7"/>
    <p:sldId id="391" r:id="rId8"/>
    <p:sldId id="272" r:id="rId9"/>
    <p:sldId id="275" r:id="rId10"/>
    <p:sldId id="280" r:id="rId11"/>
    <p:sldId id="278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B02F0-C2A1-2248-83AC-D5A1A9B4567C}" v="24" dt="2022-11-02T22:15:34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3"/>
    <p:restoredTop sz="96327"/>
  </p:normalViewPr>
  <p:slideViewPr>
    <p:cSldViewPr snapToGrid="0">
      <p:cViewPr varScale="1">
        <p:scale>
          <a:sx n="141" d="100"/>
          <a:sy n="141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Ward" userId="8f2e855a-579b-4a8f-b9f1-39f7b0944a86" providerId="ADAL" clId="{69FB02F0-C2A1-2248-83AC-D5A1A9B4567C}"/>
    <pc:docChg chg="undo custSel delSld modSld">
      <pc:chgData name="Lindsay Ward" userId="8f2e855a-579b-4a8f-b9f1-39f7b0944a86" providerId="ADAL" clId="{69FB02F0-C2A1-2248-83AC-D5A1A9B4567C}" dt="2022-11-02T22:16:35.253" v="536" actId="207"/>
      <pc:docMkLst>
        <pc:docMk/>
      </pc:docMkLst>
      <pc:sldChg chg="modSp mod modAnim">
        <pc:chgData name="Lindsay Ward" userId="8f2e855a-579b-4a8f-b9f1-39f7b0944a86" providerId="ADAL" clId="{69FB02F0-C2A1-2248-83AC-D5A1A9B4567C}" dt="2022-11-02T21:57:46.333" v="366"/>
        <pc:sldMkLst>
          <pc:docMk/>
          <pc:sldMk cId="0" sldId="272"/>
        </pc:sldMkLst>
        <pc:spChg chg="mod">
          <ac:chgData name="Lindsay Ward" userId="8f2e855a-579b-4a8f-b9f1-39f7b0944a86" providerId="ADAL" clId="{69FB02F0-C2A1-2248-83AC-D5A1A9B4567C}" dt="2022-11-02T21:51:17.358" v="133" actId="5793"/>
          <ac:spMkLst>
            <pc:docMk/>
            <pc:sldMk cId="0" sldId="272"/>
            <ac:spMk id="15363" creationId="{00000000-0000-0000-0000-000000000000}"/>
          </ac:spMkLst>
        </pc:spChg>
        <pc:spChg chg="mod">
          <ac:chgData name="Lindsay Ward" userId="8f2e855a-579b-4a8f-b9f1-39f7b0944a86" providerId="ADAL" clId="{69FB02F0-C2A1-2248-83AC-D5A1A9B4567C}" dt="2022-11-02T20:37:54.718" v="71" actId="2711"/>
          <ac:spMkLst>
            <pc:docMk/>
            <pc:sldMk cId="0" sldId="272"/>
            <ac:spMk id="38915" creationId="{00000000-0000-0000-0000-000000000000}"/>
          </ac:spMkLst>
        </pc:spChg>
      </pc:sldChg>
      <pc:sldChg chg="del">
        <pc:chgData name="Lindsay Ward" userId="8f2e855a-579b-4a8f-b9f1-39f7b0944a86" providerId="ADAL" clId="{69FB02F0-C2A1-2248-83AC-D5A1A9B4567C}" dt="2022-11-02T21:49:54.824" v="78" actId="2696"/>
        <pc:sldMkLst>
          <pc:docMk/>
          <pc:sldMk cId="0" sldId="273"/>
        </pc:sldMkLst>
      </pc:sldChg>
      <pc:sldChg chg="modSp del mod">
        <pc:chgData name="Lindsay Ward" userId="8f2e855a-579b-4a8f-b9f1-39f7b0944a86" providerId="ADAL" clId="{69FB02F0-C2A1-2248-83AC-D5A1A9B4567C}" dt="2022-11-02T21:51:04.287" v="129" actId="2696"/>
        <pc:sldMkLst>
          <pc:docMk/>
          <pc:sldMk cId="0" sldId="274"/>
        </pc:sldMkLst>
        <pc:spChg chg="mod">
          <ac:chgData name="Lindsay Ward" userId="8f2e855a-579b-4a8f-b9f1-39f7b0944a86" providerId="ADAL" clId="{69FB02F0-C2A1-2248-83AC-D5A1A9B4567C}" dt="2022-11-02T21:50:52.311" v="124" actId="21"/>
          <ac:spMkLst>
            <pc:docMk/>
            <pc:sldMk cId="0" sldId="274"/>
            <ac:spMk id="40963" creationId="{00000000-0000-0000-0000-000000000000}"/>
          </ac:spMkLst>
        </pc:spChg>
        <pc:spChg chg="mod">
          <ac:chgData name="Lindsay Ward" userId="8f2e855a-579b-4a8f-b9f1-39f7b0944a86" providerId="ADAL" clId="{69FB02F0-C2A1-2248-83AC-D5A1A9B4567C}" dt="2022-11-02T21:50:37.777" v="121" actId="21"/>
          <ac:spMkLst>
            <pc:docMk/>
            <pc:sldMk cId="0" sldId="274"/>
            <ac:spMk id="40964" creationId="{00000000-0000-0000-0000-000000000000}"/>
          </ac:spMkLst>
        </pc:spChg>
      </pc:sldChg>
      <pc:sldChg chg="modSp mod">
        <pc:chgData name="Lindsay Ward" userId="8f2e855a-579b-4a8f-b9f1-39f7b0944a86" providerId="ADAL" clId="{69FB02F0-C2A1-2248-83AC-D5A1A9B4567C}" dt="2022-11-02T21:52:06.796" v="155" actId="20577"/>
        <pc:sldMkLst>
          <pc:docMk/>
          <pc:sldMk cId="0" sldId="275"/>
        </pc:sldMkLst>
        <pc:spChg chg="mod">
          <ac:chgData name="Lindsay Ward" userId="8f2e855a-579b-4a8f-b9f1-39f7b0944a86" providerId="ADAL" clId="{69FB02F0-C2A1-2248-83AC-D5A1A9B4567C}" dt="2022-11-02T21:51:20.099" v="134"/>
          <ac:spMkLst>
            <pc:docMk/>
            <pc:sldMk cId="0" sldId="275"/>
            <ac:spMk id="41987" creationId="{00000000-0000-0000-0000-000000000000}"/>
          </ac:spMkLst>
        </pc:spChg>
        <pc:spChg chg="mod">
          <ac:chgData name="Lindsay Ward" userId="8f2e855a-579b-4a8f-b9f1-39f7b0944a86" providerId="ADAL" clId="{69FB02F0-C2A1-2248-83AC-D5A1A9B4567C}" dt="2022-11-02T21:52:06.796" v="155" actId="20577"/>
          <ac:spMkLst>
            <pc:docMk/>
            <pc:sldMk cId="0" sldId="275"/>
            <ac:spMk id="41988" creationId="{00000000-0000-0000-0000-000000000000}"/>
          </ac:spMkLst>
        </pc:spChg>
      </pc:sldChg>
      <pc:sldChg chg="modSp mod modAnim">
        <pc:chgData name="Lindsay Ward" userId="8f2e855a-579b-4a8f-b9f1-39f7b0944a86" providerId="ADAL" clId="{69FB02F0-C2A1-2248-83AC-D5A1A9B4567C}" dt="2022-11-02T22:15:08.204" v="534"/>
        <pc:sldMkLst>
          <pc:docMk/>
          <pc:sldMk cId="0" sldId="278"/>
        </pc:sldMkLst>
        <pc:spChg chg="mod">
          <ac:chgData name="Lindsay Ward" userId="8f2e855a-579b-4a8f-b9f1-39f7b0944a86" providerId="ADAL" clId="{69FB02F0-C2A1-2248-83AC-D5A1A9B4567C}" dt="2022-11-02T21:58:14.941" v="369" actId="2711"/>
          <ac:spMkLst>
            <pc:docMk/>
            <pc:sldMk cId="0" sldId="278"/>
            <ac:spMk id="44035" creationId="{00000000-0000-0000-0000-000000000000}"/>
          </ac:spMkLst>
        </pc:spChg>
        <pc:spChg chg="mod">
          <ac:chgData name="Lindsay Ward" userId="8f2e855a-579b-4a8f-b9f1-39f7b0944a86" providerId="ADAL" clId="{69FB02F0-C2A1-2248-83AC-D5A1A9B4567C}" dt="2022-11-02T22:15:03.153" v="533" actId="2711"/>
          <ac:spMkLst>
            <pc:docMk/>
            <pc:sldMk cId="0" sldId="278"/>
            <ac:spMk id="44036" creationId="{00000000-0000-0000-0000-000000000000}"/>
          </ac:spMkLst>
        </pc:spChg>
      </pc:sldChg>
      <pc:sldChg chg="addSp delSp modSp mod modAnim">
        <pc:chgData name="Lindsay Ward" userId="8f2e855a-579b-4a8f-b9f1-39f7b0944a86" providerId="ADAL" clId="{69FB02F0-C2A1-2248-83AC-D5A1A9B4567C}" dt="2022-11-02T22:16:35.253" v="536" actId="207"/>
        <pc:sldMkLst>
          <pc:docMk/>
          <pc:sldMk cId="0" sldId="280"/>
        </pc:sldMkLst>
        <pc:spChg chg="add del mod">
          <ac:chgData name="Lindsay Ward" userId="8f2e855a-579b-4a8f-b9f1-39f7b0944a86" providerId="ADAL" clId="{69FB02F0-C2A1-2248-83AC-D5A1A9B4567C}" dt="2022-11-02T21:52:13.583" v="156"/>
          <ac:spMkLst>
            <pc:docMk/>
            <pc:sldMk cId="0" sldId="280"/>
            <ac:spMk id="2" creationId="{6992A0CD-7C17-C6FD-7A83-5FA23C831890}"/>
          </ac:spMkLst>
        </pc:spChg>
        <pc:spChg chg="del mod">
          <ac:chgData name="Lindsay Ward" userId="8f2e855a-579b-4a8f-b9f1-39f7b0944a86" providerId="ADAL" clId="{69FB02F0-C2A1-2248-83AC-D5A1A9B4567C}" dt="2022-11-02T21:52:30.595" v="160" actId="478"/>
          <ac:spMkLst>
            <pc:docMk/>
            <pc:sldMk cId="0" sldId="280"/>
            <ac:spMk id="3" creationId="{0199A7F8-B169-6F45-9CA0-E289E674F996}"/>
          </ac:spMkLst>
        </pc:spChg>
        <pc:spChg chg="mod">
          <ac:chgData name="Lindsay Ward" userId="8f2e855a-579b-4a8f-b9f1-39f7b0944a86" providerId="ADAL" clId="{69FB02F0-C2A1-2248-83AC-D5A1A9B4567C}" dt="2022-11-02T21:54:34.819" v="314" actId="20577"/>
          <ac:spMkLst>
            <pc:docMk/>
            <pc:sldMk cId="0" sldId="280"/>
            <ac:spMk id="6" creationId="{B724A9B8-57B6-6A43-83EE-1A38D9C7B11A}"/>
          </ac:spMkLst>
        </pc:spChg>
        <pc:spChg chg="mod">
          <ac:chgData name="Lindsay Ward" userId="8f2e855a-579b-4a8f-b9f1-39f7b0944a86" providerId="ADAL" clId="{69FB02F0-C2A1-2248-83AC-D5A1A9B4567C}" dt="2022-11-02T22:16:35.253" v="536" actId="207"/>
          <ac:spMkLst>
            <pc:docMk/>
            <pc:sldMk cId="0" sldId="280"/>
            <ac:spMk id="7" creationId="{A7F2EB29-55EB-BD44-A1D8-AA2F1954C7B2}"/>
          </ac:spMkLst>
        </pc:spChg>
      </pc:sldChg>
      <pc:sldChg chg="addSp modSp mod">
        <pc:chgData name="Lindsay Ward" userId="8f2e855a-579b-4a8f-b9f1-39f7b0944a86" providerId="ADAL" clId="{69FB02F0-C2A1-2248-83AC-D5A1A9B4567C}" dt="2022-11-02T21:55:37.942" v="348" actId="20577"/>
        <pc:sldMkLst>
          <pc:docMk/>
          <pc:sldMk cId="598727487" sldId="355"/>
        </pc:sldMkLst>
        <pc:spChg chg="mod">
          <ac:chgData name="Lindsay Ward" userId="8f2e855a-579b-4a8f-b9f1-39f7b0944a86" providerId="ADAL" clId="{69FB02F0-C2A1-2248-83AC-D5A1A9B4567C}" dt="2022-11-02T21:55:37.942" v="348" actId="20577"/>
          <ac:spMkLst>
            <pc:docMk/>
            <pc:sldMk cId="598727487" sldId="355"/>
            <ac:spMk id="246" creationId="{00000000-0000-0000-0000-000000000000}"/>
          </ac:spMkLst>
        </pc:spChg>
        <pc:picChg chg="add mod">
          <ac:chgData name="Lindsay Ward" userId="8f2e855a-579b-4a8f-b9f1-39f7b0944a86" providerId="ADAL" clId="{69FB02F0-C2A1-2248-83AC-D5A1A9B4567C}" dt="2022-11-02T21:55:00.128" v="317"/>
          <ac:picMkLst>
            <pc:docMk/>
            <pc:sldMk cId="598727487" sldId="355"/>
            <ac:picMk id="2" creationId="{852DA12F-0B5D-CFF9-4B1A-94D906B9BF62}"/>
          </ac:picMkLst>
        </pc:picChg>
      </pc:sldChg>
      <pc:sldChg chg="modSp mod modAnim">
        <pc:chgData name="Lindsay Ward" userId="8f2e855a-579b-4a8f-b9f1-39f7b0944a86" providerId="ADAL" clId="{69FB02F0-C2A1-2248-83AC-D5A1A9B4567C}" dt="2022-11-02T22:15:34.289" v="535"/>
        <pc:sldMkLst>
          <pc:docMk/>
          <pc:sldMk cId="853184065" sldId="389"/>
        </pc:sldMkLst>
        <pc:spChg chg="mod">
          <ac:chgData name="Lindsay Ward" userId="8f2e855a-579b-4a8f-b9f1-39f7b0944a86" providerId="ADAL" clId="{69FB02F0-C2A1-2248-83AC-D5A1A9B4567C}" dt="2022-11-02T20:31:38.823" v="1"/>
          <ac:spMkLst>
            <pc:docMk/>
            <pc:sldMk cId="853184065" sldId="389"/>
            <ac:spMk id="34819" creationId="{00000000-0000-0000-0000-000000000000}"/>
          </ac:spMkLst>
        </pc:spChg>
        <pc:spChg chg="mod">
          <ac:chgData name="Lindsay Ward" userId="8f2e855a-579b-4a8f-b9f1-39f7b0944a86" providerId="ADAL" clId="{69FB02F0-C2A1-2248-83AC-D5A1A9B4567C}" dt="2022-11-02T21:56:23.409" v="360" actId="20577"/>
          <ac:spMkLst>
            <pc:docMk/>
            <pc:sldMk cId="853184065" sldId="389"/>
            <ac:spMk id="34820" creationId="{00000000-0000-0000-0000-000000000000}"/>
          </ac:spMkLst>
        </pc:spChg>
      </pc:sldChg>
      <pc:sldChg chg="modSp mod modAnim">
        <pc:chgData name="Lindsay Ward" userId="8f2e855a-579b-4a8f-b9f1-39f7b0944a86" providerId="ADAL" clId="{69FB02F0-C2A1-2248-83AC-D5A1A9B4567C}" dt="2022-11-02T21:57:12.397" v="364" actId="27636"/>
        <pc:sldMkLst>
          <pc:docMk/>
          <pc:sldMk cId="1694569417" sldId="391"/>
        </pc:sldMkLst>
        <pc:spChg chg="mod">
          <ac:chgData name="Lindsay Ward" userId="8f2e855a-579b-4a8f-b9f1-39f7b0944a86" providerId="ADAL" clId="{69FB02F0-C2A1-2248-83AC-D5A1A9B4567C}" dt="2022-11-02T20:34:38.882" v="33" actId="20577"/>
          <ac:spMkLst>
            <pc:docMk/>
            <pc:sldMk cId="1694569417" sldId="391"/>
            <ac:spMk id="36867" creationId="{00000000-0000-0000-0000-000000000000}"/>
          </ac:spMkLst>
        </pc:spChg>
        <pc:spChg chg="mod">
          <ac:chgData name="Lindsay Ward" userId="8f2e855a-579b-4a8f-b9f1-39f7b0944a86" providerId="ADAL" clId="{69FB02F0-C2A1-2248-83AC-D5A1A9B4567C}" dt="2022-11-02T21:57:12.397" v="364" actId="27636"/>
          <ac:spMkLst>
            <pc:docMk/>
            <pc:sldMk cId="1694569417" sldId="391"/>
            <ac:spMk id="36868" creationId="{00000000-0000-0000-0000-000000000000}"/>
          </ac:spMkLst>
        </pc:spChg>
      </pc:sldChg>
      <pc:sldChg chg="del">
        <pc:chgData name="Lindsay Ward" userId="8f2e855a-579b-4a8f-b9f1-39f7b0944a86" providerId="ADAL" clId="{69FB02F0-C2A1-2248-83AC-D5A1A9B4567C}" dt="2022-11-02T21:54:58.571" v="316" actId="2696"/>
        <pc:sldMkLst>
          <pc:docMk/>
          <pc:sldMk cId="4189145553" sldId="414"/>
        </pc:sldMkLst>
      </pc:sldChg>
      <pc:sldChg chg="del">
        <pc:chgData name="Lindsay Ward" userId="8f2e855a-579b-4a8f-b9f1-39f7b0944a86" providerId="ADAL" clId="{69FB02F0-C2A1-2248-83AC-D5A1A9B4567C}" dt="2022-11-02T21:55:43.376" v="349" actId="2696"/>
        <pc:sldMkLst>
          <pc:docMk/>
          <pc:sldMk cId="4175507968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2/11/2022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00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98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12192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3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CP1404 Module 7</a:t>
            </a:r>
            <a:br>
              <a:rPr lang="en-US" dirty="0"/>
            </a:br>
            <a:r>
              <a:rPr lang="en-US" dirty="0"/>
              <a:t>Classes and OOP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0BFC-C2D7-FF48-9424-2CAD07FB0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know that a class is essentially a new type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make an </a:t>
            </a:r>
            <a:r>
              <a:rPr lang="en-US" i="1" dirty="0"/>
              <a:t>instance</a:t>
            </a:r>
            <a:r>
              <a:rPr lang="en-US" dirty="0"/>
              <a:t> of a class, we make an </a:t>
            </a:r>
            <a:r>
              <a:rPr lang="en-US" i="1" dirty="0"/>
              <a:t>object</a:t>
            </a:r>
            <a:r>
              <a:rPr lang="en-US" dirty="0"/>
              <a:t> of a particular type</a:t>
            </a:r>
          </a:p>
          <a:p>
            <a:r>
              <a:rPr lang="en-US" dirty="0"/>
              <a:t>E.g., 3.14 is a float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my_instance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31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introspection to query a variable's type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type(variable)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returns its type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(variable, type)</a:t>
            </a:r>
            <a:r>
              <a:rPr lang="en-US" dirty="0">
                <a:latin typeface="Courier New"/>
                <a:cs typeface="Courier New"/>
              </a:rPr>
              <a:t> 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/>
              <a:t>returns if the variable is of that type (or a subclass of it)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dirty="0"/>
              <a:t>PEP8</a:t>
            </a:r>
            <a:r>
              <a:rPr lang="en-AU" dirty="0"/>
              <a:t> says: Object type comparisons should always use </a:t>
            </a:r>
            <a:r>
              <a:rPr lang="en-AU" dirty="0" err="1"/>
              <a:t>isinstance</a:t>
            </a:r>
            <a:r>
              <a:rPr lang="en-AU" dirty="0"/>
              <a:t>() instead of comparing types directly: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# Correct: if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(obj, int):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# Wrong: if type(obj) is type(1):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What does </a:t>
            </a:r>
            <a:r>
              <a:rPr lang="en-US" dirty="0">
                <a:latin typeface="Arial" panose="020B0604020202020204" pitchFamily="34" charset="0"/>
                <a:ea typeface="ＭＳ Ｐゴシック" pitchFamily="-108" charset="-128"/>
                <a:cs typeface="Arial" panose="020B0604020202020204" pitchFamily="34" charset="0"/>
              </a:rPr>
              <a:t>x + y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mean?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 answer depends on the type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 + operation has two operands. What are their types?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uses introspection to find the type and then select the correct operator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operator is </a:t>
            </a:r>
            <a:r>
              <a:rPr lang="en-US" b="1" i="1" dirty="0"/>
              <a:t>overloaded</a:t>
            </a:r>
          </a:p>
          <a:p>
            <a:pPr marL="0" indent="0" eaLnBrk="1" hangingPunct="1"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overload Python operators for our types</a:t>
            </a:r>
            <a:endParaRPr lang="en-US" b="1" i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provides a set of operators that can be overloaded</a:t>
            </a:r>
          </a:p>
          <a:p>
            <a:r>
              <a:rPr lang="en-US" dirty="0"/>
              <a:t>Like all "magic methods", they use two underlines before and after. </a:t>
            </a:r>
          </a:p>
          <a:p>
            <a:r>
              <a:rPr lang="en-US" dirty="0"/>
              <a:t>They come in three general classes:</a:t>
            </a:r>
          </a:p>
          <a:p>
            <a:pPr lvl="1"/>
            <a:r>
              <a:rPr lang="en-US" dirty="0"/>
              <a:t>numeric type operations (+, -, &lt;, &gt;, etc.)</a:t>
            </a:r>
          </a:p>
          <a:p>
            <a:pPr lvl="1"/>
            <a:r>
              <a:rPr lang="en-US" dirty="0"/>
              <a:t>container operations ([ ], iterate, </a:t>
            </a:r>
            <a:r>
              <a:rPr lang="en-US" dirty="0" err="1"/>
              <a:t>len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general operations (printing, construction)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24A9B8-57B6-6A43-83EE-1A38D9C7B11A}"/>
              </a:ext>
            </a:extLst>
          </p:cNvPr>
          <p:cNvSpPr/>
          <p:nvPr/>
        </p:nvSpPr>
        <p:spPr>
          <a:xfrm>
            <a:off x="293614" y="269847"/>
            <a:ext cx="11778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Point: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"""A Cartesian point (x, y) - all values are floats unless otherwise stat</a:t>
            </a:r>
          </a:p>
          <a:p>
            <a:b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0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0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20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x=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y=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"""Initialise a point with x and y coordinates."""</a:t>
            </a:r>
            <a:b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= x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.y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= y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0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__add__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other):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"""Add two points together to form a new Point."""</a:t>
            </a:r>
            <a:b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Point(</a:t>
            </a:r>
            <a:r>
              <a:rPr lang="en-AU" sz="20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other.x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0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.y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other.y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0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__eq__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other):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"""Determine if two Points are equal based on location."""</a:t>
            </a:r>
            <a:br>
              <a:rPr lang="en-AU" sz="20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20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other.x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AU" sz="20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.y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other.y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2EB29-55EB-BD44-A1D8-AA2F1954C7B2}"/>
              </a:ext>
            </a:extLst>
          </p:cNvPr>
          <p:cNvSpPr/>
          <p:nvPr/>
        </p:nvSpPr>
        <p:spPr>
          <a:xfrm>
            <a:off x="813732" y="5081393"/>
            <a:ext cx="4572000" cy="181588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here = Point(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there = Point(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(here + there)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here == there: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6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"Same"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6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"Not"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r>
              <a:rPr lang="en-US" dirty="0"/>
              <a:t> map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__add__</a:t>
            </a:r>
            <a:r>
              <a:rPr lang="en-US" dirty="0"/>
              <a:t>?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r>
              <a:rPr lang="en-US" dirty="0"/>
              <a:t> is turned into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x.__add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__(y)</a:t>
            </a:r>
          </a:p>
          <a:p>
            <a:endParaRPr lang="en-US" dirty="0"/>
          </a:p>
          <a:p>
            <a:r>
              <a:rPr lang="en-US" dirty="0"/>
              <a:t>These are equivalent expressions. </a:t>
            </a:r>
            <a:br>
              <a:rPr lang="en-US" dirty="0"/>
            </a:br>
            <a:r>
              <a:rPr lang="en-US" dirty="0"/>
              <a:t>The first object calls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__add__</a:t>
            </a:r>
            <a:r>
              <a:rPr lang="en-US" dirty="0"/>
              <a:t> method with the second object passed as an argument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is bound to self;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is bound to the method parameter</a:t>
            </a:r>
          </a:p>
          <a:p>
            <a:endParaRPr lang="en-US" dirty="0"/>
          </a:p>
          <a:p>
            <a:r>
              <a:rPr lang="en-US" dirty="0"/>
              <a:t>You rarely need to use the latter syntax. </a:t>
            </a:r>
            <a:br>
              <a:rPr lang="en-US" dirty="0"/>
            </a:br>
            <a:r>
              <a:rPr lang="en-US" dirty="0"/>
              <a:t>Avoid using "unbound" syntax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("string")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(just) a method that allows you to compare if two Person objects are equal.</a:t>
            </a:r>
          </a:p>
          <a:p>
            <a:r>
              <a:rPr lang="en-US" dirty="0"/>
              <a:t>Person class has a name and an age, with a constructor that defines these.</a:t>
            </a:r>
          </a:p>
          <a:p>
            <a:r>
              <a:rPr lang="en-US" dirty="0"/>
              <a:t>Persons are considered equal if they have the same name and age.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pic>
        <p:nvPicPr>
          <p:cNvPr id="2" name="Picture 1" descr="Pencil">
            <a:extLst>
              <a:ext uri="{FF2B5EF4-FFF2-40B4-BE49-F238E27FC236}">
                <a16:creationId xmlns:a16="http://schemas.microsoft.com/office/drawing/2014/main" id="{852DA12F-0B5D-CFF9-4B1A-94D906B9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74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297700-A04A-4BD6-BCCF-D7C702A4F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25F665-6178-4A3C-AB51-33584EBE5E66}">
  <ds:schemaRefs>
    <ds:schemaRef ds:uri="c64b295e-e158-430a-a9fe-95bbf17b9d7d"/>
    <ds:schemaRef ds:uri="http://purl.org/dc/elements/1.1/"/>
    <ds:schemaRef ds:uri="http://schemas.microsoft.com/office/2006/metadata/properties"/>
    <ds:schemaRef ds:uri="http://purl.org/dc/terms/"/>
    <ds:schemaRef ds:uri="0f5e39c8-e5a1-4a0d-b53f-9134be983d19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897</TotalTime>
  <Words>574</Words>
  <Application>Microsoft Macintosh PowerPoint</Application>
  <PresentationFormat>Widescreen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Playfair Display</vt:lpstr>
      <vt:lpstr>1_Office Theme</vt:lpstr>
      <vt:lpstr>Custom Design</vt:lpstr>
      <vt:lpstr>CP1404 Module 7 Classes and OOP 2</vt:lpstr>
      <vt:lpstr>We know that a class is essentially a new type</vt:lpstr>
      <vt:lpstr>Use introspection to query a variable's type</vt:lpstr>
      <vt:lpstr>What does x + y mean?</vt:lpstr>
      <vt:lpstr>We can overload Python operators for our types</vt:lpstr>
      <vt:lpstr>PowerPoint Presentation</vt:lpstr>
      <vt:lpstr>how does x + y map to __add__?</vt:lpstr>
      <vt:lpstr>Do this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CP1404 Module 7 More Classes</dc:title>
  <dc:creator>Lindsay Ward</dc:creator>
  <cp:lastModifiedBy>Lindsay Ward</cp:lastModifiedBy>
  <cp:revision>2</cp:revision>
  <dcterms:created xsi:type="dcterms:W3CDTF">2022-10-31T10:48:43Z</dcterms:created>
  <dcterms:modified xsi:type="dcterms:W3CDTF">2022-11-02T22:16:45Z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  <property fmtid="{D5CDD505-2E9C-101B-9397-08002B2CF9AE}" pid="3" name="MediaServiceImageTags">
    <vt:lpwstr/>
  </property>
</Properties>
</file>