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9" r:id="rId5"/>
  </p:sldMasterIdLst>
  <p:notesMasterIdLst>
    <p:notesMasterId r:id="rId53"/>
  </p:notesMasterIdLst>
  <p:sldIdLst>
    <p:sldId id="256" r:id="rId6"/>
    <p:sldId id="419" r:id="rId7"/>
    <p:sldId id="417" r:id="rId8"/>
    <p:sldId id="273" r:id="rId9"/>
    <p:sldId id="274" r:id="rId10"/>
    <p:sldId id="276" r:id="rId11"/>
    <p:sldId id="277" r:id="rId12"/>
    <p:sldId id="282" r:id="rId13"/>
    <p:sldId id="278" r:id="rId14"/>
    <p:sldId id="279" r:id="rId15"/>
    <p:sldId id="280" r:id="rId16"/>
    <p:sldId id="281" r:id="rId17"/>
    <p:sldId id="327" r:id="rId18"/>
    <p:sldId id="328" r:id="rId19"/>
    <p:sldId id="283" r:id="rId20"/>
    <p:sldId id="284" r:id="rId21"/>
    <p:sldId id="286" r:id="rId22"/>
    <p:sldId id="287" r:id="rId23"/>
    <p:sldId id="288" r:id="rId24"/>
    <p:sldId id="289" r:id="rId25"/>
    <p:sldId id="291" r:id="rId26"/>
    <p:sldId id="294" r:id="rId27"/>
    <p:sldId id="296" r:id="rId28"/>
    <p:sldId id="297" r:id="rId29"/>
    <p:sldId id="299" r:id="rId30"/>
    <p:sldId id="368" r:id="rId31"/>
    <p:sldId id="300" r:id="rId32"/>
    <p:sldId id="301" r:id="rId33"/>
    <p:sldId id="302" r:id="rId34"/>
    <p:sldId id="303" r:id="rId35"/>
    <p:sldId id="305" r:id="rId36"/>
    <p:sldId id="306" r:id="rId37"/>
    <p:sldId id="307" r:id="rId38"/>
    <p:sldId id="420" r:id="rId39"/>
    <p:sldId id="324" r:id="rId40"/>
    <p:sldId id="325" r:id="rId41"/>
    <p:sldId id="418" r:id="rId42"/>
    <p:sldId id="320" r:id="rId43"/>
    <p:sldId id="323" r:id="rId44"/>
    <p:sldId id="321" r:id="rId45"/>
    <p:sldId id="322" r:id="rId46"/>
    <p:sldId id="312" r:id="rId47"/>
    <p:sldId id="313" r:id="rId48"/>
    <p:sldId id="314" r:id="rId49"/>
    <p:sldId id="317" r:id="rId50"/>
    <p:sldId id="318" r:id="rId51"/>
    <p:sldId id="30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4A71E-1329-C846-A5AA-EE23F41D9871}" v="62" dt="2022-11-08T05:59:03.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p:restoredTop sz="87753"/>
  </p:normalViewPr>
  <p:slideViewPr>
    <p:cSldViewPr snapToGrid="0">
      <p:cViewPr varScale="1">
        <p:scale>
          <a:sx n="137" d="100"/>
          <a:sy n="137" d="100"/>
        </p:scale>
        <p:origin x="10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say Ward" userId="8f2e855a-579b-4a8f-b9f1-39f7b0944a86" providerId="ADAL" clId="{3214A71E-1329-C846-A5AA-EE23F41D9871}"/>
    <pc:docChg chg="undo custSel addSld delSld modSld sldOrd">
      <pc:chgData name="Lindsay Ward" userId="8f2e855a-579b-4a8f-b9f1-39f7b0944a86" providerId="ADAL" clId="{3214A71E-1329-C846-A5AA-EE23F41D9871}" dt="2022-11-12T06:07:02.183" v="4086" actId="20577"/>
      <pc:docMkLst>
        <pc:docMk/>
      </pc:docMkLst>
      <pc:sldChg chg="addSp delSp modSp">
        <pc:chgData name="Lindsay Ward" userId="8f2e855a-579b-4a8f-b9f1-39f7b0944a86" providerId="ADAL" clId="{3214A71E-1329-C846-A5AA-EE23F41D9871}" dt="2022-11-06T11:43:14.311" v="578"/>
        <pc:sldMkLst>
          <pc:docMk/>
          <pc:sldMk cId="3821665718" sldId="256"/>
        </pc:sldMkLst>
        <pc:spChg chg="add del mod">
          <ac:chgData name="Lindsay Ward" userId="8f2e855a-579b-4a8f-b9f1-39f7b0944a86" providerId="ADAL" clId="{3214A71E-1329-C846-A5AA-EE23F41D9871}" dt="2022-11-06T11:43:14.311" v="578"/>
          <ac:spMkLst>
            <pc:docMk/>
            <pc:sldMk cId="3821665718" sldId="256"/>
            <ac:spMk id="2" creationId="{E03C9F6F-1530-DE35-2A1F-A6A774D6367C}"/>
          </ac:spMkLst>
        </pc:spChg>
        <pc:spChg chg="mod">
          <ac:chgData name="Lindsay Ward" userId="8f2e855a-579b-4a8f-b9f1-39f7b0944a86" providerId="ADAL" clId="{3214A71E-1329-C846-A5AA-EE23F41D9871}" dt="2022-11-06T11:43:14.311" v="578"/>
          <ac:spMkLst>
            <pc:docMk/>
            <pc:sldMk cId="3821665718" sldId="256"/>
            <ac:spMk id="3" creationId="{D64E4068-E8A1-BD4B-8910-E77B9D30CF78}"/>
          </ac:spMkLst>
        </pc:spChg>
        <pc:spChg chg="add mod">
          <ac:chgData name="Lindsay Ward" userId="8f2e855a-579b-4a8f-b9f1-39f7b0944a86" providerId="ADAL" clId="{3214A71E-1329-C846-A5AA-EE23F41D9871}" dt="2022-11-06T11:43:14.311" v="578"/>
          <ac:spMkLst>
            <pc:docMk/>
            <pc:sldMk cId="3821665718" sldId="256"/>
            <ac:spMk id="4" creationId="{861E3882-CB2C-7ECD-4F96-B7104C5CD1A1}"/>
          </ac:spMkLst>
        </pc:spChg>
        <pc:spChg chg="del">
          <ac:chgData name="Lindsay Ward" userId="8f2e855a-579b-4a8f-b9f1-39f7b0944a86" providerId="ADAL" clId="{3214A71E-1329-C846-A5AA-EE23F41D9871}" dt="2022-11-06T11:43:14.311" v="578"/>
          <ac:spMkLst>
            <pc:docMk/>
            <pc:sldMk cId="3821665718" sldId="256"/>
            <ac:spMk id="5" creationId="{19D80BFC-C2D7-FF48-9424-2CAD07FB042B}"/>
          </ac:spMkLst>
        </pc:spChg>
      </pc:sldChg>
      <pc:sldChg chg="addSp delSp modSp mod">
        <pc:chgData name="Lindsay Ward" userId="8f2e855a-579b-4a8f-b9f1-39f7b0944a86" providerId="ADAL" clId="{3214A71E-1329-C846-A5AA-EE23F41D9871}" dt="2022-11-12T05:57:59.471" v="3354" actId="962"/>
        <pc:sldMkLst>
          <pc:docMk/>
          <pc:sldMk cId="0" sldId="273"/>
        </pc:sldMkLst>
        <pc:spChg chg="add del mod">
          <ac:chgData name="Lindsay Ward" userId="8f2e855a-579b-4a8f-b9f1-39f7b0944a86" providerId="ADAL" clId="{3214A71E-1329-C846-A5AA-EE23F41D9871}" dt="2022-11-06T11:43:14.311" v="578"/>
          <ac:spMkLst>
            <pc:docMk/>
            <pc:sldMk cId="0" sldId="273"/>
            <ac:spMk id="2" creationId="{A1CF2CC2-27E0-05A9-F553-C90639CAE5EB}"/>
          </ac:spMkLst>
        </pc:spChg>
        <pc:spChg chg="add del mod">
          <ac:chgData name="Lindsay Ward" userId="8f2e855a-579b-4a8f-b9f1-39f7b0944a86" providerId="ADAL" clId="{3214A71E-1329-C846-A5AA-EE23F41D9871}" dt="2022-11-06T11:43:14.311" v="578"/>
          <ac:spMkLst>
            <pc:docMk/>
            <pc:sldMk cId="0" sldId="273"/>
            <ac:spMk id="3" creationId="{847BDC71-B29C-2058-8C17-993F17090774}"/>
          </ac:spMkLst>
        </pc:spChg>
        <pc:spChg chg="add del mod">
          <ac:chgData name="Lindsay Ward" userId="8f2e855a-579b-4a8f-b9f1-39f7b0944a86" providerId="ADAL" clId="{3214A71E-1329-C846-A5AA-EE23F41D9871}" dt="2022-11-06T11:43:14.311" v="578"/>
          <ac:spMkLst>
            <pc:docMk/>
            <pc:sldMk cId="0" sldId="273"/>
            <ac:spMk id="4" creationId="{625C8FEE-FE1B-B315-886A-77C71C545428}"/>
          </ac:spMkLst>
        </pc:spChg>
        <pc:spChg chg="mod">
          <ac:chgData name="Lindsay Ward" userId="8f2e855a-579b-4a8f-b9f1-39f7b0944a86" providerId="ADAL" clId="{3214A71E-1329-C846-A5AA-EE23F41D9871}" dt="2022-11-06T11:43:14.311" v="578"/>
          <ac:spMkLst>
            <pc:docMk/>
            <pc:sldMk cId="0" sldId="273"/>
            <ac:spMk id="213" creationId="{00000000-0000-0000-0000-000000000000}"/>
          </ac:spMkLst>
        </pc:spChg>
        <pc:spChg chg="mod">
          <ac:chgData name="Lindsay Ward" userId="8f2e855a-579b-4a8f-b9f1-39f7b0944a86" providerId="ADAL" clId="{3214A71E-1329-C846-A5AA-EE23F41D9871}" dt="2022-11-06T11:43:14.311" v="578"/>
          <ac:spMkLst>
            <pc:docMk/>
            <pc:sldMk cId="0" sldId="273"/>
            <ac:spMk id="214" creationId="{00000000-0000-0000-0000-000000000000}"/>
          </ac:spMkLst>
        </pc:spChg>
        <pc:spChg chg="mod">
          <ac:chgData name="Lindsay Ward" userId="8f2e855a-579b-4a8f-b9f1-39f7b0944a86" providerId="ADAL" clId="{3214A71E-1329-C846-A5AA-EE23F41D9871}" dt="2022-11-06T11:43:14.311" v="578"/>
          <ac:spMkLst>
            <pc:docMk/>
            <pc:sldMk cId="0" sldId="273"/>
            <ac:spMk id="215" creationId="{00000000-0000-0000-0000-000000000000}"/>
          </ac:spMkLst>
        </pc:spChg>
        <pc:picChg chg="add mod">
          <ac:chgData name="Lindsay Ward" userId="8f2e855a-579b-4a8f-b9f1-39f7b0944a86" providerId="ADAL" clId="{3214A71E-1329-C846-A5AA-EE23F41D9871}" dt="2022-11-12T05:57:59.471" v="3354" actId="962"/>
          <ac:picMkLst>
            <pc:docMk/>
            <pc:sldMk cId="0" sldId="273"/>
            <ac:picMk id="6" creationId="{73F2C9C2-BA08-1606-8DB3-9BF2ADE02F54}"/>
          </ac:picMkLst>
        </pc:picChg>
        <pc:picChg chg="del">
          <ac:chgData name="Lindsay Ward" userId="8f2e855a-579b-4a8f-b9f1-39f7b0944a86" providerId="ADAL" clId="{3214A71E-1329-C846-A5AA-EE23F41D9871}" dt="2022-11-06T11:22:31.336" v="46" actId="478"/>
          <ac:picMkLst>
            <pc:docMk/>
            <pc:sldMk cId="0" sldId="273"/>
            <ac:picMk id="216" creationId="{00000000-0000-0000-0000-000000000000}"/>
          </ac:picMkLst>
        </pc:picChg>
      </pc:sldChg>
      <pc:sldChg chg="addSp delSp modSp mod">
        <pc:chgData name="Lindsay Ward" userId="8f2e855a-579b-4a8f-b9f1-39f7b0944a86" providerId="ADAL" clId="{3214A71E-1329-C846-A5AA-EE23F41D9871}" dt="2022-11-07T02:12:01.672" v="1022" actId="20577"/>
        <pc:sldMkLst>
          <pc:docMk/>
          <pc:sldMk cId="0" sldId="274"/>
        </pc:sldMkLst>
        <pc:spChg chg="add del mod">
          <ac:chgData name="Lindsay Ward" userId="8f2e855a-579b-4a8f-b9f1-39f7b0944a86" providerId="ADAL" clId="{3214A71E-1329-C846-A5AA-EE23F41D9871}" dt="2022-11-06T11:43:14.311" v="578"/>
          <ac:spMkLst>
            <pc:docMk/>
            <pc:sldMk cId="0" sldId="274"/>
            <ac:spMk id="2" creationId="{2F116999-3818-697C-9E10-E7AA8E3C14F4}"/>
          </ac:spMkLst>
        </pc:spChg>
        <pc:spChg chg="add del mod">
          <ac:chgData name="Lindsay Ward" userId="8f2e855a-579b-4a8f-b9f1-39f7b0944a86" providerId="ADAL" clId="{3214A71E-1329-C846-A5AA-EE23F41D9871}" dt="2022-11-06T11:43:14.311" v="578"/>
          <ac:spMkLst>
            <pc:docMk/>
            <pc:sldMk cId="0" sldId="274"/>
            <ac:spMk id="3" creationId="{013AC098-1361-BA4F-387A-F3F77A95BDEC}"/>
          </ac:spMkLst>
        </pc:spChg>
        <pc:spChg chg="add del mod">
          <ac:chgData name="Lindsay Ward" userId="8f2e855a-579b-4a8f-b9f1-39f7b0944a86" providerId="ADAL" clId="{3214A71E-1329-C846-A5AA-EE23F41D9871}" dt="2022-11-06T11:43:14.311" v="578"/>
          <ac:spMkLst>
            <pc:docMk/>
            <pc:sldMk cId="0" sldId="274"/>
            <ac:spMk id="4" creationId="{F7149F32-9431-5BF0-3268-110EF97F8AF1}"/>
          </ac:spMkLst>
        </pc:spChg>
        <pc:spChg chg="mod">
          <ac:chgData name="Lindsay Ward" userId="8f2e855a-579b-4a8f-b9f1-39f7b0944a86" providerId="ADAL" clId="{3214A71E-1329-C846-A5AA-EE23F41D9871}" dt="2022-11-07T02:12:01.672" v="1022" actId="20577"/>
          <ac:spMkLst>
            <pc:docMk/>
            <pc:sldMk cId="0" sldId="274"/>
            <ac:spMk id="221" creationId="{00000000-0000-0000-0000-000000000000}"/>
          </ac:spMkLst>
        </pc:spChg>
        <pc:spChg chg="mod">
          <ac:chgData name="Lindsay Ward" userId="8f2e855a-579b-4a8f-b9f1-39f7b0944a86" providerId="ADAL" clId="{3214A71E-1329-C846-A5AA-EE23F41D9871}" dt="2022-11-06T11:43:14.311" v="578"/>
          <ac:spMkLst>
            <pc:docMk/>
            <pc:sldMk cId="0" sldId="274"/>
            <ac:spMk id="222" creationId="{00000000-0000-0000-0000-000000000000}"/>
          </ac:spMkLst>
        </pc:spChg>
        <pc:spChg chg="mod">
          <ac:chgData name="Lindsay Ward" userId="8f2e855a-579b-4a8f-b9f1-39f7b0944a86" providerId="ADAL" clId="{3214A71E-1329-C846-A5AA-EE23F41D9871}" dt="2022-11-06T11:43:14.311" v="578"/>
          <ac:spMkLst>
            <pc:docMk/>
            <pc:sldMk cId="0" sldId="274"/>
            <ac:spMk id="223" creationId="{00000000-0000-0000-0000-000000000000}"/>
          </ac:spMkLst>
        </pc:spChg>
        <pc:picChg chg="mod">
          <ac:chgData name="Lindsay Ward" userId="8f2e855a-579b-4a8f-b9f1-39f7b0944a86" providerId="ADAL" clId="{3214A71E-1329-C846-A5AA-EE23F41D9871}" dt="2022-11-06T11:23:38.114" v="128" actId="962"/>
          <ac:picMkLst>
            <pc:docMk/>
            <pc:sldMk cId="0" sldId="274"/>
            <ac:picMk id="224" creationId="{00000000-0000-0000-0000-000000000000}"/>
          </ac:picMkLst>
        </pc:picChg>
      </pc:sldChg>
      <pc:sldChg chg="del">
        <pc:chgData name="Lindsay Ward" userId="8f2e855a-579b-4a8f-b9f1-39f7b0944a86" providerId="ADAL" clId="{3214A71E-1329-C846-A5AA-EE23F41D9871}" dt="2022-11-06T11:24:02.081" v="129" actId="2696"/>
        <pc:sldMkLst>
          <pc:docMk/>
          <pc:sldMk cId="0" sldId="275"/>
        </pc:sldMkLst>
      </pc:sldChg>
      <pc:sldChg chg="addSp delSp modSp mod modNotesTx">
        <pc:chgData name="Lindsay Ward" userId="8f2e855a-579b-4a8f-b9f1-39f7b0944a86" providerId="ADAL" clId="{3214A71E-1329-C846-A5AA-EE23F41D9871}" dt="2022-11-12T05:58:34.827" v="3538" actId="962"/>
        <pc:sldMkLst>
          <pc:docMk/>
          <pc:sldMk cId="0" sldId="276"/>
        </pc:sldMkLst>
        <pc:spChg chg="add del mod">
          <ac:chgData name="Lindsay Ward" userId="8f2e855a-579b-4a8f-b9f1-39f7b0944a86" providerId="ADAL" clId="{3214A71E-1329-C846-A5AA-EE23F41D9871}" dt="2022-11-06T11:43:14.311" v="578"/>
          <ac:spMkLst>
            <pc:docMk/>
            <pc:sldMk cId="0" sldId="276"/>
            <ac:spMk id="2" creationId="{3A8B1A4C-544D-2E2E-EA96-E7FB986A7E4F}"/>
          </ac:spMkLst>
        </pc:spChg>
        <pc:spChg chg="add del mod">
          <ac:chgData name="Lindsay Ward" userId="8f2e855a-579b-4a8f-b9f1-39f7b0944a86" providerId="ADAL" clId="{3214A71E-1329-C846-A5AA-EE23F41D9871}" dt="2022-11-06T11:43:14.311" v="578"/>
          <ac:spMkLst>
            <pc:docMk/>
            <pc:sldMk cId="0" sldId="276"/>
            <ac:spMk id="3" creationId="{5695ED1F-9E38-E2EE-883B-9861A05BE55D}"/>
          </ac:spMkLst>
        </pc:spChg>
        <pc:spChg chg="add del mod">
          <ac:chgData name="Lindsay Ward" userId="8f2e855a-579b-4a8f-b9f1-39f7b0944a86" providerId="ADAL" clId="{3214A71E-1329-C846-A5AA-EE23F41D9871}" dt="2022-11-06T11:43:14.311" v="578"/>
          <ac:spMkLst>
            <pc:docMk/>
            <pc:sldMk cId="0" sldId="276"/>
            <ac:spMk id="4" creationId="{36ACC231-34A8-2765-3F0E-6B68E696F9DD}"/>
          </ac:spMkLst>
        </pc:spChg>
        <pc:spChg chg="mod">
          <ac:chgData name="Lindsay Ward" userId="8f2e855a-579b-4a8f-b9f1-39f7b0944a86" providerId="ADAL" clId="{3214A71E-1329-C846-A5AA-EE23F41D9871}" dt="2022-11-06T11:43:14.311" v="578"/>
          <ac:spMkLst>
            <pc:docMk/>
            <pc:sldMk cId="0" sldId="276"/>
            <ac:spMk id="239" creationId="{00000000-0000-0000-0000-000000000000}"/>
          </ac:spMkLst>
        </pc:spChg>
        <pc:spChg chg="mod">
          <ac:chgData name="Lindsay Ward" userId="8f2e855a-579b-4a8f-b9f1-39f7b0944a86" providerId="ADAL" clId="{3214A71E-1329-C846-A5AA-EE23F41D9871}" dt="2022-11-07T02:12:33.694" v="1035" actId="20577"/>
          <ac:spMkLst>
            <pc:docMk/>
            <pc:sldMk cId="0" sldId="276"/>
            <ac:spMk id="240" creationId="{00000000-0000-0000-0000-000000000000}"/>
          </ac:spMkLst>
        </pc:spChg>
        <pc:spChg chg="mod">
          <ac:chgData name="Lindsay Ward" userId="8f2e855a-579b-4a8f-b9f1-39f7b0944a86" providerId="ADAL" clId="{3214A71E-1329-C846-A5AA-EE23F41D9871}" dt="2022-11-06T11:43:14.311" v="578"/>
          <ac:spMkLst>
            <pc:docMk/>
            <pc:sldMk cId="0" sldId="276"/>
            <ac:spMk id="241" creationId="{00000000-0000-0000-0000-000000000000}"/>
          </ac:spMkLst>
        </pc:spChg>
        <pc:picChg chg="mod">
          <ac:chgData name="Lindsay Ward" userId="8f2e855a-579b-4a8f-b9f1-39f7b0944a86" providerId="ADAL" clId="{3214A71E-1329-C846-A5AA-EE23F41D9871}" dt="2022-11-12T05:58:34.827" v="3538" actId="962"/>
          <ac:picMkLst>
            <pc:docMk/>
            <pc:sldMk cId="0" sldId="276"/>
            <ac:picMk id="242" creationId="{00000000-0000-0000-0000-000000000000}"/>
          </ac:picMkLst>
        </pc:picChg>
        <pc:picChg chg="mod">
          <ac:chgData name="Lindsay Ward" userId="8f2e855a-579b-4a8f-b9f1-39f7b0944a86" providerId="ADAL" clId="{3214A71E-1329-C846-A5AA-EE23F41D9871}" dt="2022-11-12T05:58:21.958" v="3480" actId="962"/>
          <ac:picMkLst>
            <pc:docMk/>
            <pc:sldMk cId="0" sldId="276"/>
            <ac:picMk id="243" creationId="{00000000-0000-0000-0000-000000000000}"/>
          </ac:picMkLst>
        </pc:picChg>
        <pc:picChg chg="mod">
          <ac:chgData name="Lindsay Ward" userId="8f2e855a-579b-4a8f-b9f1-39f7b0944a86" providerId="ADAL" clId="{3214A71E-1329-C846-A5AA-EE23F41D9871}" dt="2022-11-12T05:58:11.964" v="3372" actId="962"/>
          <ac:picMkLst>
            <pc:docMk/>
            <pc:sldMk cId="0" sldId="276"/>
            <ac:picMk id="244" creationId="{00000000-0000-0000-0000-000000000000}"/>
          </ac:picMkLst>
        </pc:picChg>
      </pc:sldChg>
      <pc:sldChg chg="addSp delSp modSp mod">
        <pc:chgData name="Lindsay Ward" userId="8f2e855a-579b-4a8f-b9f1-39f7b0944a86" providerId="ADAL" clId="{3214A71E-1329-C846-A5AA-EE23F41D9871}" dt="2022-11-07T02:13:08.909" v="1052" actId="20577"/>
        <pc:sldMkLst>
          <pc:docMk/>
          <pc:sldMk cId="0" sldId="277"/>
        </pc:sldMkLst>
        <pc:spChg chg="add del mod">
          <ac:chgData name="Lindsay Ward" userId="8f2e855a-579b-4a8f-b9f1-39f7b0944a86" providerId="ADAL" clId="{3214A71E-1329-C846-A5AA-EE23F41D9871}" dt="2022-11-06T11:43:14.311" v="578"/>
          <ac:spMkLst>
            <pc:docMk/>
            <pc:sldMk cId="0" sldId="277"/>
            <ac:spMk id="2" creationId="{D64D24E2-89FC-A078-01AB-D4B1C255E1F1}"/>
          </ac:spMkLst>
        </pc:spChg>
        <pc:spChg chg="add del mod">
          <ac:chgData name="Lindsay Ward" userId="8f2e855a-579b-4a8f-b9f1-39f7b0944a86" providerId="ADAL" clId="{3214A71E-1329-C846-A5AA-EE23F41D9871}" dt="2022-11-06T11:43:14.311" v="578"/>
          <ac:spMkLst>
            <pc:docMk/>
            <pc:sldMk cId="0" sldId="277"/>
            <ac:spMk id="3" creationId="{B59FFCE9-1B2D-D98B-66D9-4EC4E3AB5443}"/>
          </ac:spMkLst>
        </pc:spChg>
        <pc:spChg chg="add del mod">
          <ac:chgData name="Lindsay Ward" userId="8f2e855a-579b-4a8f-b9f1-39f7b0944a86" providerId="ADAL" clId="{3214A71E-1329-C846-A5AA-EE23F41D9871}" dt="2022-11-06T11:43:14.311" v="578"/>
          <ac:spMkLst>
            <pc:docMk/>
            <pc:sldMk cId="0" sldId="277"/>
            <ac:spMk id="4" creationId="{4B5EBCFA-EC18-D4F9-3B5C-01954552F273}"/>
          </ac:spMkLst>
        </pc:spChg>
        <pc:spChg chg="mod">
          <ac:chgData name="Lindsay Ward" userId="8f2e855a-579b-4a8f-b9f1-39f7b0944a86" providerId="ADAL" clId="{3214A71E-1329-C846-A5AA-EE23F41D9871}" dt="2022-11-07T02:13:08.909" v="1052" actId="20577"/>
          <ac:spMkLst>
            <pc:docMk/>
            <pc:sldMk cId="0" sldId="277"/>
            <ac:spMk id="249" creationId="{00000000-0000-0000-0000-000000000000}"/>
          </ac:spMkLst>
        </pc:spChg>
        <pc:spChg chg="mod">
          <ac:chgData name="Lindsay Ward" userId="8f2e855a-579b-4a8f-b9f1-39f7b0944a86" providerId="ADAL" clId="{3214A71E-1329-C846-A5AA-EE23F41D9871}" dt="2022-11-06T11:52:09.289" v="614" actId="20577"/>
          <ac:spMkLst>
            <pc:docMk/>
            <pc:sldMk cId="0" sldId="277"/>
            <ac:spMk id="250" creationId="{00000000-0000-0000-0000-000000000000}"/>
          </ac:spMkLst>
        </pc:spChg>
        <pc:spChg chg="mod">
          <ac:chgData name="Lindsay Ward" userId="8f2e855a-579b-4a8f-b9f1-39f7b0944a86" providerId="ADAL" clId="{3214A71E-1329-C846-A5AA-EE23F41D9871}" dt="2022-11-06T11:43:14.311" v="578"/>
          <ac:spMkLst>
            <pc:docMk/>
            <pc:sldMk cId="0" sldId="277"/>
            <ac:spMk id="251" creationId="{00000000-0000-0000-0000-000000000000}"/>
          </ac:spMkLst>
        </pc:spChg>
      </pc:sldChg>
      <pc:sldChg chg="addSp delSp modSp mod">
        <pc:chgData name="Lindsay Ward" userId="8f2e855a-579b-4a8f-b9f1-39f7b0944a86" providerId="ADAL" clId="{3214A71E-1329-C846-A5AA-EE23F41D9871}" dt="2022-11-12T05:59:07.584" v="3692" actId="962"/>
        <pc:sldMkLst>
          <pc:docMk/>
          <pc:sldMk cId="0" sldId="278"/>
        </pc:sldMkLst>
        <pc:spChg chg="del">
          <ac:chgData name="Lindsay Ward" userId="8f2e855a-579b-4a8f-b9f1-39f7b0944a86" providerId="ADAL" clId="{3214A71E-1329-C846-A5AA-EE23F41D9871}" dt="2022-11-06T11:43:14.311" v="578"/>
          <ac:spMkLst>
            <pc:docMk/>
            <pc:sldMk cId="0" sldId="278"/>
            <ac:spMk id="2" creationId="{69BA884C-C881-8BAD-3E99-AC71DE89B820}"/>
          </ac:spMkLst>
        </pc:spChg>
        <pc:spChg chg="add del mod">
          <ac:chgData name="Lindsay Ward" userId="8f2e855a-579b-4a8f-b9f1-39f7b0944a86" providerId="ADAL" clId="{3214A71E-1329-C846-A5AA-EE23F41D9871}" dt="2022-11-06T11:43:14.311" v="578"/>
          <ac:spMkLst>
            <pc:docMk/>
            <pc:sldMk cId="0" sldId="278"/>
            <ac:spMk id="3" creationId="{DE5A613A-E176-5052-4EC3-94B232614A00}"/>
          </ac:spMkLst>
        </pc:spChg>
        <pc:spChg chg="add del mod">
          <ac:chgData name="Lindsay Ward" userId="8f2e855a-579b-4a8f-b9f1-39f7b0944a86" providerId="ADAL" clId="{3214A71E-1329-C846-A5AA-EE23F41D9871}" dt="2022-11-06T11:43:14.311" v="578"/>
          <ac:spMkLst>
            <pc:docMk/>
            <pc:sldMk cId="0" sldId="278"/>
            <ac:spMk id="4" creationId="{C1299323-13F6-1534-BE0A-58D3A2ED530C}"/>
          </ac:spMkLst>
        </pc:spChg>
        <pc:spChg chg="add del mod">
          <ac:chgData name="Lindsay Ward" userId="8f2e855a-579b-4a8f-b9f1-39f7b0944a86" providerId="ADAL" clId="{3214A71E-1329-C846-A5AA-EE23F41D9871}" dt="2022-11-07T02:14:08.513" v="1054" actId="478"/>
          <ac:spMkLst>
            <pc:docMk/>
            <pc:sldMk cId="0" sldId="278"/>
            <ac:spMk id="5" creationId="{1D586E41-ACD0-5951-0C9C-B6CB625044E3}"/>
          </ac:spMkLst>
        </pc:spChg>
        <pc:spChg chg="mod">
          <ac:chgData name="Lindsay Ward" userId="8f2e855a-579b-4a8f-b9f1-39f7b0944a86" providerId="ADAL" clId="{3214A71E-1329-C846-A5AA-EE23F41D9871}" dt="2022-11-06T11:43:14.311" v="578"/>
          <ac:spMkLst>
            <pc:docMk/>
            <pc:sldMk cId="0" sldId="278"/>
            <ac:spMk id="256" creationId="{00000000-0000-0000-0000-000000000000}"/>
          </ac:spMkLst>
        </pc:spChg>
        <pc:spChg chg="mod">
          <ac:chgData name="Lindsay Ward" userId="8f2e855a-579b-4a8f-b9f1-39f7b0944a86" providerId="ADAL" clId="{3214A71E-1329-C846-A5AA-EE23F41D9871}" dt="2022-11-06T11:43:14.311" v="578"/>
          <ac:spMkLst>
            <pc:docMk/>
            <pc:sldMk cId="0" sldId="278"/>
            <ac:spMk id="259" creationId="{00000000-0000-0000-0000-000000000000}"/>
          </ac:spMkLst>
        </pc:spChg>
        <pc:picChg chg="mod">
          <ac:chgData name="Lindsay Ward" userId="8f2e855a-579b-4a8f-b9f1-39f7b0944a86" providerId="ADAL" clId="{3214A71E-1329-C846-A5AA-EE23F41D9871}" dt="2022-11-12T05:59:07.584" v="3692" actId="962"/>
          <ac:picMkLst>
            <pc:docMk/>
            <pc:sldMk cId="0" sldId="278"/>
            <ac:picMk id="258" creationId="{00000000-0000-0000-0000-000000000000}"/>
          </ac:picMkLst>
        </pc:picChg>
      </pc:sldChg>
      <pc:sldChg chg="addSp delSp modSp mod">
        <pc:chgData name="Lindsay Ward" userId="8f2e855a-579b-4a8f-b9f1-39f7b0944a86" providerId="ADAL" clId="{3214A71E-1329-C846-A5AA-EE23F41D9871}" dt="2022-11-07T02:16:05.516" v="1088" actId="6549"/>
        <pc:sldMkLst>
          <pc:docMk/>
          <pc:sldMk cId="0" sldId="279"/>
        </pc:sldMkLst>
        <pc:spChg chg="add del mod">
          <ac:chgData name="Lindsay Ward" userId="8f2e855a-579b-4a8f-b9f1-39f7b0944a86" providerId="ADAL" clId="{3214A71E-1329-C846-A5AA-EE23F41D9871}" dt="2022-11-06T11:43:14.311" v="578"/>
          <ac:spMkLst>
            <pc:docMk/>
            <pc:sldMk cId="0" sldId="279"/>
            <ac:spMk id="2" creationId="{60B66E68-CF6F-FCA4-D5F3-4C5FAEBC9111}"/>
          </ac:spMkLst>
        </pc:spChg>
        <pc:spChg chg="add del mod">
          <ac:chgData name="Lindsay Ward" userId="8f2e855a-579b-4a8f-b9f1-39f7b0944a86" providerId="ADAL" clId="{3214A71E-1329-C846-A5AA-EE23F41D9871}" dt="2022-11-06T11:43:14.311" v="578"/>
          <ac:spMkLst>
            <pc:docMk/>
            <pc:sldMk cId="0" sldId="279"/>
            <ac:spMk id="3" creationId="{E3A984F2-CE47-1F70-B01E-84C1A55D42F3}"/>
          </ac:spMkLst>
        </pc:spChg>
        <pc:spChg chg="add del mod">
          <ac:chgData name="Lindsay Ward" userId="8f2e855a-579b-4a8f-b9f1-39f7b0944a86" providerId="ADAL" clId="{3214A71E-1329-C846-A5AA-EE23F41D9871}" dt="2022-11-06T11:43:14.311" v="578"/>
          <ac:spMkLst>
            <pc:docMk/>
            <pc:sldMk cId="0" sldId="279"/>
            <ac:spMk id="4" creationId="{14700D25-3520-3C79-8F03-FF8FFDAEBFD2}"/>
          </ac:spMkLst>
        </pc:spChg>
        <pc:spChg chg="mod">
          <ac:chgData name="Lindsay Ward" userId="8f2e855a-579b-4a8f-b9f1-39f7b0944a86" providerId="ADAL" clId="{3214A71E-1329-C846-A5AA-EE23F41D9871}" dt="2022-11-07T02:16:05.516" v="1088" actId="6549"/>
          <ac:spMkLst>
            <pc:docMk/>
            <pc:sldMk cId="0" sldId="279"/>
            <ac:spMk id="264" creationId="{00000000-0000-0000-0000-000000000000}"/>
          </ac:spMkLst>
        </pc:spChg>
        <pc:spChg chg="mod">
          <ac:chgData name="Lindsay Ward" userId="8f2e855a-579b-4a8f-b9f1-39f7b0944a86" providerId="ADAL" clId="{3214A71E-1329-C846-A5AA-EE23F41D9871}" dt="2022-11-07T02:14:18.873" v="1059" actId="20577"/>
          <ac:spMkLst>
            <pc:docMk/>
            <pc:sldMk cId="0" sldId="279"/>
            <ac:spMk id="265" creationId="{00000000-0000-0000-0000-000000000000}"/>
          </ac:spMkLst>
        </pc:spChg>
        <pc:spChg chg="mod">
          <ac:chgData name="Lindsay Ward" userId="8f2e855a-579b-4a8f-b9f1-39f7b0944a86" providerId="ADAL" clId="{3214A71E-1329-C846-A5AA-EE23F41D9871}" dt="2022-11-06T11:43:14.311" v="578"/>
          <ac:spMkLst>
            <pc:docMk/>
            <pc:sldMk cId="0" sldId="279"/>
            <ac:spMk id="267" creationId="{00000000-0000-0000-0000-000000000000}"/>
          </ac:spMkLst>
        </pc:spChg>
      </pc:sldChg>
      <pc:sldChg chg="addSp delSp modSp mod">
        <pc:chgData name="Lindsay Ward" userId="8f2e855a-579b-4a8f-b9f1-39f7b0944a86" providerId="ADAL" clId="{3214A71E-1329-C846-A5AA-EE23F41D9871}" dt="2022-11-07T02:16:29.028" v="1105" actId="20577"/>
        <pc:sldMkLst>
          <pc:docMk/>
          <pc:sldMk cId="0" sldId="280"/>
        </pc:sldMkLst>
        <pc:spChg chg="add del mod">
          <ac:chgData name="Lindsay Ward" userId="8f2e855a-579b-4a8f-b9f1-39f7b0944a86" providerId="ADAL" clId="{3214A71E-1329-C846-A5AA-EE23F41D9871}" dt="2022-11-06T11:43:14.311" v="578"/>
          <ac:spMkLst>
            <pc:docMk/>
            <pc:sldMk cId="0" sldId="280"/>
            <ac:spMk id="2" creationId="{C1E4A6FC-5561-0C13-A4C8-BC18433191A3}"/>
          </ac:spMkLst>
        </pc:spChg>
        <pc:spChg chg="add del mod">
          <ac:chgData name="Lindsay Ward" userId="8f2e855a-579b-4a8f-b9f1-39f7b0944a86" providerId="ADAL" clId="{3214A71E-1329-C846-A5AA-EE23F41D9871}" dt="2022-11-06T11:43:14.311" v="578"/>
          <ac:spMkLst>
            <pc:docMk/>
            <pc:sldMk cId="0" sldId="280"/>
            <ac:spMk id="3" creationId="{C904AC6B-B86B-7D63-FDD9-66F549063DD9}"/>
          </ac:spMkLst>
        </pc:spChg>
        <pc:spChg chg="add del mod">
          <ac:chgData name="Lindsay Ward" userId="8f2e855a-579b-4a8f-b9f1-39f7b0944a86" providerId="ADAL" clId="{3214A71E-1329-C846-A5AA-EE23F41D9871}" dt="2022-11-06T11:43:14.311" v="578"/>
          <ac:spMkLst>
            <pc:docMk/>
            <pc:sldMk cId="0" sldId="280"/>
            <ac:spMk id="4" creationId="{0AFB1050-224D-E351-FD44-9B7E0B287B9F}"/>
          </ac:spMkLst>
        </pc:spChg>
        <pc:spChg chg="mod">
          <ac:chgData name="Lindsay Ward" userId="8f2e855a-579b-4a8f-b9f1-39f7b0944a86" providerId="ADAL" clId="{3214A71E-1329-C846-A5AA-EE23F41D9871}" dt="2022-11-07T02:15:57.124" v="1086" actId="20577"/>
          <ac:spMkLst>
            <pc:docMk/>
            <pc:sldMk cId="0" sldId="280"/>
            <ac:spMk id="272" creationId="{00000000-0000-0000-0000-000000000000}"/>
          </ac:spMkLst>
        </pc:spChg>
        <pc:spChg chg="mod">
          <ac:chgData name="Lindsay Ward" userId="8f2e855a-579b-4a8f-b9f1-39f7b0944a86" providerId="ADAL" clId="{3214A71E-1329-C846-A5AA-EE23F41D9871}" dt="2022-11-07T02:16:29.028" v="1105" actId="20577"/>
          <ac:spMkLst>
            <pc:docMk/>
            <pc:sldMk cId="0" sldId="280"/>
            <ac:spMk id="273" creationId="{00000000-0000-0000-0000-000000000000}"/>
          </ac:spMkLst>
        </pc:spChg>
        <pc:spChg chg="mod">
          <ac:chgData name="Lindsay Ward" userId="8f2e855a-579b-4a8f-b9f1-39f7b0944a86" providerId="ADAL" clId="{3214A71E-1329-C846-A5AA-EE23F41D9871}" dt="2022-11-06T11:43:14.311" v="578"/>
          <ac:spMkLst>
            <pc:docMk/>
            <pc:sldMk cId="0" sldId="280"/>
            <ac:spMk id="275" creationId="{00000000-0000-0000-0000-000000000000}"/>
          </ac:spMkLst>
        </pc:spChg>
      </pc:sldChg>
      <pc:sldChg chg="addSp delSp modSp mod">
        <pc:chgData name="Lindsay Ward" userId="8f2e855a-579b-4a8f-b9f1-39f7b0944a86" providerId="ADAL" clId="{3214A71E-1329-C846-A5AA-EE23F41D9871}" dt="2022-11-12T05:59:19.743" v="3694" actId="962"/>
        <pc:sldMkLst>
          <pc:docMk/>
          <pc:sldMk cId="0" sldId="281"/>
        </pc:sldMkLst>
        <pc:spChg chg="add del mod">
          <ac:chgData name="Lindsay Ward" userId="8f2e855a-579b-4a8f-b9f1-39f7b0944a86" providerId="ADAL" clId="{3214A71E-1329-C846-A5AA-EE23F41D9871}" dt="2022-11-06T11:43:14.311" v="578"/>
          <ac:spMkLst>
            <pc:docMk/>
            <pc:sldMk cId="0" sldId="281"/>
            <ac:spMk id="2" creationId="{C683340F-E4D0-0A87-01E4-86B27CB19779}"/>
          </ac:spMkLst>
        </pc:spChg>
        <pc:spChg chg="add del mod">
          <ac:chgData name="Lindsay Ward" userId="8f2e855a-579b-4a8f-b9f1-39f7b0944a86" providerId="ADAL" clId="{3214A71E-1329-C846-A5AA-EE23F41D9871}" dt="2022-11-06T11:43:14.311" v="578"/>
          <ac:spMkLst>
            <pc:docMk/>
            <pc:sldMk cId="0" sldId="281"/>
            <ac:spMk id="3" creationId="{6F6D3E54-F756-8F78-FA31-7F85FB4A026A}"/>
          </ac:spMkLst>
        </pc:spChg>
        <pc:spChg chg="add del mod">
          <ac:chgData name="Lindsay Ward" userId="8f2e855a-579b-4a8f-b9f1-39f7b0944a86" providerId="ADAL" clId="{3214A71E-1329-C846-A5AA-EE23F41D9871}" dt="2022-11-06T11:43:14.311" v="578"/>
          <ac:spMkLst>
            <pc:docMk/>
            <pc:sldMk cId="0" sldId="281"/>
            <ac:spMk id="4" creationId="{1D9447F1-74AD-AE02-A6E8-C2003B6B8559}"/>
          </ac:spMkLst>
        </pc:spChg>
        <pc:spChg chg="mod">
          <ac:chgData name="Lindsay Ward" userId="8f2e855a-579b-4a8f-b9f1-39f7b0944a86" providerId="ADAL" clId="{3214A71E-1329-C846-A5AA-EE23F41D9871}" dt="2022-11-07T02:17:13.286" v="1143" actId="20577"/>
          <ac:spMkLst>
            <pc:docMk/>
            <pc:sldMk cId="0" sldId="281"/>
            <ac:spMk id="280" creationId="{00000000-0000-0000-0000-000000000000}"/>
          </ac:spMkLst>
        </pc:spChg>
        <pc:spChg chg="mod">
          <ac:chgData name="Lindsay Ward" userId="8f2e855a-579b-4a8f-b9f1-39f7b0944a86" providerId="ADAL" clId="{3214A71E-1329-C846-A5AA-EE23F41D9871}" dt="2022-11-07T02:16:49.312" v="1122" actId="20577"/>
          <ac:spMkLst>
            <pc:docMk/>
            <pc:sldMk cId="0" sldId="281"/>
            <ac:spMk id="282" creationId="{00000000-0000-0000-0000-000000000000}"/>
          </ac:spMkLst>
        </pc:spChg>
        <pc:spChg chg="mod">
          <ac:chgData name="Lindsay Ward" userId="8f2e855a-579b-4a8f-b9f1-39f7b0944a86" providerId="ADAL" clId="{3214A71E-1329-C846-A5AA-EE23F41D9871}" dt="2022-11-06T11:43:14.311" v="578"/>
          <ac:spMkLst>
            <pc:docMk/>
            <pc:sldMk cId="0" sldId="281"/>
            <ac:spMk id="284" creationId="{00000000-0000-0000-0000-000000000000}"/>
          </ac:spMkLst>
        </pc:spChg>
        <pc:picChg chg="mod">
          <ac:chgData name="Lindsay Ward" userId="8f2e855a-579b-4a8f-b9f1-39f7b0944a86" providerId="ADAL" clId="{3214A71E-1329-C846-A5AA-EE23F41D9871}" dt="2022-11-12T05:59:19.743" v="3694" actId="962"/>
          <ac:picMkLst>
            <pc:docMk/>
            <pc:sldMk cId="0" sldId="281"/>
            <ac:picMk id="283" creationId="{00000000-0000-0000-0000-000000000000}"/>
          </ac:picMkLst>
        </pc:picChg>
      </pc:sldChg>
      <pc:sldChg chg="delSp modSp add mod modClrScheme chgLayout">
        <pc:chgData name="Lindsay Ward" userId="8f2e855a-579b-4a8f-b9f1-39f7b0944a86" providerId="ADAL" clId="{3214A71E-1329-C846-A5AA-EE23F41D9871}" dt="2022-11-06T11:53:51.917" v="626" actId="14100"/>
        <pc:sldMkLst>
          <pc:docMk/>
          <pc:sldMk cId="1021200685" sldId="282"/>
        </pc:sldMkLst>
        <pc:spChg chg="del">
          <ac:chgData name="Lindsay Ward" userId="8f2e855a-579b-4a8f-b9f1-39f7b0944a86" providerId="ADAL" clId="{3214A71E-1329-C846-A5AA-EE23F41D9871}" dt="2022-11-06T11:43:14.311" v="578"/>
          <ac:spMkLst>
            <pc:docMk/>
            <pc:sldMk cId="1021200685" sldId="282"/>
            <ac:spMk id="2" creationId="{30156CFA-A29E-5724-E4B1-07873628A91B}"/>
          </ac:spMkLst>
        </pc:spChg>
        <pc:spChg chg="add del mod">
          <ac:chgData name="Lindsay Ward" userId="8f2e855a-579b-4a8f-b9f1-39f7b0944a86" providerId="ADAL" clId="{3214A71E-1329-C846-A5AA-EE23F41D9871}" dt="2022-11-06T11:43:14.311" v="578"/>
          <ac:spMkLst>
            <pc:docMk/>
            <pc:sldMk cId="1021200685" sldId="282"/>
            <ac:spMk id="3" creationId="{444E7340-895C-E8AC-01A1-0B5DCF760D6E}"/>
          </ac:spMkLst>
        </pc:spChg>
        <pc:spChg chg="add del mod">
          <ac:chgData name="Lindsay Ward" userId="8f2e855a-579b-4a8f-b9f1-39f7b0944a86" providerId="ADAL" clId="{3214A71E-1329-C846-A5AA-EE23F41D9871}" dt="2022-11-06T11:43:14.311" v="578"/>
          <ac:spMkLst>
            <pc:docMk/>
            <pc:sldMk cId="1021200685" sldId="282"/>
            <ac:spMk id="4" creationId="{C5B44B08-E2A4-263C-4123-B2A2801C5F0F}"/>
          </ac:spMkLst>
        </pc:spChg>
        <pc:spChg chg="del">
          <ac:chgData name="Lindsay Ward" userId="8f2e855a-579b-4a8f-b9f1-39f7b0944a86" providerId="ADAL" clId="{3214A71E-1329-C846-A5AA-EE23F41D9871}" dt="2022-11-06T11:53:41.443" v="624" actId="700"/>
          <ac:spMkLst>
            <pc:docMk/>
            <pc:sldMk cId="1021200685" sldId="282"/>
            <ac:spMk id="5" creationId="{E0A23F04-5B8B-8A8D-7CDD-902624955BA7}"/>
          </ac:spMkLst>
        </pc:spChg>
        <pc:spChg chg="mod ord">
          <ac:chgData name="Lindsay Ward" userId="8f2e855a-579b-4a8f-b9f1-39f7b0944a86" providerId="ADAL" clId="{3214A71E-1329-C846-A5AA-EE23F41D9871}" dt="2022-11-06T11:53:41.443" v="624" actId="700"/>
          <ac:spMkLst>
            <pc:docMk/>
            <pc:sldMk cId="1021200685" sldId="282"/>
            <ac:spMk id="289" creationId="{00000000-0000-0000-0000-000000000000}"/>
          </ac:spMkLst>
        </pc:spChg>
        <pc:spChg chg="del">
          <ac:chgData name="Lindsay Ward" userId="8f2e855a-579b-4a8f-b9f1-39f7b0944a86" providerId="ADAL" clId="{3214A71E-1329-C846-A5AA-EE23F41D9871}" dt="2022-11-06T11:53:34.296" v="622" actId="478"/>
          <ac:spMkLst>
            <pc:docMk/>
            <pc:sldMk cId="1021200685" sldId="282"/>
            <ac:spMk id="291" creationId="{00000000-0000-0000-0000-000000000000}"/>
          </ac:spMkLst>
        </pc:spChg>
        <pc:spChg chg="mod ord">
          <ac:chgData name="Lindsay Ward" userId="8f2e855a-579b-4a8f-b9f1-39f7b0944a86" providerId="ADAL" clId="{3214A71E-1329-C846-A5AA-EE23F41D9871}" dt="2022-11-06T11:53:41.443" v="624" actId="700"/>
          <ac:spMkLst>
            <pc:docMk/>
            <pc:sldMk cId="1021200685" sldId="282"/>
            <ac:spMk id="292" creationId="{00000000-0000-0000-0000-000000000000}"/>
          </ac:spMkLst>
        </pc:spChg>
        <pc:picChg chg="mod">
          <ac:chgData name="Lindsay Ward" userId="8f2e855a-579b-4a8f-b9f1-39f7b0944a86" providerId="ADAL" clId="{3214A71E-1329-C846-A5AA-EE23F41D9871}" dt="2022-11-06T11:53:51.917" v="626" actId="14100"/>
          <ac:picMkLst>
            <pc:docMk/>
            <pc:sldMk cId="1021200685" sldId="282"/>
            <ac:picMk id="290" creationId="{00000000-0000-0000-0000-000000000000}"/>
          </ac:picMkLst>
        </pc:picChg>
      </pc:sldChg>
      <pc:sldChg chg="addSp delSp modSp mod">
        <pc:chgData name="Lindsay Ward" userId="8f2e855a-579b-4a8f-b9f1-39f7b0944a86" providerId="ADAL" clId="{3214A71E-1329-C846-A5AA-EE23F41D9871}" dt="2022-11-07T03:32:12.606" v="1610" actId="20577"/>
        <pc:sldMkLst>
          <pc:docMk/>
          <pc:sldMk cId="0" sldId="283"/>
        </pc:sldMkLst>
        <pc:spChg chg="add del mod">
          <ac:chgData name="Lindsay Ward" userId="8f2e855a-579b-4a8f-b9f1-39f7b0944a86" providerId="ADAL" clId="{3214A71E-1329-C846-A5AA-EE23F41D9871}" dt="2022-11-06T11:43:14.311" v="578"/>
          <ac:spMkLst>
            <pc:docMk/>
            <pc:sldMk cId="0" sldId="283"/>
            <ac:spMk id="2" creationId="{43184D19-6C89-A7CE-534E-D53E2EAF10DC}"/>
          </ac:spMkLst>
        </pc:spChg>
        <pc:spChg chg="add del mod">
          <ac:chgData name="Lindsay Ward" userId="8f2e855a-579b-4a8f-b9f1-39f7b0944a86" providerId="ADAL" clId="{3214A71E-1329-C846-A5AA-EE23F41D9871}" dt="2022-11-06T11:43:14.311" v="578"/>
          <ac:spMkLst>
            <pc:docMk/>
            <pc:sldMk cId="0" sldId="283"/>
            <ac:spMk id="3" creationId="{8958219A-F652-B0FE-1B2A-682E85468207}"/>
          </ac:spMkLst>
        </pc:spChg>
        <pc:spChg chg="add del mod">
          <ac:chgData name="Lindsay Ward" userId="8f2e855a-579b-4a8f-b9f1-39f7b0944a86" providerId="ADAL" clId="{3214A71E-1329-C846-A5AA-EE23F41D9871}" dt="2022-11-06T11:43:14.311" v="578"/>
          <ac:spMkLst>
            <pc:docMk/>
            <pc:sldMk cId="0" sldId="283"/>
            <ac:spMk id="4" creationId="{27E0BADC-1C54-E70A-E955-0405572DF0E1}"/>
          </ac:spMkLst>
        </pc:spChg>
        <pc:spChg chg="mod">
          <ac:chgData name="Lindsay Ward" userId="8f2e855a-579b-4a8f-b9f1-39f7b0944a86" providerId="ADAL" clId="{3214A71E-1329-C846-A5AA-EE23F41D9871}" dt="2022-11-07T03:32:12.606" v="1610" actId="20577"/>
          <ac:spMkLst>
            <pc:docMk/>
            <pc:sldMk cId="0" sldId="283"/>
            <ac:spMk id="297" creationId="{00000000-0000-0000-0000-000000000000}"/>
          </ac:spMkLst>
        </pc:spChg>
        <pc:spChg chg="mod">
          <ac:chgData name="Lindsay Ward" userId="8f2e855a-579b-4a8f-b9f1-39f7b0944a86" providerId="ADAL" clId="{3214A71E-1329-C846-A5AA-EE23F41D9871}" dt="2022-11-06T11:43:14.311" v="578"/>
          <ac:spMkLst>
            <pc:docMk/>
            <pc:sldMk cId="0" sldId="283"/>
            <ac:spMk id="298" creationId="{00000000-0000-0000-0000-000000000000}"/>
          </ac:spMkLst>
        </pc:spChg>
        <pc:spChg chg="mod">
          <ac:chgData name="Lindsay Ward" userId="8f2e855a-579b-4a8f-b9f1-39f7b0944a86" providerId="ADAL" clId="{3214A71E-1329-C846-A5AA-EE23F41D9871}" dt="2022-11-06T11:43:14.311" v="578"/>
          <ac:spMkLst>
            <pc:docMk/>
            <pc:sldMk cId="0" sldId="283"/>
            <ac:spMk id="299" creationId="{00000000-0000-0000-0000-000000000000}"/>
          </ac:spMkLst>
        </pc:spChg>
      </pc:sldChg>
      <pc:sldChg chg="addSp delSp modSp mod">
        <pc:chgData name="Lindsay Ward" userId="8f2e855a-579b-4a8f-b9f1-39f7b0944a86" providerId="ADAL" clId="{3214A71E-1329-C846-A5AA-EE23F41D9871}" dt="2022-11-07T02:22:14.078" v="1213" actId="20577"/>
        <pc:sldMkLst>
          <pc:docMk/>
          <pc:sldMk cId="0" sldId="284"/>
        </pc:sldMkLst>
        <pc:spChg chg="add del mod">
          <ac:chgData name="Lindsay Ward" userId="8f2e855a-579b-4a8f-b9f1-39f7b0944a86" providerId="ADAL" clId="{3214A71E-1329-C846-A5AA-EE23F41D9871}" dt="2022-11-06T11:43:14.311" v="578"/>
          <ac:spMkLst>
            <pc:docMk/>
            <pc:sldMk cId="0" sldId="284"/>
            <ac:spMk id="2" creationId="{8CF8839E-0821-C1C8-2192-1A13FAEDD3F6}"/>
          </ac:spMkLst>
        </pc:spChg>
        <pc:spChg chg="add del mod">
          <ac:chgData name="Lindsay Ward" userId="8f2e855a-579b-4a8f-b9f1-39f7b0944a86" providerId="ADAL" clId="{3214A71E-1329-C846-A5AA-EE23F41D9871}" dt="2022-11-06T11:43:14.311" v="578"/>
          <ac:spMkLst>
            <pc:docMk/>
            <pc:sldMk cId="0" sldId="284"/>
            <ac:spMk id="3" creationId="{27AAF244-0AB7-5CD7-2F49-69F1D0AAEA3F}"/>
          </ac:spMkLst>
        </pc:spChg>
        <pc:spChg chg="add del mod">
          <ac:chgData name="Lindsay Ward" userId="8f2e855a-579b-4a8f-b9f1-39f7b0944a86" providerId="ADAL" clId="{3214A71E-1329-C846-A5AA-EE23F41D9871}" dt="2022-11-06T11:43:14.311" v="578"/>
          <ac:spMkLst>
            <pc:docMk/>
            <pc:sldMk cId="0" sldId="284"/>
            <ac:spMk id="4" creationId="{DE8A4FFF-A32F-A2FD-2E51-51789A666A94}"/>
          </ac:spMkLst>
        </pc:spChg>
        <pc:spChg chg="mod">
          <ac:chgData name="Lindsay Ward" userId="8f2e855a-579b-4a8f-b9f1-39f7b0944a86" providerId="ADAL" clId="{3214A71E-1329-C846-A5AA-EE23F41D9871}" dt="2022-11-07T02:22:14.078" v="1213" actId="20577"/>
          <ac:spMkLst>
            <pc:docMk/>
            <pc:sldMk cId="0" sldId="284"/>
            <ac:spMk id="304" creationId="{00000000-0000-0000-0000-000000000000}"/>
          </ac:spMkLst>
        </pc:spChg>
        <pc:spChg chg="mod">
          <ac:chgData name="Lindsay Ward" userId="8f2e855a-579b-4a8f-b9f1-39f7b0944a86" providerId="ADAL" clId="{3214A71E-1329-C846-A5AA-EE23F41D9871}" dt="2022-11-06T11:43:14.311" v="578"/>
          <ac:spMkLst>
            <pc:docMk/>
            <pc:sldMk cId="0" sldId="284"/>
            <ac:spMk id="305" creationId="{00000000-0000-0000-0000-000000000000}"/>
          </ac:spMkLst>
        </pc:spChg>
        <pc:spChg chg="mod">
          <ac:chgData name="Lindsay Ward" userId="8f2e855a-579b-4a8f-b9f1-39f7b0944a86" providerId="ADAL" clId="{3214A71E-1329-C846-A5AA-EE23F41D9871}" dt="2022-11-07T02:21:30.725" v="1204" actId="13926"/>
          <ac:spMkLst>
            <pc:docMk/>
            <pc:sldMk cId="0" sldId="284"/>
            <ac:spMk id="306" creationId="{00000000-0000-0000-0000-000000000000}"/>
          </ac:spMkLst>
        </pc:spChg>
        <pc:spChg chg="mod">
          <ac:chgData name="Lindsay Ward" userId="8f2e855a-579b-4a8f-b9f1-39f7b0944a86" providerId="ADAL" clId="{3214A71E-1329-C846-A5AA-EE23F41D9871}" dt="2022-11-06T11:43:14.311" v="578"/>
          <ac:spMkLst>
            <pc:docMk/>
            <pc:sldMk cId="0" sldId="284"/>
            <ac:spMk id="307" creationId="{00000000-0000-0000-0000-000000000000}"/>
          </ac:spMkLst>
        </pc:spChg>
      </pc:sldChg>
      <pc:sldChg chg="addSp delSp modSp del">
        <pc:chgData name="Lindsay Ward" userId="8f2e855a-579b-4a8f-b9f1-39f7b0944a86" providerId="ADAL" clId="{3214A71E-1329-C846-A5AA-EE23F41D9871}" dt="2022-11-07T02:22:28.197" v="1214" actId="2696"/>
        <pc:sldMkLst>
          <pc:docMk/>
          <pc:sldMk cId="0" sldId="285"/>
        </pc:sldMkLst>
        <pc:spChg chg="add del mod">
          <ac:chgData name="Lindsay Ward" userId="8f2e855a-579b-4a8f-b9f1-39f7b0944a86" providerId="ADAL" clId="{3214A71E-1329-C846-A5AA-EE23F41D9871}" dt="2022-11-06T11:43:14.311" v="578"/>
          <ac:spMkLst>
            <pc:docMk/>
            <pc:sldMk cId="0" sldId="285"/>
            <ac:spMk id="2" creationId="{7ECDABB3-3995-DCED-FA24-EA77E01635C2}"/>
          </ac:spMkLst>
        </pc:spChg>
        <pc:spChg chg="add del mod">
          <ac:chgData name="Lindsay Ward" userId="8f2e855a-579b-4a8f-b9f1-39f7b0944a86" providerId="ADAL" clId="{3214A71E-1329-C846-A5AA-EE23F41D9871}" dt="2022-11-06T11:43:14.311" v="578"/>
          <ac:spMkLst>
            <pc:docMk/>
            <pc:sldMk cId="0" sldId="285"/>
            <ac:spMk id="3" creationId="{875978EF-72AC-AF49-B16F-4FCD31CBB561}"/>
          </ac:spMkLst>
        </pc:spChg>
        <pc:spChg chg="add del mod">
          <ac:chgData name="Lindsay Ward" userId="8f2e855a-579b-4a8f-b9f1-39f7b0944a86" providerId="ADAL" clId="{3214A71E-1329-C846-A5AA-EE23F41D9871}" dt="2022-11-06T11:43:14.311" v="578"/>
          <ac:spMkLst>
            <pc:docMk/>
            <pc:sldMk cId="0" sldId="285"/>
            <ac:spMk id="4" creationId="{D0E64BB6-510D-F197-8B0B-3F50986CF1E7}"/>
          </ac:spMkLst>
        </pc:spChg>
        <pc:spChg chg="mod">
          <ac:chgData name="Lindsay Ward" userId="8f2e855a-579b-4a8f-b9f1-39f7b0944a86" providerId="ADAL" clId="{3214A71E-1329-C846-A5AA-EE23F41D9871}" dt="2022-11-06T11:43:14.311" v="578"/>
          <ac:spMkLst>
            <pc:docMk/>
            <pc:sldMk cId="0" sldId="285"/>
            <ac:spMk id="312" creationId="{00000000-0000-0000-0000-000000000000}"/>
          </ac:spMkLst>
        </pc:spChg>
        <pc:spChg chg="mod">
          <ac:chgData name="Lindsay Ward" userId="8f2e855a-579b-4a8f-b9f1-39f7b0944a86" providerId="ADAL" clId="{3214A71E-1329-C846-A5AA-EE23F41D9871}" dt="2022-11-06T11:43:14.311" v="578"/>
          <ac:spMkLst>
            <pc:docMk/>
            <pc:sldMk cId="0" sldId="285"/>
            <ac:spMk id="313" creationId="{00000000-0000-0000-0000-000000000000}"/>
          </ac:spMkLst>
        </pc:spChg>
        <pc:spChg chg="mod">
          <ac:chgData name="Lindsay Ward" userId="8f2e855a-579b-4a8f-b9f1-39f7b0944a86" providerId="ADAL" clId="{3214A71E-1329-C846-A5AA-EE23F41D9871}" dt="2022-11-06T11:43:14.311" v="578"/>
          <ac:spMkLst>
            <pc:docMk/>
            <pc:sldMk cId="0" sldId="285"/>
            <ac:spMk id="316" creationId="{00000000-0000-0000-0000-000000000000}"/>
          </ac:spMkLst>
        </pc:spChg>
      </pc:sldChg>
      <pc:sldChg chg="addSp delSp modSp mod modAnim">
        <pc:chgData name="Lindsay Ward" userId="8f2e855a-579b-4a8f-b9f1-39f7b0944a86" providerId="ADAL" clId="{3214A71E-1329-C846-A5AA-EE23F41D9871}" dt="2022-11-12T05:59:38.354" v="3734" actId="962"/>
        <pc:sldMkLst>
          <pc:docMk/>
          <pc:sldMk cId="0" sldId="286"/>
        </pc:sldMkLst>
        <pc:spChg chg="add del mod">
          <ac:chgData name="Lindsay Ward" userId="8f2e855a-579b-4a8f-b9f1-39f7b0944a86" providerId="ADAL" clId="{3214A71E-1329-C846-A5AA-EE23F41D9871}" dt="2022-11-06T11:43:04.417" v="577"/>
          <ac:spMkLst>
            <pc:docMk/>
            <pc:sldMk cId="0" sldId="286"/>
            <ac:spMk id="2" creationId="{CFA93F88-A67B-C4BF-FFAD-81B1F32FBC46}"/>
          </ac:spMkLst>
        </pc:spChg>
        <pc:spChg chg="add del mod">
          <ac:chgData name="Lindsay Ward" userId="8f2e855a-579b-4a8f-b9f1-39f7b0944a86" providerId="ADAL" clId="{3214A71E-1329-C846-A5AA-EE23F41D9871}" dt="2022-11-06T11:43:04.417" v="577"/>
          <ac:spMkLst>
            <pc:docMk/>
            <pc:sldMk cId="0" sldId="286"/>
            <ac:spMk id="3" creationId="{0A9A3227-2205-8E9F-5F43-14E66449B35F}"/>
          </ac:spMkLst>
        </pc:spChg>
        <pc:spChg chg="add del mod">
          <ac:chgData name="Lindsay Ward" userId="8f2e855a-579b-4a8f-b9f1-39f7b0944a86" providerId="ADAL" clId="{3214A71E-1329-C846-A5AA-EE23F41D9871}" dt="2022-11-06T11:43:04.417" v="577"/>
          <ac:spMkLst>
            <pc:docMk/>
            <pc:sldMk cId="0" sldId="286"/>
            <ac:spMk id="4" creationId="{E83545D8-6638-ED00-8ADC-2AC3B38676E0}"/>
          </ac:spMkLst>
        </pc:spChg>
        <pc:spChg chg="add del mod">
          <ac:chgData name="Lindsay Ward" userId="8f2e855a-579b-4a8f-b9f1-39f7b0944a86" providerId="ADAL" clId="{3214A71E-1329-C846-A5AA-EE23F41D9871}" dt="2022-11-06T11:43:14.311" v="578"/>
          <ac:spMkLst>
            <pc:docMk/>
            <pc:sldMk cId="0" sldId="286"/>
            <ac:spMk id="5" creationId="{8A33ED26-013A-4DB0-DE23-A46C6A67437A}"/>
          </ac:spMkLst>
        </pc:spChg>
        <pc:spChg chg="add del mod">
          <ac:chgData name="Lindsay Ward" userId="8f2e855a-579b-4a8f-b9f1-39f7b0944a86" providerId="ADAL" clId="{3214A71E-1329-C846-A5AA-EE23F41D9871}" dt="2022-11-06T11:43:14.311" v="578"/>
          <ac:spMkLst>
            <pc:docMk/>
            <pc:sldMk cId="0" sldId="286"/>
            <ac:spMk id="6" creationId="{F7F11AB4-033C-62D0-4994-7B1AB6440511}"/>
          </ac:spMkLst>
        </pc:spChg>
        <pc:spChg chg="add del mod">
          <ac:chgData name="Lindsay Ward" userId="8f2e855a-579b-4a8f-b9f1-39f7b0944a86" providerId="ADAL" clId="{3214A71E-1329-C846-A5AA-EE23F41D9871}" dt="2022-11-06T11:43:14.311" v="578"/>
          <ac:spMkLst>
            <pc:docMk/>
            <pc:sldMk cId="0" sldId="286"/>
            <ac:spMk id="7" creationId="{A738F1AB-6687-2FC6-2C91-3DDCD8BC742E}"/>
          </ac:spMkLst>
        </pc:spChg>
        <pc:spChg chg="mod">
          <ac:chgData name="Lindsay Ward" userId="8f2e855a-579b-4a8f-b9f1-39f7b0944a86" providerId="ADAL" clId="{3214A71E-1329-C846-A5AA-EE23F41D9871}" dt="2022-11-06T11:43:14.311" v="578"/>
          <ac:spMkLst>
            <pc:docMk/>
            <pc:sldMk cId="0" sldId="286"/>
            <ac:spMk id="321" creationId="{00000000-0000-0000-0000-000000000000}"/>
          </ac:spMkLst>
        </pc:spChg>
        <pc:spChg chg="mod">
          <ac:chgData name="Lindsay Ward" userId="8f2e855a-579b-4a8f-b9f1-39f7b0944a86" providerId="ADAL" clId="{3214A71E-1329-C846-A5AA-EE23F41D9871}" dt="2022-11-07T02:23:18.673" v="1226" actId="6549"/>
          <ac:spMkLst>
            <pc:docMk/>
            <pc:sldMk cId="0" sldId="286"/>
            <ac:spMk id="322" creationId="{00000000-0000-0000-0000-000000000000}"/>
          </ac:spMkLst>
        </pc:spChg>
        <pc:spChg chg="mod">
          <ac:chgData name="Lindsay Ward" userId="8f2e855a-579b-4a8f-b9f1-39f7b0944a86" providerId="ADAL" clId="{3214A71E-1329-C846-A5AA-EE23F41D9871}" dt="2022-11-07T02:23:40.006" v="1229" actId="1076"/>
          <ac:spMkLst>
            <pc:docMk/>
            <pc:sldMk cId="0" sldId="286"/>
            <ac:spMk id="324" creationId="{00000000-0000-0000-0000-000000000000}"/>
          </ac:spMkLst>
        </pc:spChg>
        <pc:spChg chg="mod">
          <ac:chgData name="Lindsay Ward" userId="8f2e855a-579b-4a8f-b9f1-39f7b0944a86" providerId="ADAL" clId="{3214A71E-1329-C846-A5AA-EE23F41D9871}" dt="2022-11-06T11:43:14.311" v="578"/>
          <ac:spMkLst>
            <pc:docMk/>
            <pc:sldMk cId="0" sldId="286"/>
            <ac:spMk id="325" creationId="{00000000-0000-0000-0000-000000000000}"/>
          </ac:spMkLst>
        </pc:spChg>
        <pc:picChg chg="mod">
          <ac:chgData name="Lindsay Ward" userId="8f2e855a-579b-4a8f-b9f1-39f7b0944a86" providerId="ADAL" clId="{3214A71E-1329-C846-A5AA-EE23F41D9871}" dt="2022-11-12T05:59:38.354" v="3734" actId="962"/>
          <ac:picMkLst>
            <pc:docMk/>
            <pc:sldMk cId="0" sldId="286"/>
            <ac:picMk id="323" creationId="{00000000-0000-0000-0000-000000000000}"/>
          </ac:picMkLst>
        </pc:picChg>
      </pc:sldChg>
      <pc:sldChg chg="addSp delSp modSp mod">
        <pc:chgData name="Lindsay Ward" userId="8f2e855a-579b-4a8f-b9f1-39f7b0944a86" providerId="ADAL" clId="{3214A71E-1329-C846-A5AA-EE23F41D9871}" dt="2022-11-07T02:26:16.386" v="1255" actId="20577"/>
        <pc:sldMkLst>
          <pc:docMk/>
          <pc:sldMk cId="0" sldId="287"/>
        </pc:sldMkLst>
        <pc:spChg chg="add del mod">
          <ac:chgData name="Lindsay Ward" userId="8f2e855a-579b-4a8f-b9f1-39f7b0944a86" providerId="ADAL" clId="{3214A71E-1329-C846-A5AA-EE23F41D9871}" dt="2022-11-06T11:42:51.840" v="575"/>
          <ac:spMkLst>
            <pc:docMk/>
            <pc:sldMk cId="0" sldId="287"/>
            <ac:spMk id="2" creationId="{8FD94D45-7D66-83CD-40CB-604CA5362A55}"/>
          </ac:spMkLst>
        </pc:spChg>
        <pc:spChg chg="add del mod">
          <ac:chgData name="Lindsay Ward" userId="8f2e855a-579b-4a8f-b9f1-39f7b0944a86" providerId="ADAL" clId="{3214A71E-1329-C846-A5AA-EE23F41D9871}" dt="2022-11-06T11:42:51.840" v="575"/>
          <ac:spMkLst>
            <pc:docMk/>
            <pc:sldMk cId="0" sldId="287"/>
            <ac:spMk id="3" creationId="{561EEDDA-3DD9-0BDE-7BD0-97B95DA0CED8}"/>
          </ac:spMkLst>
        </pc:spChg>
        <pc:spChg chg="add del mod">
          <ac:chgData name="Lindsay Ward" userId="8f2e855a-579b-4a8f-b9f1-39f7b0944a86" providerId="ADAL" clId="{3214A71E-1329-C846-A5AA-EE23F41D9871}" dt="2022-11-06T11:42:51.840" v="575"/>
          <ac:spMkLst>
            <pc:docMk/>
            <pc:sldMk cId="0" sldId="287"/>
            <ac:spMk id="4" creationId="{152214C9-054B-CA34-12C2-B9B9552FC581}"/>
          </ac:spMkLst>
        </pc:spChg>
        <pc:spChg chg="add del mod">
          <ac:chgData name="Lindsay Ward" userId="8f2e855a-579b-4a8f-b9f1-39f7b0944a86" providerId="ADAL" clId="{3214A71E-1329-C846-A5AA-EE23F41D9871}" dt="2022-11-06T11:42:53.409" v="576"/>
          <ac:spMkLst>
            <pc:docMk/>
            <pc:sldMk cId="0" sldId="287"/>
            <ac:spMk id="5" creationId="{75CC5E62-C9C4-0F48-C0EE-42C46D585D1E}"/>
          </ac:spMkLst>
        </pc:spChg>
        <pc:spChg chg="add del mod">
          <ac:chgData name="Lindsay Ward" userId="8f2e855a-579b-4a8f-b9f1-39f7b0944a86" providerId="ADAL" clId="{3214A71E-1329-C846-A5AA-EE23F41D9871}" dt="2022-11-06T11:42:53.409" v="576"/>
          <ac:spMkLst>
            <pc:docMk/>
            <pc:sldMk cId="0" sldId="287"/>
            <ac:spMk id="6" creationId="{1EAD0572-F9ED-D637-753C-5D143CAA2A80}"/>
          </ac:spMkLst>
        </pc:spChg>
        <pc:spChg chg="add del mod">
          <ac:chgData name="Lindsay Ward" userId="8f2e855a-579b-4a8f-b9f1-39f7b0944a86" providerId="ADAL" clId="{3214A71E-1329-C846-A5AA-EE23F41D9871}" dt="2022-11-06T11:42:53.409" v="576"/>
          <ac:spMkLst>
            <pc:docMk/>
            <pc:sldMk cId="0" sldId="287"/>
            <ac:spMk id="7" creationId="{D58BBAA7-156E-5E0B-90CA-BB24A680E806}"/>
          </ac:spMkLst>
        </pc:spChg>
        <pc:spChg chg="add del mod">
          <ac:chgData name="Lindsay Ward" userId="8f2e855a-579b-4a8f-b9f1-39f7b0944a86" providerId="ADAL" clId="{3214A71E-1329-C846-A5AA-EE23F41D9871}" dt="2022-11-06T11:43:14.311" v="578"/>
          <ac:spMkLst>
            <pc:docMk/>
            <pc:sldMk cId="0" sldId="287"/>
            <ac:spMk id="8" creationId="{70718954-62E6-A923-24B6-F05B9ED7694C}"/>
          </ac:spMkLst>
        </pc:spChg>
        <pc:spChg chg="add del mod">
          <ac:chgData name="Lindsay Ward" userId="8f2e855a-579b-4a8f-b9f1-39f7b0944a86" providerId="ADAL" clId="{3214A71E-1329-C846-A5AA-EE23F41D9871}" dt="2022-11-06T11:43:14.311" v="578"/>
          <ac:spMkLst>
            <pc:docMk/>
            <pc:sldMk cId="0" sldId="287"/>
            <ac:spMk id="9" creationId="{4A39F258-FCF6-3527-9746-785FD200974C}"/>
          </ac:spMkLst>
        </pc:spChg>
        <pc:spChg chg="add del mod">
          <ac:chgData name="Lindsay Ward" userId="8f2e855a-579b-4a8f-b9f1-39f7b0944a86" providerId="ADAL" clId="{3214A71E-1329-C846-A5AA-EE23F41D9871}" dt="2022-11-06T11:43:14.311" v="578"/>
          <ac:spMkLst>
            <pc:docMk/>
            <pc:sldMk cId="0" sldId="287"/>
            <ac:spMk id="10" creationId="{4EBFF588-BB0C-333F-A73B-460CFC338D69}"/>
          </ac:spMkLst>
        </pc:spChg>
        <pc:spChg chg="mod">
          <ac:chgData name="Lindsay Ward" userId="8f2e855a-579b-4a8f-b9f1-39f7b0944a86" providerId="ADAL" clId="{3214A71E-1329-C846-A5AA-EE23F41D9871}" dt="2022-11-07T02:26:16.386" v="1255" actId="20577"/>
          <ac:spMkLst>
            <pc:docMk/>
            <pc:sldMk cId="0" sldId="287"/>
            <ac:spMk id="330" creationId="{00000000-0000-0000-0000-000000000000}"/>
          </ac:spMkLst>
        </pc:spChg>
        <pc:spChg chg="mod">
          <ac:chgData name="Lindsay Ward" userId="8f2e855a-579b-4a8f-b9f1-39f7b0944a86" providerId="ADAL" clId="{3214A71E-1329-C846-A5AA-EE23F41D9871}" dt="2022-11-06T11:43:14.311" v="578"/>
          <ac:spMkLst>
            <pc:docMk/>
            <pc:sldMk cId="0" sldId="287"/>
            <ac:spMk id="331" creationId="{00000000-0000-0000-0000-000000000000}"/>
          </ac:spMkLst>
        </pc:spChg>
        <pc:spChg chg="mod">
          <ac:chgData name="Lindsay Ward" userId="8f2e855a-579b-4a8f-b9f1-39f7b0944a86" providerId="ADAL" clId="{3214A71E-1329-C846-A5AA-EE23F41D9871}" dt="2022-11-06T11:43:14.311" v="578"/>
          <ac:spMkLst>
            <pc:docMk/>
            <pc:sldMk cId="0" sldId="287"/>
            <ac:spMk id="332" creationId="{00000000-0000-0000-0000-000000000000}"/>
          </ac:spMkLst>
        </pc:spChg>
      </pc:sldChg>
      <pc:sldChg chg="addSp delSp modSp mod">
        <pc:chgData name="Lindsay Ward" userId="8f2e855a-579b-4a8f-b9f1-39f7b0944a86" providerId="ADAL" clId="{3214A71E-1329-C846-A5AA-EE23F41D9871}" dt="2022-11-12T06:00:03.121" v="3816" actId="962"/>
        <pc:sldMkLst>
          <pc:docMk/>
          <pc:sldMk cId="0" sldId="288"/>
        </pc:sldMkLst>
        <pc:spChg chg="del">
          <ac:chgData name="Lindsay Ward" userId="8f2e855a-579b-4a8f-b9f1-39f7b0944a86" providerId="ADAL" clId="{3214A71E-1329-C846-A5AA-EE23F41D9871}" dt="2022-11-06T11:43:14.311" v="578"/>
          <ac:spMkLst>
            <pc:docMk/>
            <pc:sldMk cId="0" sldId="288"/>
            <ac:spMk id="2" creationId="{5DFBF3C6-DECD-5867-2F73-B2DCDB249F13}"/>
          </ac:spMkLst>
        </pc:spChg>
        <pc:spChg chg="add del mod">
          <ac:chgData name="Lindsay Ward" userId="8f2e855a-579b-4a8f-b9f1-39f7b0944a86" providerId="ADAL" clId="{3214A71E-1329-C846-A5AA-EE23F41D9871}" dt="2022-11-06T11:43:14.311" v="578"/>
          <ac:spMkLst>
            <pc:docMk/>
            <pc:sldMk cId="0" sldId="288"/>
            <ac:spMk id="3" creationId="{09E929DF-56C7-363E-D85D-90C25CB402EE}"/>
          </ac:spMkLst>
        </pc:spChg>
        <pc:spChg chg="add del mod">
          <ac:chgData name="Lindsay Ward" userId="8f2e855a-579b-4a8f-b9f1-39f7b0944a86" providerId="ADAL" clId="{3214A71E-1329-C846-A5AA-EE23F41D9871}" dt="2022-11-06T11:43:14.311" v="578"/>
          <ac:spMkLst>
            <pc:docMk/>
            <pc:sldMk cId="0" sldId="288"/>
            <ac:spMk id="4" creationId="{C5377A8F-E239-2F04-FDAF-1FCE4443DE23}"/>
          </ac:spMkLst>
        </pc:spChg>
        <pc:spChg chg="add del mod">
          <ac:chgData name="Lindsay Ward" userId="8f2e855a-579b-4a8f-b9f1-39f7b0944a86" providerId="ADAL" clId="{3214A71E-1329-C846-A5AA-EE23F41D9871}" dt="2022-11-07T02:24:27.189" v="1235" actId="478"/>
          <ac:spMkLst>
            <pc:docMk/>
            <pc:sldMk cId="0" sldId="288"/>
            <ac:spMk id="5" creationId="{33592DB4-D477-7BB3-B9F1-7A628A016ACB}"/>
          </ac:spMkLst>
        </pc:spChg>
        <pc:spChg chg="add mod">
          <ac:chgData name="Lindsay Ward" userId="8f2e855a-579b-4a8f-b9f1-39f7b0944a86" providerId="ADAL" clId="{3214A71E-1329-C846-A5AA-EE23F41D9871}" dt="2022-11-07T02:44:37.470" v="1553" actId="20577"/>
          <ac:spMkLst>
            <pc:docMk/>
            <pc:sldMk cId="0" sldId="288"/>
            <ac:spMk id="6" creationId="{EC24A3F1-7195-CD83-CE39-569375EBD3AE}"/>
          </ac:spMkLst>
        </pc:spChg>
        <pc:spChg chg="mod">
          <ac:chgData name="Lindsay Ward" userId="8f2e855a-579b-4a8f-b9f1-39f7b0944a86" providerId="ADAL" clId="{3214A71E-1329-C846-A5AA-EE23F41D9871}" dt="2022-11-07T02:26:40.993" v="1267" actId="1037"/>
          <ac:spMkLst>
            <pc:docMk/>
            <pc:sldMk cId="0" sldId="288"/>
            <ac:spMk id="338" creationId="{00000000-0000-0000-0000-000000000000}"/>
          </ac:spMkLst>
        </pc:spChg>
        <pc:spChg chg="mod">
          <ac:chgData name="Lindsay Ward" userId="8f2e855a-579b-4a8f-b9f1-39f7b0944a86" providerId="ADAL" clId="{3214A71E-1329-C846-A5AA-EE23F41D9871}" dt="2022-11-07T02:24:18.754" v="1234"/>
          <ac:spMkLst>
            <pc:docMk/>
            <pc:sldMk cId="0" sldId="288"/>
            <ac:spMk id="339" creationId="{00000000-0000-0000-0000-000000000000}"/>
          </ac:spMkLst>
        </pc:spChg>
        <pc:spChg chg="mod">
          <ac:chgData name="Lindsay Ward" userId="8f2e855a-579b-4a8f-b9f1-39f7b0944a86" providerId="ADAL" clId="{3214A71E-1329-C846-A5AA-EE23F41D9871}" dt="2022-11-06T11:43:14.311" v="578"/>
          <ac:spMkLst>
            <pc:docMk/>
            <pc:sldMk cId="0" sldId="288"/>
            <ac:spMk id="340" creationId="{00000000-0000-0000-0000-000000000000}"/>
          </ac:spMkLst>
        </pc:spChg>
        <pc:picChg chg="mod">
          <ac:chgData name="Lindsay Ward" userId="8f2e855a-579b-4a8f-b9f1-39f7b0944a86" providerId="ADAL" clId="{3214A71E-1329-C846-A5AA-EE23F41D9871}" dt="2022-11-12T06:00:03.121" v="3816" actId="962"/>
          <ac:picMkLst>
            <pc:docMk/>
            <pc:sldMk cId="0" sldId="288"/>
            <ac:picMk id="337" creationId="{00000000-0000-0000-0000-000000000000}"/>
          </ac:picMkLst>
        </pc:picChg>
      </pc:sldChg>
      <pc:sldChg chg="addSp delSp modSp mod">
        <pc:chgData name="Lindsay Ward" userId="8f2e855a-579b-4a8f-b9f1-39f7b0944a86" providerId="ADAL" clId="{3214A71E-1329-C846-A5AA-EE23F41D9871}" dt="2022-11-12T06:00:21.692" v="3870" actId="962"/>
        <pc:sldMkLst>
          <pc:docMk/>
          <pc:sldMk cId="0" sldId="289"/>
        </pc:sldMkLst>
        <pc:spChg chg="del">
          <ac:chgData name="Lindsay Ward" userId="8f2e855a-579b-4a8f-b9f1-39f7b0944a86" providerId="ADAL" clId="{3214A71E-1329-C846-A5AA-EE23F41D9871}" dt="2022-11-06T11:43:14.311" v="578"/>
          <ac:spMkLst>
            <pc:docMk/>
            <pc:sldMk cId="0" sldId="289"/>
            <ac:spMk id="2" creationId="{7BF239A1-F80F-4934-8E3A-4DF832AA3A9B}"/>
          </ac:spMkLst>
        </pc:spChg>
        <pc:spChg chg="add del mod">
          <ac:chgData name="Lindsay Ward" userId="8f2e855a-579b-4a8f-b9f1-39f7b0944a86" providerId="ADAL" clId="{3214A71E-1329-C846-A5AA-EE23F41D9871}" dt="2022-11-06T11:43:14.311" v="578"/>
          <ac:spMkLst>
            <pc:docMk/>
            <pc:sldMk cId="0" sldId="289"/>
            <ac:spMk id="3" creationId="{5BDA1E57-6BFF-732D-6680-3CE4C5A96B35}"/>
          </ac:spMkLst>
        </pc:spChg>
        <pc:spChg chg="add del mod">
          <ac:chgData name="Lindsay Ward" userId="8f2e855a-579b-4a8f-b9f1-39f7b0944a86" providerId="ADAL" clId="{3214A71E-1329-C846-A5AA-EE23F41D9871}" dt="2022-11-06T11:43:14.311" v="578"/>
          <ac:spMkLst>
            <pc:docMk/>
            <pc:sldMk cId="0" sldId="289"/>
            <ac:spMk id="4" creationId="{7DD6E5CA-0739-4A70-DAFE-D05431DD7A9D}"/>
          </ac:spMkLst>
        </pc:spChg>
        <pc:spChg chg="add del mod">
          <ac:chgData name="Lindsay Ward" userId="8f2e855a-579b-4a8f-b9f1-39f7b0944a86" providerId="ADAL" clId="{3214A71E-1329-C846-A5AA-EE23F41D9871}" dt="2022-11-07T02:25:55.361" v="1248" actId="478"/>
          <ac:spMkLst>
            <pc:docMk/>
            <pc:sldMk cId="0" sldId="289"/>
            <ac:spMk id="5" creationId="{ADBD4679-589F-60F1-6067-B3D54F7371FF}"/>
          </ac:spMkLst>
        </pc:spChg>
        <pc:spChg chg="add mod">
          <ac:chgData name="Lindsay Ward" userId="8f2e855a-579b-4a8f-b9f1-39f7b0944a86" providerId="ADAL" clId="{3214A71E-1329-C846-A5AA-EE23F41D9871}" dt="2022-11-07T02:44:49.597" v="1561" actId="20577"/>
          <ac:spMkLst>
            <pc:docMk/>
            <pc:sldMk cId="0" sldId="289"/>
            <ac:spMk id="6" creationId="{797C344C-DAA9-9202-71EA-6812196866FA}"/>
          </ac:spMkLst>
        </pc:spChg>
        <pc:spChg chg="mod">
          <ac:chgData name="Lindsay Ward" userId="8f2e855a-579b-4a8f-b9f1-39f7b0944a86" providerId="ADAL" clId="{3214A71E-1329-C846-A5AA-EE23F41D9871}" dt="2022-11-07T02:25:11.073" v="1239" actId="20577"/>
          <ac:spMkLst>
            <pc:docMk/>
            <pc:sldMk cId="0" sldId="289"/>
            <ac:spMk id="345" creationId="{00000000-0000-0000-0000-000000000000}"/>
          </ac:spMkLst>
        </pc:spChg>
        <pc:spChg chg="mod">
          <ac:chgData name="Lindsay Ward" userId="8f2e855a-579b-4a8f-b9f1-39f7b0944a86" providerId="ADAL" clId="{3214A71E-1329-C846-A5AA-EE23F41D9871}" dt="2022-11-06T11:43:14.311" v="578"/>
          <ac:spMkLst>
            <pc:docMk/>
            <pc:sldMk cId="0" sldId="289"/>
            <ac:spMk id="348" creationId="{00000000-0000-0000-0000-000000000000}"/>
          </ac:spMkLst>
        </pc:spChg>
        <pc:picChg chg="mod">
          <ac:chgData name="Lindsay Ward" userId="8f2e855a-579b-4a8f-b9f1-39f7b0944a86" providerId="ADAL" clId="{3214A71E-1329-C846-A5AA-EE23F41D9871}" dt="2022-11-12T06:00:21.692" v="3870" actId="962"/>
          <ac:picMkLst>
            <pc:docMk/>
            <pc:sldMk cId="0" sldId="289"/>
            <ac:picMk id="347" creationId="{00000000-0000-0000-0000-000000000000}"/>
          </ac:picMkLst>
        </pc:picChg>
      </pc:sldChg>
      <pc:sldChg chg="delSp modSp add del mod">
        <pc:chgData name="Lindsay Ward" userId="8f2e855a-579b-4a8f-b9f1-39f7b0944a86" providerId="ADAL" clId="{3214A71E-1329-C846-A5AA-EE23F41D9871}" dt="2022-11-08T02:22:59.838" v="2584" actId="2696"/>
        <pc:sldMkLst>
          <pc:docMk/>
          <pc:sldMk cId="3502168332" sldId="290"/>
        </pc:sldMkLst>
        <pc:spChg chg="del">
          <ac:chgData name="Lindsay Ward" userId="8f2e855a-579b-4a8f-b9f1-39f7b0944a86" providerId="ADAL" clId="{3214A71E-1329-C846-A5AA-EE23F41D9871}" dt="2022-11-06T11:43:14.311" v="578"/>
          <ac:spMkLst>
            <pc:docMk/>
            <pc:sldMk cId="3502168332" sldId="290"/>
            <ac:spMk id="2" creationId="{3B7BFB18-107C-AE79-88DA-253B6BA3345B}"/>
          </ac:spMkLst>
        </pc:spChg>
        <pc:spChg chg="add del mod">
          <ac:chgData name="Lindsay Ward" userId="8f2e855a-579b-4a8f-b9f1-39f7b0944a86" providerId="ADAL" clId="{3214A71E-1329-C846-A5AA-EE23F41D9871}" dt="2022-11-06T11:43:14.311" v="578"/>
          <ac:spMkLst>
            <pc:docMk/>
            <pc:sldMk cId="3502168332" sldId="290"/>
            <ac:spMk id="3" creationId="{558679D6-006D-8EB0-A625-64C1D696CDF3}"/>
          </ac:spMkLst>
        </pc:spChg>
        <pc:spChg chg="add del mod">
          <ac:chgData name="Lindsay Ward" userId="8f2e855a-579b-4a8f-b9f1-39f7b0944a86" providerId="ADAL" clId="{3214A71E-1329-C846-A5AA-EE23F41D9871}" dt="2022-11-06T11:43:14.311" v="578"/>
          <ac:spMkLst>
            <pc:docMk/>
            <pc:sldMk cId="3502168332" sldId="290"/>
            <ac:spMk id="4" creationId="{22F614B2-04B1-11A1-8060-3C76031E4C58}"/>
          </ac:spMkLst>
        </pc:spChg>
        <pc:spChg chg="add del mod">
          <ac:chgData name="Lindsay Ward" userId="8f2e855a-579b-4a8f-b9f1-39f7b0944a86" providerId="ADAL" clId="{3214A71E-1329-C846-A5AA-EE23F41D9871}" dt="2022-11-08T02:22:46.331" v="2583" actId="478"/>
          <ac:spMkLst>
            <pc:docMk/>
            <pc:sldMk cId="3502168332" sldId="290"/>
            <ac:spMk id="5" creationId="{0E005454-F993-ABE6-3B2A-603B32296D4F}"/>
          </ac:spMkLst>
        </pc:spChg>
        <pc:spChg chg="mod">
          <ac:chgData name="Lindsay Ward" userId="8f2e855a-579b-4a8f-b9f1-39f7b0944a86" providerId="ADAL" clId="{3214A71E-1329-C846-A5AA-EE23F41D9871}" dt="2022-11-08T02:22:23.526" v="2541" actId="20577"/>
          <ac:spMkLst>
            <pc:docMk/>
            <pc:sldMk cId="3502168332" sldId="290"/>
            <ac:spMk id="353" creationId="{00000000-0000-0000-0000-000000000000}"/>
          </ac:spMkLst>
        </pc:spChg>
        <pc:spChg chg="mod">
          <ac:chgData name="Lindsay Ward" userId="8f2e855a-579b-4a8f-b9f1-39f7b0944a86" providerId="ADAL" clId="{3214A71E-1329-C846-A5AA-EE23F41D9871}" dt="2022-11-06T11:43:14.311" v="578"/>
          <ac:spMkLst>
            <pc:docMk/>
            <pc:sldMk cId="3502168332" sldId="290"/>
            <ac:spMk id="356" creationId="{00000000-0000-0000-0000-000000000000}"/>
          </ac:spMkLst>
        </pc:spChg>
        <pc:picChg chg="mod">
          <ac:chgData name="Lindsay Ward" userId="8f2e855a-579b-4a8f-b9f1-39f7b0944a86" providerId="ADAL" clId="{3214A71E-1329-C846-A5AA-EE23F41D9871}" dt="2022-11-08T02:22:44.160" v="2582" actId="1076"/>
          <ac:picMkLst>
            <pc:docMk/>
            <pc:sldMk cId="3502168332" sldId="290"/>
            <ac:picMk id="355" creationId="{00000000-0000-0000-0000-000000000000}"/>
          </ac:picMkLst>
        </pc:picChg>
      </pc:sldChg>
      <pc:sldChg chg="addSp delSp modSp mod">
        <pc:chgData name="Lindsay Ward" userId="8f2e855a-579b-4a8f-b9f1-39f7b0944a86" providerId="ADAL" clId="{3214A71E-1329-C846-A5AA-EE23F41D9871}" dt="2022-11-07T02:36:32.014" v="1425" actId="5793"/>
        <pc:sldMkLst>
          <pc:docMk/>
          <pc:sldMk cId="0" sldId="291"/>
        </pc:sldMkLst>
        <pc:spChg chg="add del mod">
          <ac:chgData name="Lindsay Ward" userId="8f2e855a-579b-4a8f-b9f1-39f7b0944a86" providerId="ADAL" clId="{3214A71E-1329-C846-A5AA-EE23F41D9871}" dt="2022-11-06T11:43:14.311" v="578"/>
          <ac:spMkLst>
            <pc:docMk/>
            <pc:sldMk cId="0" sldId="291"/>
            <ac:spMk id="2" creationId="{DC1A0D06-507E-BBD6-B21E-15B55B657830}"/>
          </ac:spMkLst>
        </pc:spChg>
        <pc:spChg chg="add del mod">
          <ac:chgData name="Lindsay Ward" userId="8f2e855a-579b-4a8f-b9f1-39f7b0944a86" providerId="ADAL" clId="{3214A71E-1329-C846-A5AA-EE23F41D9871}" dt="2022-11-06T11:43:14.311" v="578"/>
          <ac:spMkLst>
            <pc:docMk/>
            <pc:sldMk cId="0" sldId="291"/>
            <ac:spMk id="3" creationId="{96BD0572-2BBA-B5F0-7C72-16131C3120FA}"/>
          </ac:spMkLst>
        </pc:spChg>
        <pc:spChg chg="add del mod">
          <ac:chgData name="Lindsay Ward" userId="8f2e855a-579b-4a8f-b9f1-39f7b0944a86" providerId="ADAL" clId="{3214A71E-1329-C846-A5AA-EE23F41D9871}" dt="2022-11-06T11:43:14.311" v="578"/>
          <ac:spMkLst>
            <pc:docMk/>
            <pc:sldMk cId="0" sldId="291"/>
            <ac:spMk id="4" creationId="{2EA1C126-8277-E311-CF1E-838D0EDB0E5C}"/>
          </ac:spMkLst>
        </pc:spChg>
        <pc:spChg chg="mod">
          <ac:chgData name="Lindsay Ward" userId="8f2e855a-579b-4a8f-b9f1-39f7b0944a86" providerId="ADAL" clId="{3214A71E-1329-C846-A5AA-EE23F41D9871}" dt="2022-11-07T02:36:32.014" v="1425" actId="5793"/>
          <ac:spMkLst>
            <pc:docMk/>
            <pc:sldMk cId="0" sldId="291"/>
            <ac:spMk id="361" creationId="{00000000-0000-0000-0000-000000000000}"/>
          </ac:spMkLst>
        </pc:spChg>
        <pc:spChg chg="mod">
          <ac:chgData name="Lindsay Ward" userId="8f2e855a-579b-4a8f-b9f1-39f7b0944a86" providerId="ADAL" clId="{3214A71E-1329-C846-A5AA-EE23F41D9871}" dt="2022-11-07T02:26:56.702" v="1277" actId="20577"/>
          <ac:spMkLst>
            <pc:docMk/>
            <pc:sldMk cId="0" sldId="291"/>
            <ac:spMk id="362" creationId="{00000000-0000-0000-0000-000000000000}"/>
          </ac:spMkLst>
        </pc:spChg>
        <pc:spChg chg="mod">
          <ac:chgData name="Lindsay Ward" userId="8f2e855a-579b-4a8f-b9f1-39f7b0944a86" providerId="ADAL" clId="{3214A71E-1329-C846-A5AA-EE23F41D9871}" dt="2022-11-06T11:43:14.311" v="578"/>
          <ac:spMkLst>
            <pc:docMk/>
            <pc:sldMk cId="0" sldId="291"/>
            <ac:spMk id="363" creationId="{00000000-0000-0000-0000-000000000000}"/>
          </ac:spMkLst>
        </pc:spChg>
      </pc:sldChg>
      <pc:sldChg chg="addSp delSp modSp del">
        <pc:chgData name="Lindsay Ward" userId="8f2e855a-579b-4a8f-b9f1-39f7b0944a86" providerId="ADAL" clId="{3214A71E-1329-C846-A5AA-EE23F41D9871}" dt="2022-11-07T02:28:02.822" v="1288" actId="2696"/>
        <pc:sldMkLst>
          <pc:docMk/>
          <pc:sldMk cId="0" sldId="292"/>
        </pc:sldMkLst>
        <pc:spChg chg="del">
          <ac:chgData name="Lindsay Ward" userId="8f2e855a-579b-4a8f-b9f1-39f7b0944a86" providerId="ADAL" clId="{3214A71E-1329-C846-A5AA-EE23F41D9871}" dt="2022-11-06T11:43:14.311" v="578"/>
          <ac:spMkLst>
            <pc:docMk/>
            <pc:sldMk cId="0" sldId="292"/>
            <ac:spMk id="2" creationId="{26CFAB20-1956-70BE-47AB-C814E22094C7}"/>
          </ac:spMkLst>
        </pc:spChg>
        <pc:spChg chg="add del mod">
          <ac:chgData name="Lindsay Ward" userId="8f2e855a-579b-4a8f-b9f1-39f7b0944a86" providerId="ADAL" clId="{3214A71E-1329-C846-A5AA-EE23F41D9871}" dt="2022-11-06T11:43:14.311" v="578"/>
          <ac:spMkLst>
            <pc:docMk/>
            <pc:sldMk cId="0" sldId="292"/>
            <ac:spMk id="3" creationId="{A19B5812-D540-7DF6-D126-11FE846DC385}"/>
          </ac:spMkLst>
        </pc:spChg>
        <pc:spChg chg="add del mod">
          <ac:chgData name="Lindsay Ward" userId="8f2e855a-579b-4a8f-b9f1-39f7b0944a86" providerId="ADAL" clId="{3214A71E-1329-C846-A5AA-EE23F41D9871}" dt="2022-11-06T11:43:14.311" v="578"/>
          <ac:spMkLst>
            <pc:docMk/>
            <pc:sldMk cId="0" sldId="292"/>
            <ac:spMk id="4" creationId="{F05306CC-68E1-3F1F-425D-3C56C9311D63}"/>
          </ac:spMkLst>
        </pc:spChg>
        <pc:spChg chg="add mod">
          <ac:chgData name="Lindsay Ward" userId="8f2e855a-579b-4a8f-b9f1-39f7b0944a86" providerId="ADAL" clId="{3214A71E-1329-C846-A5AA-EE23F41D9871}" dt="2022-11-06T11:43:14.311" v="578"/>
          <ac:spMkLst>
            <pc:docMk/>
            <pc:sldMk cId="0" sldId="292"/>
            <ac:spMk id="5" creationId="{FB5F0864-469C-1325-FAAA-89A5490A7544}"/>
          </ac:spMkLst>
        </pc:spChg>
        <pc:spChg chg="mod">
          <ac:chgData name="Lindsay Ward" userId="8f2e855a-579b-4a8f-b9f1-39f7b0944a86" providerId="ADAL" clId="{3214A71E-1329-C846-A5AA-EE23F41D9871}" dt="2022-11-06T11:43:14.311" v="578"/>
          <ac:spMkLst>
            <pc:docMk/>
            <pc:sldMk cId="0" sldId="292"/>
            <ac:spMk id="369" creationId="{00000000-0000-0000-0000-000000000000}"/>
          </ac:spMkLst>
        </pc:spChg>
        <pc:spChg chg="mod">
          <ac:chgData name="Lindsay Ward" userId="8f2e855a-579b-4a8f-b9f1-39f7b0944a86" providerId="ADAL" clId="{3214A71E-1329-C846-A5AA-EE23F41D9871}" dt="2022-11-06T11:43:14.311" v="578"/>
          <ac:spMkLst>
            <pc:docMk/>
            <pc:sldMk cId="0" sldId="292"/>
            <ac:spMk id="371" creationId="{00000000-0000-0000-0000-000000000000}"/>
          </ac:spMkLst>
        </pc:spChg>
      </pc:sldChg>
      <pc:sldChg chg="addSp delSp modSp del">
        <pc:chgData name="Lindsay Ward" userId="8f2e855a-579b-4a8f-b9f1-39f7b0944a86" providerId="ADAL" clId="{3214A71E-1329-C846-A5AA-EE23F41D9871}" dt="2022-11-07T02:29:18.193" v="1322" actId="2696"/>
        <pc:sldMkLst>
          <pc:docMk/>
          <pc:sldMk cId="0" sldId="293"/>
        </pc:sldMkLst>
        <pc:spChg chg="add del mod">
          <ac:chgData name="Lindsay Ward" userId="8f2e855a-579b-4a8f-b9f1-39f7b0944a86" providerId="ADAL" clId="{3214A71E-1329-C846-A5AA-EE23F41D9871}" dt="2022-11-06T11:43:14.311" v="578"/>
          <ac:spMkLst>
            <pc:docMk/>
            <pc:sldMk cId="0" sldId="293"/>
            <ac:spMk id="2" creationId="{B5E5B5D3-3523-B428-515A-BB9D374D5800}"/>
          </ac:spMkLst>
        </pc:spChg>
        <pc:spChg chg="add del mod">
          <ac:chgData name="Lindsay Ward" userId="8f2e855a-579b-4a8f-b9f1-39f7b0944a86" providerId="ADAL" clId="{3214A71E-1329-C846-A5AA-EE23F41D9871}" dt="2022-11-06T11:43:14.311" v="578"/>
          <ac:spMkLst>
            <pc:docMk/>
            <pc:sldMk cId="0" sldId="293"/>
            <ac:spMk id="3" creationId="{EDF1E354-60CA-4421-8AC5-F7916CFCB2E8}"/>
          </ac:spMkLst>
        </pc:spChg>
        <pc:spChg chg="add del mod">
          <ac:chgData name="Lindsay Ward" userId="8f2e855a-579b-4a8f-b9f1-39f7b0944a86" providerId="ADAL" clId="{3214A71E-1329-C846-A5AA-EE23F41D9871}" dt="2022-11-06T11:43:14.311" v="578"/>
          <ac:spMkLst>
            <pc:docMk/>
            <pc:sldMk cId="0" sldId="293"/>
            <ac:spMk id="4" creationId="{5DA4674E-FA4E-98CB-9B6F-B6EDC02EF001}"/>
          </ac:spMkLst>
        </pc:spChg>
        <pc:spChg chg="mod">
          <ac:chgData name="Lindsay Ward" userId="8f2e855a-579b-4a8f-b9f1-39f7b0944a86" providerId="ADAL" clId="{3214A71E-1329-C846-A5AA-EE23F41D9871}" dt="2022-11-06T11:43:14.311" v="578"/>
          <ac:spMkLst>
            <pc:docMk/>
            <pc:sldMk cId="0" sldId="293"/>
            <ac:spMk id="376" creationId="{00000000-0000-0000-0000-000000000000}"/>
          </ac:spMkLst>
        </pc:spChg>
        <pc:spChg chg="mod">
          <ac:chgData name="Lindsay Ward" userId="8f2e855a-579b-4a8f-b9f1-39f7b0944a86" providerId="ADAL" clId="{3214A71E-1329-C846-A5AA-EE23F41D9871}" dt="2022-11-06T11:43:14.311" v="578"/>
          <ac:spMkLst>
            <pc:docMk/>
            <pc:sldMk cId="0" sldId="293"/>
            <ac:spMk id="377" creationId="{00000000-0000-0000-0000-000000000000}"/>
          </ac:spMkLst>
        </pc:spChg>
        <pc:spChg chg="mod">
          <ac:chgData name="Lindsay Ward" userId="8f2e855a-579b-4a8f-b9f1-39f7b0944a86" providerId="ADAL" clId="{3214A71E-1329-C846-A5AA-EE23F41D9871}" dt="2022-11-06T11:43:14.311" v="578"/>
          <ac:spMkLst>
            <pc:docMk/>
            <pc:sldMk cId="0" sldId="293"/>
            <ac:spMk id="378" creationId="{00000000-0000-0000-0000-000000000000}"/>
          </ac:spMkLst>
        </pc:spChg>
      </pc:sldChg>
      <pc:sldChg chg="addSp delSp modSp mod">
        <pc:chgData name="Lindsay Ward" userId="8f2e855a-579b-4a8f-b9f1-39f7b0944a86" providerId="ADAL" clId="{3214A71E-1329-C846-A5AA-EE23F41D9871}" dt="2022-11-07T02:36:47.280" v="1426" actId="1076"/>
        <pc:sldMkLst>
          <pc:docMk/>
          <pc:sldMk cId="0" sldId="294"/>
        </pc:sldMkLst>
        <pc:spChg chg="add del mod">
          <ac:chgData name="Lindsay Ward" userId="8f2e855a-579b-4a8f-b9f1-39f7b0944a86" providerId="ADAL" clId="{3214A71E-1329-C846-A5AA-EE23F41D9871}" dt="2022-11-06T11:43:14.311" v="578"/>
          <ac:spMkLst>
            <pc:docMk/>
            <pc:sldMk cId="0" sldId="294"/>
            <ac:spMk id="2" creationId="{9276D840-6974-58FA-50EF-13F52520088D}"/>
          </ac:spMkLst>
        </pc:spChg>
        <pc:spChg chg="add del mod">
          <ac:chgData name="Lindsay Ward" userId="8f2e855a-579b-4a8f-b9f1-39f7b0944a86" providerId="ADAL" clId="{3214A71E-1329-C846-A5AA-EE23F41D9871}" dt="2022-11-06T11:43:14.311" v="578"/>
          <ac:spMkLst>
            <pc:docMk/>
            <pc:sldMk cId="0" sldId="294"/>
            <ac:spMk id="3" creationId="{552B4C7D-9D3D-DCEF-13AC-72F925B0ADEC}"/>
          </ac:spMkLst>
        </pc:spChg>
        <pc:spChg chg="add del mod">
          <ac:chgData name="Lindsay Ward" userId="8f2e855a-579b-4a8f-b9f1-39f7b0944a86" providerId="ADAL" clId="{3214A71E-1329-C846-A5AA-EE23F41D9871}" dt="2022-11-06T11:43:14.311" v="578"/>
          <ac:spMkLst>
            <pc:docMk/>
            <pc:sldMk cId="0" sldId="294"/>
            <ac:spMk id="4" creationId="{A587E3F6-FFB9-DCB9-9CB2-353FC12B1260}"/>
          </ac:spMkLst>
        </pc:spChg>
        <pc:spChg chg="mod">
          <ac:chgData name="Lindsay Ward" userId="8f2e855a-579b-4a8f-b9f1-39f7b0944a86" providerId="ADAL" clId="{3214A71E-1329-C846-A5AA-EE23F41D9871}" dt="2022-11-07T02:29:58.312" v="1403" actId="20577"/>
          <ac:spMkLst>
            <pc:docMk/>
            <pc:sldMk cId="0" sldId="294"/>
            <ac:spMk id="383" creationId="{00000000-0000-0000-0000-000000000000}"/>
          </ac:spMkLst>
        </pc:spChg>
        <pc:spChg chg="mod">
          <ac:chgData name="Lindsay Ward" userId="8f2e855a-579b-4a8f-b9f1-39f7b0944a86" providerId="ADAL" clId="{3214A71E-1329-C846-A5AA-EE23F41D9871}" dt="2022-11-06T11:43:14.311" v="578"/>
          <ac:spMkLst>
            <pc:docMk/>
            <pc:sldMk cId="0" sldId="294"/>
            <ac:spMk id="384" creationId="{00000000-0000-0000-0000-000000000000}"/>
          </ac:spMkLst>
        </pc:spChg>
        <pc:spChg chg="mod">
          <ac:chgData name="Lindsay Ward" userId="8f2e855a-579b-4a8f-b9f1-39f7b0944a86" providerId="ADAL" clId="{3214A71E-1329-C846-A5AA-EE23F41D9871}" dt="2022-11-07T02:36:47.280" v="1426" actId="1076"/>
          <ac:spMkLst>
            <pc:docMk/>
            <pc:sldMk cId="0" sldId="294"/>
            <ac:spMk id="385" creationId="{00000000-0000-0000-0000-000000000000}"/>
          </ac:spMkLst>
        </pc:spChg>
        <pc:spChg chg="mod">
          <ac:chgData name="Lindsay Ward" userId="8f2e855a-579b-4a8f-b9f1-39f7b0944a86" providerId="ADAL" clId="{3214A71E-1329-C846-A5AA-EE23F41D9871}" dt="2022-11-06T11:43:14.311" v="578"/>
          <ac:spMkLst>
            <pc:docMk/>
            <pc:sldMk cId="0" sldId="294"/>
            <ac:spMk id="386" creationId="{00000000-0000-0000-0000-000000000000}"/>
          </ac:spMkLst>
        </pc:spChg>
      </pc:sldChg>
      <pc:sldChg chg="addSp delSp modSp del">
        <pc:chgData name="Lindsay Ward" userId="8f2e855a-579b-4a8f-b9f1-39f7b0944a86" providerId="ADAL" clId="{3214A71E-1329-C846-A5AA-EE23F41D9871}" dt="2022-11-07T02:30:30.425" v="1408" actId="2696"/>
        <pc:sldMkLst>
          <pc:docMk/>
          <pc:sldMk cId="0" sldId="295"/>
        </pc:sldMkLst>
        <pc:spChg chg="add del mod">
          <ac:chgData name="Lindsay Ward" userId="8f2e855a-579b-4a8f-b9f1-39f7b0944a86" providerId="ADAL" clId="{3214A71E-1329-C846-A5AA-EE23F41D9871}" dt="2022-11-06T11:43:14.311" v="578"/>
          <ac:spMkLst>
            <pc:docMk/>
            <pc:sldMk cId="0" sldId="295"/>
            <ac:spMk id="3" creationId="{20BA6824-E937-0CFE-2C34-666F9678A2CF}"/>
          </ac:spMkLst>
        </pc:spChg>
        <pc:spChg chg="add del mod">
          <ac:chgData name="Lindsay Ward" userId="8f2e855a-579b-4a8f-b9f1-39f7b0944a86" providerId="ADAL" clId="{3214A71E-1329-C846-A5AA-EE23F41D9871}" dt="2022-11-06T11:43:14.311" v="578"/>
          <ac:spMkLst>
            <pc:docMk/>
            <pc:sldMk cId="0" sldId="295"/>
            <ac:spMk id="4" creationId="{76709705-AC4E-019E-0164-8026E5E16A3A}"/>
          </ac:spMkLst>
        </pc:spChg>
        <pc:spChg chg="add del mod">
          <ac:chgData name="Lindsay Ward" userId="8f2e855a-579b-4a8f-b9f1-39f7b0944a86" providerId="ADAL" clId="{3214A71E-1329-C846-A5AA-EE23F41D9871}" dt="2022-11-06T11:43:14.311" v="578"/>
          <ac:spMkLst>
            <pc:docMk/>
            <pc:sldMk cId="0" sldId="295"/>
            <ac:spMk id="5" creationId="{E6C8B969-9946-6E61-BE13-9014D9EDB543}"/>
          </ac:spMkLst>
        </pc:spChg>
        <pc:spChg chg="mod">
          <ac:chgData name="Lindsay Ward" userId="8f2e855a-579b-4a8f-b9f1-39f7b0944a86" providerId="ADAL" clId="{3214A71E-1329-C846-A5AA-EE23F41D9871}" dt="2022-11-06T11:43:14.311" v="578"/>
          <ac:spMkLst>
            <pc:docMk/>
            <pc:sldMk cId="0" sldId="295"/>
            <ac:spMk id="391" creationId="{00000000-0000-0000-0000-000000000000}"/>
          </ac:spMkLst>
        </pc:spChg>
        <pc:spChg chg="mod">
          <ac:chgData name="Lindsay Ward" userId="8f2e855a-579b-4a8f-b9f1-39f7b0944a86" providerId="ADAL" clId="{3214A71E-1329-C846-A5AA-EE23F41D9871}" dt="2022-11-06T11:43:14.311" v="578"/>
          <ac:spMkLst>
            <pc:docMk/>
            <pc:sldMk cId="0" sldId="295"/>
            <ac:spMk id="392" creationId="{00000000-0000-0000-0000-000000000000}"/>
          </ac:spMkLst>
        </pc:spChg>
        <pc:spChg chg="mod">
          <ac:chgData name="Lindsay Ward" userId="8f2e855a-579b-4a8f-b9f1-39f7b0944a86" providerId="ADAL" clId="{3214A71E-1329-C846-A5AA-EE23F41D9871}" dt="2022-11-06T11:43:14.311" v="578"/>
          <ac:spMkLst>
            <pc:docMk/>
            <pc:sldMk cId="0" sldId="295"/>
            <ac:spMk id="394" creationId="{00000000-0000-0000-0000-000000000000}"/>
          </ac:spMkLst>
        </pc:spChg>
      </pc:sldChg>
      <pc:sldChg chg="addSp delSp modSp mod">
        <pc:chgData name="Lindsay Ward" userId="8f2e855a-579b-4a8f-b9f1-39f7b0944a86" providerId="ADAL" clId="{3214A71E-1329-C846-A5AA-EE23F41D9871}" dt="2022-11-07T02:31:16.066" v="1417"/>
        <pc:sldMkLst>
          <pc:docMk/>
          <pc:sldMk cId="0" sldId="296"/>
        </pc:sldMkLst>
        <pc:spChg chg="add del mod">
          <ac:chgData name="Lindsay Ward" userId="8f2e855a-579b-4a8f-b9f1-39f7b0944a86" providerId="ADAL" clId="{3214A71E-1329-C846-A5AA-EE23F41D9871}" dt="2022-11-06T11:43:14.311" v="578"/>
          <ac:spMkLst>
            <pc:docMk/>
            <pc:sldMk cId="0" sldId="296"/>
            <ac:spMk id="2" creationId="{B40D9872-44DE-1B46-97D0-EEF66C0BD78F}"/>
          </ac:spMkLst>
        </pc:spChg>
        <pc:spChg chg="add del mod">
          <ac:chgData name="Lindsay Ward" userId="8f2e855a-579b-4a8f-b9f1-39f7b0944a86" providerId="ADAL" clId="{3214A71E-1329-C846-A5AA-EE23F41D9871}" dt="2022-11-06T11:43:14.311" v="578"/>
          <ac:spMkLst>
            <pc:docMk/>
            <pc:sldMk cId="0" sldId="296"/>
            <ac:spMk id="3" creationId="{97E4BBEA-9DA2-E1B5-09D9-FAB7726CDC74}"/>
          </ac:spMkLst>
        </pc:spChg>
        <pc:spChg chg="add del mod">
          <ac:chgData name="Lindsay Ward" userId="8f2e855a-579b-4a8f-b9f1-39f7b0944a86" providerId="ADAL" clId="{3214A71E-1329-C846-A5AA-EE23F41D9871}" dt="2022-11-06T11:43:14.311" v="578"/>
          <ac:spMkLst>
            <pc:docMk/>
            <pc:sldMk cId="0" sldId="296"/>
            <ac:spMk id="4" creationId="{B45E765D-E710-D49E-6049-7C50867D0E24}"/>
          </ac:spMkLst>
        </pc:spChg>
        <pc:spChg chg="mod">
          <ac:chgData name="Lindsay Ward" userId="8f2e855a-579b-4a8f-b9f1-39f7b0944a86" providerId="ADAL" clId="{3214A71E-1329-C846-A5AA-EE23F41D9871}" dt="2022-11-06T11:43:14.311" v="578"/>
          <ac:spMkLst>
            <pc:docMk/>
            <pc:sldMk cId="0" sldId="296"/>
            <ac:spMk id="399" creationId="{00000000-0000-0000-0000-000000000000}"/>
          </ac:spMkLst>
        </pc:spChg>
        <pc:spChg chg="mod">
          <ac:chgData name="Lindsay Ward" userId="8f2e855a-579b-4a8f-b9f1-39f7b0944a86" providerId="ADAL" clId="{3214A71E-1329-C846-A5AA-EE23F41D9871}" dt="2022-11-07T02:30:48.331" v="1416" actId="20577"/>
          <ac:spMkLst>
            <pc:docMk/>
            <pc:sldMk cId="0" sldId="296"/>
            <ac:spMk id="400" creationId="{00000000-0000-0000-0000-000000000000}"/>
          </ac:spMkLst>
        </pc:spChg>
        <pc:spChg chg="mod">
          <ac:chgData name="Lindsay Ward" userId="8f2e855a-579b-4a8f-b9f1-39f7b0944a86" providerId="ADAL" clId="{3214A71E-1329-C846-A5AA-EE23F41D9871}" dt="2022-11-06T11:43:14.311" v="578"/>
          <ac:spMkLst>
            <pc:docMk/>
            <pc:sldMk cId="0" sldId="296"/>
            <ac:spMk id="401" creationId="{00000000-0000-0000-0000-000000000000}"/>
          </ac:spMkLst>
        </pc:spChg>
        <pc:picChg chg="del">
          <ac:chgData name="Lindsay Ward" userId="8f2e855a-579b-4a8f-b9f1-39f7b0944a86" providerId="ADAL" clId="{3214A71E-1329-C846-A5AA-EE23F41D9871}" dt="2022-11-07T02:30:44.050" v="1415" actId="478"/>
          <ac:picMkLst>
            <pc:docMk/>
            <pc:sldMk cId="0" sldId="296"/>
            <ac:picMk id="5" creationId="{00000000-0000-0000-0000-000000000000}"/>
          </ac:picMkLst>
        </pc:picChg>
        <pc:picChg chg="add mod">
          <ac:chgData name="Lindsay Ward" userId="8f2e855a-579b-4a8f-b9f1-39f7b0944a86" providerId="ADAL" clId="{3214A71E-1329-C846-A5AA-EE23F41D9871}" dt="2022-11-07T02:31:16.066" v="1417"/>
          <ac:picMkLst>
            <pc:docMk/>
            <pc:sldMk cId="0" sldId="296"/>
            <ac:picMk id="6" creationId="{7F246843-4731-824B-76B0-B38747286C1B}"/>
          </ac:picMkLst>
        </pc:picChg>
      </pc:sldChg>
      <pc:sldChg chg="addSp delSp modSp mod modAnim">
        <pc:chgData name="Lindsay Ward" userId="8f2e855a-579b-4a8f-b9f1-39f7b0944a86" providerId="ADAL" clId="{3214A71E-1329-C846-A5AA-EE23F41D9871}" dt="2022-11-07T04:14:38.147" v="1660"/>
        <pc:sldMkLst>
          <pc:docMk/>
          <pc:sldMk cId="0" sldId="297"/>
        </pc:sldMkLst>
        <pc:spChg chg="add del mod">
          <ac:chgData name="Lindsay Ward" userId="8f2e855a-579b-4a8f-b9f1-39f7b0944a86" providerId="ADAL" clId="{3214A71E-1329-C846-A5AA-EE23F41D9871}" dt="2022-11-06T11:43:14.311" v="578"/>
          <ac:spMkLst>
            <pc:docMk/>
            <pc:sldMk cId="0" sldId="297"/>
            <ac:spMk id="2" creationId="{EE44C10B-ED77-B463-4F11-E1413CC43F39}"/>
          </ac:spMkLst>
        </pc:spChg>
        <pc:spChg chg="add del mod">
          <ac:chgData name="Lindsay Ward" userId="8f2e855a-579b-4a8f-b9f1-39f7b0944a86" providerId="ADAL" clId="{3214A71E-1329-C846-A5AA-EE23F41D9871}" dt="2022-11-06T11:43:14.311" v="578"/>
          <ac:spMkLst>
            <pc:docMk/>
            <pc:sldMk cId="0" sldId="297"/>
            <ac:spMk id="3" creationId="{36B16805-9AB2-069D-827C-C8BEF2BEFB99}"/>
          </ac:spMkLst>
        </pc:spChg>
        <pc:spChg chg="add del mod">
          <ac:chgData name="Lindsay Ward" userId="8f2e855a-579b-4a8f-b9f1-39f7b0944a86" providerId="ADAL" clId="{3214A71E-1329-C846-A5AA-EE23F41D9871}" dt="2022-11-06T11:43:14.311" v="578"/>
          <ac:spMkLst>
            <pc:docMk/>
            <pc:sldMk cId="0" sldId="297"/>
            <ac:spMk id="4" creationId="{4D9737FF-2E1C-C917-8066-E178E0A38599}"/>
          </ac:spMkLst>
        </pc:spChg>
        <pc:spChg chg="mod">
          <ac:chgData name="Lindsay Ward" userId="8f2e855a-579b-4a8f-b9f1-39f7b0944a86" providerId="ADAL" clId="{3214A71E-1329-C846-A5AA-EE23F41D9871}" dt="2022-11-07T02:37:08.025" v="1427" actId="20577"/>
          <ac:spMkLst>
            <pc:docMk/>
            <pc:sldMk cId="0" sldId="297"/>
            <ac:spMk id="406" creationId="{00000000-0000-0000-0000-000000000000}"/>
          </ac:spMkLst>
        </pc:spChg>
        <pc:spChg chg="mod">
          <ac:chgData name="Lindsay Ward" userId="8f2e855a-579b-4a8f-b9f1-39f7b0944a86" providerId="ADAL" clId="{3214A71E-1329-C846-A5AA-EE23F41D9871}" dt="2022-11-07T04:14:26.506" v="1659" actId="2711"/>
          <ac:spMkLst>
            <pc:docMk/>
            <pc:sldMk cId="0" sldId="297"/>
            <ac:spMk id="407" creationId="{00000000-0000-0000-0000-000000000000}"/>
          </ac:spMkLst>
        </pc:spChg>
        <pc:spChg chg="mod">
          <ac:chgData name="Lindsay Ward" userId="8f2e855a-579b-4a8f-b9f1-39f7b0944a86" providerId="ADAL" clId="{3214A71E-1329-C846-A5AA-EE23F41D9871}" dt="2022-11-06T11:43:14.311" v="578"/>
          <ac:spMkLst>
            <pc:docMk/>
            <pc:sldMk cId="0" sldId="297"/>
            <ac:spMk id="408" creationId="{00000000-0000-0000-0000-000000000000}"/>
          </ac:spMkLst>
        </pc:spChg>
      </pc:sldChg>
      <pc:sldChg chg="addSp delSp modSp modAnim">
        <pc:chgData name="Lindsay Ward" userId="8f2e855a-579b-4a8f-b9f1-39f7b0944a86" providerId="ADAL" clId="{3214A71E-1329-C846-A5AA-EE23F41D9871}" dt="2022-11-07T02:39:47.548" v="1500"/>
        <pc:sldMkLst>
          <pc:docMk/>
          <pc:sldMk cId="0" sldId="299"/>
        </pc:sldMkLst>
        <pc:spChg chg="del">
          <ac:chgData name="Lindsay Ward" userId="8f2e855a-579b-4a8f-b9f1-39f7b0944a86" providerId="ADAL" clId="{3214A71E-1329-C846-A5AA-EE23F41D9871}" dt="2022-11-06T11:43:14.311" v="578"/>
          <ac:spMkLst>
            <pc:docMk/>
            <pc:sldMk cId="0" sldId="299"/>
            <ac:spMk id="2" creationId="{4BC4E132-12C8-8D7D-02AA-ACBCF570F9C3}"/>
          </ac:spMkLst>
        </pc:spChg>
        <pc:spChg chg="add del mod">
          <ac:chgData name="Lindsay Ward" userId="8f2e855a-579b-4a8f-b9f1-39f7b0944a86" providerId="ADAL" clId="{3214A71E-1329-C846-A5AA-EE23F41D9871}" dt="2022-11-06T11:43:14.311" v="578"/>
          <ac:spMkLst>
            <pc:docMk/>
            <pc:sldMk cId="0" sldId="299"/>
            <ac:spMk id="3" creationId="{8B8C5E1F-4F8F-C239-0886-CD5DA5E0294E}"/>
          </ac:spMkLst>
        </pc:spChg>
        <pc:spChg chg="add del mod">
          <ac:chgData name="Lindsay Ward" userId="8f2e855a-579b-4a8f-b9f1-39f7b0944a86" providerId="ADAL" clId="{3214A71E-1329-C846-A5AA-EE23F41D9871}" dt="2022-11-06T11:43:14.311" v="578"/>
          <ac:spMkLst>
            <pc:docMk/>
            <pc:sldMk cId="0" sldId="299"/>
            <ac:spMk id="4" creationId="{5C7E6F68-121C-63F1-BD25-630F6D4B5005}"/>
          </ac:spMkLst>
        </pc:spChg>
        <pc:spChg chg="add mod">
          <ac:chgData name="Lindsay Ward" userId="8f2e855a-579b-4a8f-b9f1-39f7b0944a86" providerId="ADAL" clId="{3214A71E-1329-C846-A5AA-EE23F41D9871}" dt="2022-11-06T11:43:14.311" v="578"/>
          <ac:spMkLst>
            <pc:docMk/>
            <pc:sldMk cId="0" sldId="299"/>
            <ac:spMk id="5" creationId="{F2B81BF2-22D3-FFCF-DBB3-5C8693EF91D3}"/>
          </ac:spMkLst>
        </pc:spChg>
        <pc:spChg chg="mod">
          <ac:chgData name="Lindsay Ward" userId="8f2e855a-579b-4a8f-b9f1-39f7b0944a86" providerId="ADAL" clId="{3214A71E-1329-C846-A5AA-EE23F41D9871}" dt="2022-11-06T11:43:14.311" v="578"/>
          <ac:spMkLst>
            <pc:docMk/>
            <pc:sldMk cId="0" sldId="299"/>
            <ac:spMk id="421" creationId="{00000000-0000-0000-0000-000000000000}"/>
          </ac:spMkLst>
        </pc:spChg>
        <pc:spChg chg="mod">
          <ac:chgData name="Lindsay Ward" userId="8f2e855a-579b-4a8f-b9f1-39f7b0944a86" providerId="ADAL" clId="{3214A71E-1329-C846-A5AA-EE23F41D9871}" dt="2022-11-06T11:43:14.311" v="578"/>
          <ac:spMkLst>
            <pc:docMk/>
            <pc:sldMk cId="0" sldId="299"/>
            <ac:spMk id="427" creationId="{00000000-0000-0000-0000-000000000000}"/>
          </ac:spMkLst>
        </pc:spChg>
      </pc:sldChg>
      <pc:sldChg chg="addSp delSp modSp mod">
        <pc:chgData name="Lindsay Ward" userId="8f2e855a-579b-4a8f-b9f1-39f7b0944a86" providerId="ADAL" clId="{3214A71E-1329-C846-A5AA-EE23F41D9871}" dt="2022-11-07T02:46:07.787" v="1577" actId="478"/>
        <pc:sldMkLst>
          <pc:docMk/>
          <pc:sldMk cId="0" sldId="300"/>
        </pc:sldMkLst>
        <pc:spChg chg="del">
          <ac:chgData name="Lindsay Ward" userId="8f2e855a-579b-4a8f-b9f1-39f7b0944a86" providerId="ADAL" clId="{3214A71E-1329-C846-A5AA-EE23F41D9871}" dt="2022-11-06T11:43:14.311" v="578"/>
          <ac:spMkLst>
            <pc:docMk/>
            <pc:sldMk cId="0" sldId="300"/>
            <ac:spMk id="2" creationId="{B00C92CD-8530-F1D1-F3C4-A67D7ED56741}"/>
          </ac:spMkLst>
        </pc:spChg>
        <pc:spChg chg="add del mod">
          <ac:chgData name="Lindsay Ward" userId="8f2e855a-579b-4a8f-b9f1-39f7b0944a86" providerId="ADAL" clId="{3214A71E-1329-C846-A5AA-EE23F41D9871}" dt="2022-11-06T11:43:14.311" v="578"/>
          <ac:spMkLst>
            <pc:docMk/>
            <pc:sldMk cId="0" sldId="300"/>
            <ac:spMk id="3" creationId="{61D2CEFA-69A2-F043-3120-C06419791B3B}"/>
          </ac:spMkLst>
        </pc:spChg>
        <pc:spChg chg="add del mod">
          <ac:chgData name="Lindsay Ward" userId="8f2e855a-579b-4a8f-b9f1-39f7b0944a86" providerId="ADAL" clId="{3214A71E-1329-C846-A5AA-EE23F41D9871}" dt="2022-11-06T11:43:14.311" v="578"/>
          <ac:spMkLst>
            <pc:docMk/>
            <pc:sldMk cId="0" sldId="300"/>
            <ac:spMk id="4" creationId="{41AD2B72-971B-FE40-2AB8-3AF8F2062B41}"/>
          </ac:spMkLst>
        </pc:spChg>
        <pc:spChg chg="add del mod">
          <ac:chgData name="Lindsay Ward" userId="8f2e855a-579b-4a8f-b9f1-39f7b0944a86" providerId="ADAL" clId="{3214A71E-1329-C846-A5AA-EE23F41D9871}" dt="2022-11-07T02:46:07.787" v="1577" actId="478"/>
          <ac:spMkLst>
            <pc:docMk/>
            <pc:sldMk cId="0" sldId="300"/>
            <ac:spMk id="5" creationId="{25B4A582-B0E2-43E4-E5D4-2CF11975BB0C}"/>
          </ac:spMkLst>
        </pc:spChg>
        <pc:spChg chg="add mod">
          <ac:chgData name="Lindsay Ward" userId="8f2e855a-579b-4a8f-b9f1-39f7b0944a86" providerId="ADAL" clId="{3214A71E-1329-C846-A5AA-EE23F41D9871}" dt="2022-11-07T02:45:51.842" v="1569" actId="20577"/>
          <ac:spMkLst>
            <pc:docMk/>
            <pc:sldMk cId="0" sldId="300"/>
            <ac:spMk id="6" creationId="{DBFC8A31-049A-5250-ACC5-84A202421042}"/>
          </ac:spMkLst>
        </pc:spChg>
        <pc:spChg chg="mod">
          <ac:chgData name="Lindsay Ward" userId="8f2e855a-579b-4a8f-b9f1-39f7b0944a86" providerId="ADAL" clId="{3214A71E-1329-C846-A5AA-EE23F41D9871}" dt="2022-11-06T11:43:14.311" v="578"/>
          <ac:spMkLst>
            <pc:docMk/>
            <pc:sldMk cId="0" sldId="300"/>
            <ac:spMk id="432" creationId="{00000000-0000-0000-0000-000000000000}"/>
          </ac:spMkLst>
        </pc:spChg>
        <pc:spChg chg="mod">
          <ac:chgData name="Lindsay Ward" userId="8f2e855a-579b-4a8f-b9f1-39f7b0944a86" providerId="ADAL" clId="{3214A71E-1329-C846-A5AA-EE23F41D9871}" dt="2022-11-06T11:43:14.311" v="578"/>
          <ac:spMkLst>
            <pc:docMk/>
            <pc:sldMk cId="0" sldId="300"/>
            <ac:spMk id="435" creationId="{00000000-0000-0000-0000-000000000000}"/>
          </ac:spMkLst>
        </pc:spChg>
      </pc:sldChg>
      <pc:sldChg chg="addSp delSp modSp mod">
        <pc:chgData name="Lindsay Ward" userId="8f2e855a-579b-4a8f-b9f1-39f7b0944a86" providerId="ADAL" clId="{3214A71E-1329-C846-A5AA-EE23F41D9871}" dt="2022-11-07T02:46:04.996" v="1576" actId="478"/>
        <pc:sldMkLst>
          <pc:docMk/>
          <pc:sldMk cId="0" sldId="301"/>
        </pc:sldMkLst>
        <pc:spChg chg="del">
          <ac:chgData name="Lindsay Ward" userId="8f2e855a-579b-4a8f-b9f1-39f7b0944a86" providerId="ADAL" clId="{3214A71E-1329-C846-A5AA-EE23F41D9871}" dt="2022-11-06T11:43:14.311" v="578"/>
          <ac:spMkLst>
            <pc:docMk/>
            <pc:sldMk cId="0" sldId="301"/>
            <ac:spMk id="2" creationId="{9AF79500-5BB4-D3C7-DA54-D5CFE91432D7}"/>
          </ac:spMkLst>
        </pc:spChg>
        <pc:spChg chg="add del mod">
          <ac:chgData name="Lindsay Ward" userId="8f2e855a-579b-4a8f-b9f1-39f7b0944a86" providerId="ADAL" clId="{3214A71E-1329-C846-A5AA-EE23F41D9871}" dt="2022-11-06T11:43:14.311" v="578"/>
          <ac:spMkLst>
            <pc:docMk/>
            <pc:sldMk cId="0" sldId="301"/>
            <ac:spMk id="3" creationId="{393424F5-C0F8-72D4-6715-E1F51A3545C0}"/>
          </ac:spMkLst>
        </pc:spChg>
        <pc:spChg chg="add del mod">
          <ac:chgData name="Lindsay Ward" userId="8f2e855a-579b-4a8f-b9f1-39f7b0944a86" providerId="ADAL" clId="{3214A71E-1329-C846-A5AA-EE23F41D9871}" dt="2022-11-06T11:43:14.311" v="578"/>
          <ac:spMkLst>
            <pc:docMk/>
            <pc:sldMk cId="0" sldId="301"/>
            <ac:spMk id="4" creationId="{811EB4DB-5F5D-1A34-CBEA-729A9E4317C5}"/>
          </ac:spMkLst>
        </pc:spChg>
        <pc:spChg chg="add del mod">
          <ac:chgData name="Lindsay Ward" userId="8f2e855a-579b-4a8f-b9f1-39f7b0944a86" providerId="ADAL" clId="{3214A71E-1329-C846-A5AA-EE23F41D9871}" dt="2022-11-07T02:46:04.996" v="1576" actId="478"/>
          <ac:spMkLst>
            <pc:docMk/>
            <pc:sldMk cId="0" sldId="301"/>
            <ac:spMk id="5" creationId="{13D7ED50-5376-BBD5-8088-E731D1E70ECD}"/>
          </ac:spMkLst>
        </pc:spChg>
        <pc:spChg chg="add mod">
          <ac:chgData name="Lindsay Ward" userId="8f2e855a-579b-4a8f-b9f1-39f7b0944a86" providerId="ADAL" clId="{3214A71E-1329-C846-A5AA-EE23F41D9871}" dt="2022-11-07T02:45:57.354" v="1574" actId="20577"/>
          <ac:spMkLst>
            <pc:docMk/>
            <pc:sldMk cId="0" sldId="301"/>
            <ac:spMk id="7" creationId="{6195C80B-84A7-7367-134D-9CAF235405F0}"/>
          </ac:spMkLst>
        </pc:spChg>
        <pc:spChg chg="mod">
          <ac:chgData name="Lindsay Ward" userId="8f2e855a-579b-4a8f-b9f1-39f7b0944a86" providerId="ADAL" clId="{3214A71E-1329-C846-A5AA-EE23F41D9871}" dt="2022-11-06T11:43:14.311" v="578"/>
          <ac:spMkLst>
            <pc:docMk/>
            <pc:sldMk cId="0" sldId="301"/>
            <ac:spMk id="440" creationId="{00000000-0000-0000-0000-000000000000}"/>
          </ac:spMkLst>
        </pc:spChg>
        <pc:spChg chg="mod">
          <ac:chgData name="Lindsay Ward" userId="8f2e855a-579b-4a8f-b9f1-39f7b0944a86" providerId="ADAL" clId="{3214A71E-1329-C846-A5AA-EE23F41D9871}" dt="2022-11-06T11:43:14.311" v="578"/>
          <ac:spMkLst>
            <pc:docMk/>
            <pc:sldMk cId="0" sldId="301"/>
            <ac:spMk id="444" creationId="{00000000-0000-0000-0000-000000000000}"/>
          </ac:spMkLst>
        </pc:spChg>
        <pc:picChg chg="add mod">
          <ac:chgData name="Lindsay Ward" userId="8f2e855a-579b-4a8f-b9f1-39f7b0944a86" providerId="ADAL" clId="{3214A71E-1329-C846-A5AA-EE23F41D9871}" dt="2022-11-07T02:40:46.126" v="1501"/>
          <ac:picMkLst>
            <pc:docMk/>
            <pc:sldMk cId="0" sldId="301"/>
            <ac:picMk id="6" creationId="{69E3D14C-EAF2-6931-48AC-45C5518AA77B}"/>
          </ac:picMkLst>
        </pc:picChg>
      </pc:sldChg>
      <pc:sldChg chg="addSp delSp modSp mod modAnim">
        <pc:chgData name="Lindsay Ward" userId="8f2e855a-579b-4a8f-b9f1-39f7b0944a86" providerId="ADAL" clId="{3214A71E-1329-C846-A5AA-EE23F41D9871}" dt="2022-11-08T04:22:35.557" v="3117" actId="20577"/>
        <pc:sldMkLst>
          <pc:docMk/>
          <pc:sldMk cId="0" sldId="302"/>
        </pc:sldMkLst>
        <pc:spChg chg="del mod">
          <ac:chgData name="Lindsay Ward" userId="8f2e855a-579b-4a8f-b9f1-39f7b0944a86" providerId="ADAL" clId="{3214A71E-1329-C846-A5AA-EE23F41D9871}" dt="2022-11-08T02:01:18.885" v="1678" actId="478"/>
          <ac:spMkLst>
            <pc:docMk/>
            <pc:sldMk cId="0" sldId="302"/>
            <ac:spMk id="2" creationId="{00000000-0000-0000-0000-000000000000}"/>
          </ac:spMkLst>
        </pc:spChg>
        <pc:spChg chg="add del mod">
          <ac:chgData name="Lindsay Ward" userId="8f2e855a-579b-4a8f-b9f1-39f7b0944a86" providerId="ADAL" clId="{3214A71E-1329-C846-A5AA-EE23F41D9871}" dt="2022-11-06T11:43:14.311" v="578"/>
          <ac:spMkLst>
            <pc:docMk/>
            <pc:sldMk cId="0" sldId="302"/>
            <ac:spMk id="3" creationId="{627C0B1D-EC5A-D9F7-A285-1E5236FB03DE}"/>
          </ac:spMkLst>
        </pc:spChg>
        <pc:spChg chg="add del mod">
          <ac:chgData name="Lindsay Ward" userId="8f2e855a-579b-4a8f-b9f1-39f7b0944a86" providerId="ADAL" clId="{3214A71E-1329-C846-A5AA-EE23F41D9871}" dt="2022-11-06T11:43:14.311" v="578"/>
          <ac:spMkLst>
            <pc:docMk/>
            <pc:sldMk cId="0" sldId="302"/>
            <ac:spMk id="4" creationId="{6EBAC9A3-E159-22CD-36AF-1D18F26B7DEB}"/>
          </ac:spMkLst>
        </pc:spChg>
        <pc:spChg chg="add del mod">
          <ac:chgData name="Lindsay Ward" userId="8f2e855a-579b-4a8f-b9f1-39f7b0944a86" providerId="ADAL" clId="{3214A71E-1329-C846-A5AA-EE23F41D9871}" dt="2022-11-06T11:43:14.311" v="578"/>
          <ac:spMkLst>
            <pc:docMk/>
            <pc:sldMk cId="0" sldId="302"/>
            <ac:spMk id="5" creationId="{4A5FF935-98A4-F5EE-AAE4-60DB0A1CBB2A}"/>
          </ac:spMkLst>
        </pc:spChg>
        <pc:spChg chg="mod">
          <ac:chgData name="Lindsay Ward" userId="8f2e855a-579b-4a8f-b9f1-39f7b0944a86" providerId="ADAL" clId="{3214A71E-1329-C846-A5AA-EE23F41D9871}" dt="2022-11-08T04:16:15.203" v="3099"/>
          <ac:spMkLst>
            <pc:docMk/>
            <pc:sldMk cId="0" sldId="302"/>
            <ac:spMk id="449" creationId="{00000000-0000-0000-0000-000000000000}"/>
          </ac:spMkLst>
        </pc:spChg>
        <pc:spChg chg="mod">
          <ac:chgData name="Lindsay Ward" userId="8f2e855a-579b-4a8f-b9f1-39f7b0944a86" providerId="ADAL" clId="{3214A71E-1329-C846-A5AA-EE23F41D9871}" dt="2022-11-08T04:22:35.557" v="3117" actId="20577"/>
          <ac:spMkLst>
            <pc:docMk/>
            <pc:sldMk cId="0" sldId="302"/>
            <ac:spMk id="450" creationId="{00000000-0000-0000-0000-000000000000}"/>
          </ac:spMkLst>
        </pc:spChg>
        <pc:spChg chg="mod">
          <ac:chgData name="Lindsay Ward" userId="8f2e855a-579b-4a8f-b9f1-39f7b0944a86" providerId="ADAL" clId="{3214A71E-1329-C846-A5AA-EE23F41D9871}" dt="2022-11-06T11:43:14.311" v="578"/>
          <ac:spMkLst>
            <pc:docMk/>
            <pc:sldMk cId="0" sldId="302"/>
            <ac:spMk id="452" creationId="{00000000-0000-0000-0000-000000000000}"/>
          </ac:spMkLst>
        </pc:spChg>
        <pc:picChg chg="mod">
          <ac:chgData name="Lindsay Ward" userId="8f2e855a-579b-4a8f-b9f1-39f7b0944a86" providerId="ADAL" clId="{3214A71E-1329-C846-A5AA-EE23F41D9871}" dt="2022-11-08T04:21:26.002" v="3107" actId="14100"/>
          <ac:picMkLst>
            <pc:docMk/>
            <pc:sldMk cId="0" sldId="302"/>
            <ac:picMk id="451" creationId="{00000000-0000-0000-0000-000000000000}"/>
          </ac:picMkLst>
        </pc:picChg>
      </pc:sldChg>
      <pc:sldChg chg="addSp delSp modSp mod">
        <pc:chgData name="Lindsay Ward" userId="8f2e855a-579b-4a8f-b9f1-39f7b0944a86" providerId="ADAL" clId="{3214A71E-1329-C846-A5AA-EE23F41D9871}" dt="2022-11-08T04:13:13.768" v="3097" actId="20577"/>
        <pc:sldMkLst>
          <pc:docMk/>
          <pc:sldMk cId="0" sldId="303"/>
        </pc:sldMkLst>
        <pc:spChg chg="del">
          <ac:chgData name="Lindsay Ward" userId="8f2e855a-579b-4a8f-b9f1-39f7b0944a86" providerId="ADAL" clId="{3214A71E-1329-C846-A5AA-EE23F41D9871}" dt="2022-11-06T11:43:14.311" v="578"/>
          <ac:spMkLst>
            <pc:docMk/>
            <pc:sldMk cId="0" sldId="303"/>
            <ac:spMk id="2" creationId="{0033D78E-90F1-9EDF-6528-024DF4F762C5}"/>
          </ac:spMkLst>
        </pc:spChg>
        <pc:spChg chg="add mod">
          <ac:chgData name="Lindsay Ward" userId="8f2e855a-579b-4a8f-b9f1-39f7b0944a86" providerId="ADAL" clId="{3214A71E-1329-C846-A5AA-EE23F41D9871}" dt="2022-11-08T02:03:57.944" v="1723" actId="20577"/>
          <ac:spMkLst>
            <pc:docMk/>
            <pc:sldMk cId="0" sldId="303"/>
            <ac:spMk id="2" creationId="{AF2A232D-DF31-5FDA-FD3A-832B9066EFF6}"/>
          </ac:spMkLst>
        </pc:spChg>
        <pc:spChg chg="add del mod">
          <ac:chgData name="Lindsay Ward" userId="8f2e855a-579b-4a8f-b9f1-39f7b0944a86" providerId="ADAL" clId="{3214A71E-1329-C846-A5AA-EE23F41D9871}" dt="2022-11-06T11:43:14.311" v="578"/>
          <ac:spMkLst>
            <pc:docMk/>
            <pc:sldMk cId="0" sldId="303"/>
            <ac:spMk id="3" creationId="{14B025CE-012F-BB01-6A26-DA821CC349EE}"/>
          </ac:spMkLst>
        </pc:spChg>
        <pc:spChg chg="add del mod">
          <ac:chgData name="Lindsay Ward" userId="8f2e855a-579b-4a8f-b9f1-39f7b0944a86" providerId="ADAL" clId="{3214A71E-1329-C846-A5AA-EE23F41D9871}" dt="2022-11-06T11:43:14.311" v="578"/>
          <ac:spMkLst>
            <pc:docMk/>
            <pc:sldMk cId="0" sldId="303"/>
            <ac:spMk id="4" creationId="{14CDBFA6-1A64-458D-2F7B-9BD73C7F0C32}"/>
          </ac:spMkLst>
        </pc:spChg>
        <pc:spChg chg="add mod">
          <ac:chgData name="Lindsay Ward" userId="8f2e855a-579b-4a8f-b9f1-39f7b0944a86" providerId="ADAL" clId="{3214A71E-1329-C846-A5AA-EE23F41D9871}" dt="2022-11-06T11:43:14.311" v="578"/>
          <ac:spMkLst>
            <pc:docMk/>
            <pc:sldMk cId="0" sldId="303"/>
            <ac:spMk id="5" creationId="{3079DAC4-2C40-A730-696C-0DB2A102FAD2}"/>
          </ac:spMkLst>
        </pc:spChg>
        <pc:spChg chg="mod">
          <ac:chgData name="Lindsay Ward" userId="8f2e855a-579b-4a8f-b9f1-39f7b0944a86" providerId="ADAL" clId="{3214A71E-1329-C846-A5AA-EE23F41D9871}" dt="2022-11-08T04:13:13.768" v="3097" actId="20577"/>
          <ac:spMkLst>
            <pc:docMk/>
            <pc:sldMk cId="0" sldId="303"/>
            <ac:spMk id="457" creationId="{00000000-0000-0000-0000-000000000000}"/>
          </ac:spMkLst>
        </pc:spChg>
        <pc:spChg chg="mod">
          <ac:chgData name="Lindsay Ward" userId="8f2e855a-579b-4a8f-b9f1-39f7b0944a86" providerId="ADAL" clId="{3214A71E-1329-C846-A5AA-EE23F41D9871}" dt="2022-11-08T02:03:32.088" v="1714" actId="20577"/>
          <ac:spMkLst>
            <pc:docMk/>
            <pc:sldMk cId="0" sldId="303"/>
            <ac:spMk id="458" creationId="{00000000-0000-0000-0000-000000000000}"/>
          </ac:spMkLst>
        </pc:spChg>
        <pc:spChg chg="mod">
          <ac:chgData name="Lindsay Ward" userId="8f2e855a-579b-4a8f-b9f1-39f7b0944a86" providerId="ADAL" clId="{3214A71E-1329-C846-A5AA-EE23F41D9871}" dt="2022-11-08T02:03:38.511" v="1715" actId="14100"/>
          <ac:spMkLst>
            <pc:docMk/>
            <pc:sldMk cId="0" sldId="303"/>
            <ac:spMk id="461" creationId="{00000000-0000-0000-0000-000000000000}"/>
          </ac:spMkLst>
        </pc:spChg>
        <pc:spChg chg="mod">
          <ac:chgData name="Lindsay Ward" userId="8f2e855a-579b-4a8f-b9f1-39f7b0944a86" providerId="ADAL" clId="{3214A71E-1329-C846-A5AA-EE23F41D9871}" dt="2022-11-06T11:43:14.311" v="578"/>
          <ac:spMkLst>
            <pc:docMk/>
            <pc:sldMk cId="0" sldId="303"/>
            <ac:spMk id="462" creationId="{00000000-0000-0000-0000-000000000000}"/>
          </ac:spMkLst>
        </pc:spChg>
      </pc:sldChg>
      <pc:sldChg chg="addSp delSp modSp mod">
        <pc:chgData name="Lindsay Ward" userId="8f2e855a-579b-4a8f-b9f1-39f7b0944a86" providerId="ADAL" clId="{3214A71E-1329-C846-A5AA-EE23F41D9871}" dt="2022-11-08T04:12:19.217" v="3070" actId="14100"/>
        <pc:sldMkLst>
          <pc:docMk/>
          <pc:sldMk cId="0" sldId="305"/>
        </pc:sldMkLst>
        <pc:spChg chg="add mod">
          <ac:chgData name="Lindsay Ward" userId="8f2e855a-579b-4a8f-b9f1-39f7b0944a86" providerId="ADAL" clId="{3214A71E-1329-C846-A5AA-EE23F41D9871}" dt="2022-11-08T04:12:19.217" v="3070" actId="14100"/>
          <ac:spMkLst>
            <pc:docMk/>
            <pc:sldMk cId="0" sldId="305"/>
            <ac:spMk id="2" creationId="{9B917FFC-4B32-B1FB-D34C-8CEC84D6CB86}"/>
          </ac:spMkLst>
        </pc:spChg>
        <pc:spChg chg="del">
          <ac:chgData name="Lindsay Ward" userId="8f2e855a-579b-4a8f-b9f1-39f7b0944a86" providerId="ADAL" clId="{3214A71E-1329-C846-A5AA-EE23F41D9871}" dt="2022-11-06T11:43:14.311" v="578"/>
          <ac:spMkLst>
            <pc:docMk/>
            <pc:sldMk cId="0" sldId="305"/>
            <ac:spMk id="2" creationId="{A9352215-A21A-2367-9E60-51CE608BDBC1}"/>
          </ac:spMkLst>
        </pc:spChg>
        <pc:spChg chg="del mod">
          <ac:chgData name="Lindsay Ward" userId="8f2e855a-579b-4a8f-b9f1-39f7b0944a86" providerId="ADAL" clId="{3214A71E-1329-C846-A5AA-EE23F41D9871}" dt="2022-11-08T04:11:53.286" v="3063" actId="478"/>
          <ac:spMkLst>
            <pc:docMk/>
            <pc:sldMk cId="0" sldId="305"/>
            <ac:spMk id="3" creationId="{298752B7-358A-6840-ABA1-581C81DCDDF6}"/>
          </ac:spMkLst>
        </pc:spChg>
        <pc:spChg chg="add del mod">
          <ac:chgData name="Lindsay Ward" userId="8f2e855a-579b-4a8f-b9f1-39f7b0944a86" providerId="ADAL" clId="{3214A71E-1329-C846-A5AA-EE23F41D9871}" dt="2022-11-06T11:43:14.311" v="578"/>
          <ac:spMkLst>
            <pc:docMk/>
            <pc:sldMk cId="0" sldId="305"/>
            <ac:spMk id="4" creationId="{25A8D886-D834-2C32-0A72-22288A7AA558}"/>
          </ac:spMkLst>
        </pc:spChg>
        <pc:spChg chg="add del mod">
          <ac:chgData name="Lindsay Ward" userId="8f2e855a-579b-4a8f-b9f1-39f7b0944a86" providerId="ADAL" clId="{3214A71E-1329-C846-A5AA-EE23F41D9871}" dt="2022-11-06T11:43:14.311" v="578"/>
          <ac:spMkLst>
            <pc:docMk/>
            <pc:sldMk cId="0" sldId="305"/>
            <ac:spMk id="5" creationId="{D0B65731-F368-8666-63CB-CEA50219ABAE}"/>
          </ac:spMkLst>
        </pc:spChg>
        <pc:spChg chg="add del mod">
          <ac:chgData name="Lindsay Ward" userId="8f2e855a-579b-4a8f-b9f1-39f7b0944a86" providerId="ADAL" clId="{3214A71E-1329-C846-A5AA-EE23F41D9871}" dt="2022-11-08T02:04:23.160" v="1730" actId="478"/>
          <ac:spMkLst>
            <pc:docMk/>
            <pc:sldMk cId="0" sldId="305"/>
            <ac:spMk id="6" creationId="{A16AC355-B823-9601-894D-BEDDB62A212F}"/>
          </ac:spMkLst>
        </pc:spChg>
        <pc:spChg chg="mod">
          <ac:chgData name="Lindsay Ward" userId="8f2e855a-579b-4a8f-b9f1-39f7b0944a86" providerId="ADAL" clId="{3214A71E-1329-C846-A5AA-EE23F41D9871}" dt="2022-11-08T02:04:09.785" v="1728" actId="20577"/>
          <ac:spMkLst>
            <pc:docMk/>
            <pc:sldMk cId="0" sldId="305"/>
            <ac:spMk id="476" creationId="{00000000-0000-0000-0000-000000000000}"/>
          </ac:spMkLst>
        </pc:spChg>
        <pc:spChg chg="mod">
          <ac:chgData name="Lindsay Ward" userId="8f2e855a-579b-4a8f-b9f1-39f7b0944a86" providerId="ADAL" clId="{3214A71E-1329-C846-A5AA-EE23F41D9871}" dt="2022-11-06T11:43:14.311" v="578"/>
          <ac:spMkLst>
            <pc:docMk/>
            <pc:sldMk cId="0" sldId="305"/>
            <ac:spMk id="479" creationId="{00000000-0000-0000-0000-000000000000}"/>
          </ac:spMkLst>
        </pc:spChg>
      </pc:sldChg>
      <pc:sldChg chg="addSp delSp modSp mod">
        <pc:chgData name="Lindsay Ward" userId="8f2e855a-579b-4a8f-b9f1-39f7b0944a86" providerId="ADAL" clId="{3214A71E-1329-C846-A5AA-EE23F41D9871}" dt="2022-11-12T06:00:44.853" v="3994" actId="962"/>
        <pc:sldMkLst>
          <pc:docMk/>
          <pc:sldMk cId="0" sldId="306"/>
        </pc:sldMkLst>
        <pc:spChg chg="del">
          <ac:chgData name="Lindsay Ward" userId="8f2e855a-579b-4a8f-b9f1-39f7b0944a86" providerId="ADAL" clId="{3214A71E-1329-C846-A5AA-EE23F41D9871}" dt="2022-11-06T11:43:14.311" v="578"/>
          <ac:spMkLst>
            <pc:docMk/>
            <pc:sldMk cId="0" sldId="306"/>
            <ac:spMk id="2" creationId="{87192980-82A3-2A00-659D-F309275D381B}"/>
          </ac:spMkLst>
        </pc:spChg>
        <pc:spChg chg="add del mod">
          <ac:chgData name="Lindsay Ward" userId="8f2e855a-579b-4a8f-b9f1-39f7b0944a86" providerId="ADAL" clId="{3214A71E-1329-C846-A5AA-EE23F41D9871}" dt="2022-11-06T11:43:14.311" v="578"/>
          <ac:spMkLst>
            <pc:docMk/>
            <pc:sldMk cId="0" sldId="306"/>
            <ac:spMk id="3" creationId="{EBB6B0DE-F62D-8F6A-484A-E2B09A584435}"/>
          </ac:spMkLst>
        </pc:spChg>
        <pc:spChg chg="add del mod">
          <ac:chgData name="Lindsay Ward" userId="8f2e855a-579b-4a8f-b9f1-39f7b0944a86" providerId="ADAL" clId="{3214A71E-1329-C846-A5AA-EE23F41D9871}" dt="2022-11-06T11:43:14.311" v="578"/>
          <ac:spMkLst>
            <pc:docMk/>
            <pc:sldMk cId="0" sldId="306"/>
            <ac:spMk id="4" creationId="{B7C4DB0B-5BD0-884A-D9B4-278C85D8330D}"/>
          </ac:spMkLst>
        </pc:spChg>
        <pc:spChg chg="add del mod">
          <ac:chgData name="Lindsay Ward" userId="8f2e855a-579b-4a8f-b9f1-39f7b0944a86" providerId="ADAL" clId="{3214A71E-1329-C846-A5AA-EE23F41D9871}" dt="2022-11-08T04:11:47.782" v="3060" actId="478"/>
          <ac:spMkLst>
            <pc:docMk/>
            <pc:sldMk cId="0" sldId="306"/>
            <ac:spMk id="5" creationId="{AE9F0D0D-9339-1FE5-C7AA-478716D37B55}"/>
          </ac:spMkLst>
        </pc:spChg>
        <pc:spChg chg="mod">
          <ac:chgData name="Lindsay Ward" userId="8f2e855a-579b-4a8f-b9f1-39f7b0944a86" providerId="ADAL" clId="{3214A71E-1329-C846-A5AA-EE23F41D9871}" dt="2022-11-08T02:04:43.043" v="1731" actId="20577"/>
          <ac:spMkLst>
            <pc:docMk/>
            <pc:sldMk cId="0" sldId="306"/>
            <ac:spMk id="484" creationId="{00000000-0000-0000-0000-000000000000}"/>
          </ac:spMkLst>
        </pc:spChg>
        <pc:spChg chg="mod">
          <ac:chgData name="Lindsay Ward" userId="8f2e855a-579b-4a8f-b9f1-39f7b0944a86" providerId="ADAL" clId="{3214A71E-1329-C846-A5AA-EE23F41D9871}" dt="2022-11-06T11:43:14.311" v="578"/>
          <ac:spMkLst>
            <pc:docMk/>
            <pc:sldMk cId="0" sldId="306"/>
            <ac:spMk id="486" creationId="{00000000-0000-0000-0000-000000000000}"/>
          </ac:spMkLst>
        </pc:spChg>
        <pc:spChg chg="mod">
          <ac:chgData name="Lindsay Ward" userId="8f2e855a-579b-4a8f-b9f1-39f7b0944a86" providerId="ADAL" clId="{3214A71E-1329-C846-A5AA-EE23F41D9871}" dt="2022-11-08T02:05:01.376" v="1735" actId="1076"/>
          <ac:spMkLst>
            <pc:docMk/>
            <pc:sldMk cId="0" sldId="306"/>
            <ac:spMk id="489" creationId="{00000000-0000-0000-0000-000000000000}"/>
          </ac:spMkLst>
        </pc:spChg>
        <pc:picChg chg="mod">
          <ac:chgData name="Lindsay Ward" userId="8f2e855a-579b-4a8f-b9f1-39f7b0944a86" providerId="ADAL" clId="{3214A71E-1329-C846-A5AA-EE23F41D9871}" dt="2022-11-12T06:00:44.853" v="3994" actId="962"/>
          <ac:picMkLst>
            <pc:docMk/>
            <pc:sldMk cId="0" sldId="306"/>
            <ac:picMk id="487" creationId="{00000000-0000-0000-0000-000000000000}"/>
          </ac:picMkLst>
        </pc:picChg>
      </pc:sldChg>
      <pc:sldChg chg="addSp delSp modSp mod">
        <pc:chgData name="Lindsay Ward" userId="8f2e855a-579b-4a8f-b9f1-39f7b0944a86" providerId="ADAL" clId="{3214A71E-1329-C846-A5AA-EE23F41D9871}" dt="2022-11-08T04:11:34.541" v="3058" actId="21"/>
        <pc:sldMkLst>
          <pc:docMk/>
          <pc:sldMk cId="0" sldId="307"/>
        </pc:sldMkLst>
        <pc:spChg chg="add del mod">
          <ac:chgData name="Lindsay Ward" userId="8f2e855a-579b-4a8f-b9f1-39f7b0944a86" providerId="ADAL" clId="{3214A71E-1329-C846-A5AA-EE23F41D9871}" dt="2022-11-06T11:43:14.311" v="578"/>
          <ac:spMkLst>
            <pc:docMk/>
            <pc:sldMk cId="0" sldId="307"/>
            <ac:spMk id="2" creationId="{C53BF935-1D80-24E2-D42A-492E4A6AAC81}"/>
          </ac:spMkLst>
        </pc:spChg>
        <pc:spChg chg="add del mod">
          <ac:chgData name="Lindsay Ward" userId="8f2e855a-579b-4a8f-b9f1-39f7b0944a86" providerId="ADAL" clId="{3214A71E-1329-C846-A5AA-EE23F41D9871}" dt="2022-11-06T11:43:14.311" v="578"/>
          <ac:spMkLst>
            <pc:docMk/>
            <pc:sldMk cId="0" sldId="307"/>
            <ac:spMk id="3" creationId="{CDFB8D07-8560-AB6C-20A9-D2998D8033EC}"/>
          </ac:spMkLst>
        </pc:spChg>
        <pc:spChg chg="add del mod">
          <ac:chgData name="Lindsay Ward" userId="8f2e855a-579b-4a8f-b9f1-39f7b0944a86" providerId="ADAL" clId="{3214A71E-1329-C846-A5AA-EE23F41D9871}" dt="2022-11-06T11:43:14.311" v="578"/>
          <ac:spMkLst>
            <pc:docMk/>
            <pc:sldMk cId="0" sldId="307"/>
            <ac:spMk id="4" creationId="{21E96BC1-5A6F-8EA7-C6C6-76A68F75E1D5}"/>
          </ac:spMkLst>
        </pc:spChg>
        <pc:spChg chg="mod">
          <ac:chgData name="Lindsay Ward" userId="8f2e855a-579b-4a8f-b9f1-39f7b0944a86" providerId="ADAL" clId="{3214A71E-1329-C846-A5AA-EE23F41D9871}" dt="2022-11-08T02:05:24.344" v="1742" actId="20577"/>
          <ac:spMkLst>
            <pc:docMk/>
            <pc:sldMk cId="0" sldId="307"/>
            <ac:spMk id="494" creationId="{00000000-0000-0000-0000-000000000000}"/>
          </ac:spMkLst>
        </pc:spChg>
        <pc:spChg chg="mod">
          <ac:chgData name="Lindsay Ward" userId="8f2e855a-579b-4a8f-b9f1-39f7b0944a86" providerId="ADAL" clId="{3214A71E-1329-C846-A5AA-EE23F41D9871}" dt="2022-11-08T02:05:44.391" v="1750" actId="20577"/>
          <ac:spMkLst>
            <pc:docMk/>
            <pc:sldMk cId="0" sldId="307"/>
            <ac:spMk id="495" creationId="{00000000-0000-0000-0000-000000000000}"/>
          </ac:spMkLst>
        </pc:spChg>
        <pc:spChg chg="mod">
          <ac:chgData name="Lindsay Ward" userId="8f2e855a-579b-4a8f-b9f1-39f7b0944a86" providerId="ADAL" clId="{3214A71E-1329-C846-A5AA-EE23F41D9871}" dt="2022-11-06T11:43:14.311" v="578"/>
          <ac:spMkLst>
            <pc:docMk/>
            <pc:sldMk cId="0" sldId="307"/>
            <ac:spMk id="496" creationId="{00000000-0000-0000-0000-000000000000}"/>
          </ac:spMkLst>
        </pc:spChg>
        <pc:picChg chg="add del mod">
          <ac:chgData name="Lindsay Ward" userId="8f2e855a-579b-4a8f-b9f1-39f7b0944a86" providerId="ADAL" clId="{3214A71E-1329-C846-A5AA-EE23F41D9871}" dt="2022-11-08T04:11:34.541" v="3058" actId="21"/>
          <ac:picMkLst>
            <pc:docMk/>
            <pc:sldMk cId="0" sldId="307"/>
            <ac:picMk id="2" creationId="{8EFF05EC-C513-DC2A-AC27-DDCEDFE9261D}"/>
          </ac:picMkLst>
        </pc:picChg>
      </pc:sldChg>
      <pc:sldChg chg="addSp delSp modSp del mod">
        <pc:chgData name="Lindsay Ward" userId="8f2e855a-579b-4a8f-b9f1-39f7b0944a86" providerId="ADAL" clId="{3214A71E-1329-C846-A5AA-EE23F41D9871}" dt="2022-11-08T02:29:29.908" v="2643" actId="2696"/>
        <pc:sldMkLst>
          <pc:docMk/>
          <pc:sldMk cId="0" sldId="308"/>
        </pc:sldMkLst>
        <pc:spChg chg="add del mod">
          <ac:chgData name="Lindsay Ward" userId="8f2e855a-579b-4a8f-b9f1-39f7b0944a86" providerId="ADAL" clId="{3214A71E-1329-C846-A5AA-EE23F41D9871}" dt="2022-11-06T11:43:14.311" v="578"/>
          <ac:spMkLst>
            <pc:docMk/>
            <pc:sldMk cId="0" sldId="308"/>
            <ac:spMk id="2" creationId="{E4DBF140-5970-638B-68D3-7CA5D697F0CC}"/>
          </ac:spMkLst>
        </pc:spChg>
        <pc:spChg chg="add del mod">
          <ac:chgData name="Lindsay Ward" userId="8f2e855a-579b-4a8f-b9f1-39f7b0944a86" providerId="ADAL" clId="{3214A71E-1329-C846-A5AA-EE23F41D9871}" dt="2022-11-06T11:43:14.311" v="578"/>
          <ac:spMkLst>
            <pc:docMk/>
            <pc:sldMk cId="0" sldId="308"/>
            <ac:spMk id="3" creationId="{459A34F2-7C28-0BCD-1258-3E9CFF1832CE}"/>
          </ac:spMkLst>
        </pc:spChg>
        <pc:spChg chg="add del mod">
          <ac:chgData name="Lindsay Ward" userId="8f2e855a-579b-4a8f-b9f1-39f7b0944a86" providerId="ADAL" clId="{3214A71E-1329-C846-A5AA-EE23F41D9871}" dt="2022-11-06T11:43:14.311" v="578"/>
          <ac:spMkLst>
            <pc:docMk/>
            <pc:sldMk cId="0" sldId="308"/>
            <ac:spMk id="4" creationId="{74B25EBC-070C-B0F3-BAFA-66C82FA982CE}"/>
          </ac:spMkLst>
        </pc:spChg>
        <pc:spChg chg="mod">
          <ac:chgData name="Lindsay Ward" userId="8f2e855a-579b-4a8f-b9f1-39f7b0944a86" providerId="ADAL" clId="{3214A71E-1329-C846-A5AA-EE23F41D9871}" dt="2022-11-08T02:05:52.966" v="1754" actId="20577"/>
          <ac:spMkLst>
            <pc:docMk/>
            <pc:sldMk cId="0" sldId="308"/>
            <ac:spMk id="501" creationId="{00000000-0000-0000-0000-000000000000}"/>
          </ac:spMkLst>
        </pc:spChg>
        <pc:spChg chg="mod">
          <ac:chgData name="Lindsay Ward" userId="8f2e855a-579b-4a8f-b9f1-39f7b0944a86" providerId="ADAL" clId="{3214A71E-1329-C846-A5AA-EE23F41D9871}" dt="2022-11-08T02:06:14.835" v="1757" actId="20577"/>
          <ac:spMkLst>
            <pc:docMk/>
            <pc:sldMk cId="0" sldId="308"/>
            <ac:spMk id="502" creationId="{00000000-0000-0000-0000-000000000000}"/>
          </ac:spMkLst>
        </pc:spChg>
        <pc:spChg chg="mod">
          <ac:chgData name="Lindsay Ward" userId="8f2e855a-579b-4a8f-b9f1-39f7b0944a86" providerId="ADAL" clId="{3214A71E-1329-C846-A5AA-EE23F41D9871}" dt="2022-11-06T11:43:14.311" v="578"/>
          <ac:spMkLst>
            <pc:docMk/>
            <pc:sldMk cId="0" sldId="308"/>
            <ac:spMk id="504" creationId="{00000000-0000-0000-0000-000000000000}"/>
          </ac:spMkLst>
        </pc:spChg>
      </pc:sldChg>
      <pc:sldChg chg="addSp delSp modSp mod">
        <pc:chgData name="Lindsay Ward" userId="8f2e855a-579b-4a8f-b9f1-39f7b0944a86" providerId="ADAL" clId="{3214A71E-1329-C846-A5AA-EE23F41D9871}" dt="2022-11-12T06:07:02.183" v="4086" actId="20577"/>
        <pc:sldMkLst>
          <pc:docMk/>
          <pc:sldMk cId="0" sldId="309"/>
        </pc:sldMkLst>
        <pc:spChg chg="add del mod">
          <ac:chgData name="Lindsay Ward" userId="8f2e855a-579b-4a8f-b9f1-39f7b0944a86" providerId="ADAL" clId="{3214A71E-1329-C846-A5AA-EE23F41D9871}" dt="2022-11-06T11:43:14.311" v="578"/>
          <ac:spMkLst>
            <pc:docMk/>
            <pc:sldMk cId="0" sldId="309"/>
            <ac:spMk id="2" creationId="{FE648A52-DE04-EFC6-5437-37473D40BCCD}"/>
          </ac:spMkLst>
        </pc:spChg>
        <pc:spChg chg="add del mod">
          <ac:chgData name="Lindsay Ward" userId="8f2e855a-579b-4a8f-b9f1-39f7b0944a86" providerId="ADAL" clId="{3214A71E-1329-C846-A5AA-EE23F41D9871}" dt="2022-11-06T11:43:14.311" v="578"/>
          <ac:spMkLst>
            <pc:docMk/>
            <pc:sldMk cId="0" sldId="309"/>
            <ac:spMk id="3" creationId="{848A0612-91AD-C226-59ED-8B0521FCE94C}"/>
          </ac:spMkLst>
        </pc:spChg>
        <pc:spChg chg="add del mod">
          <ac:chgData name="Lindsay Ward" userId="8f2e855a-579b-4a8f-b9f1-39f7b0944a86" providerId="ADAL" clId="{3214A71E-1329-C846-A5AA-EE23F41D9871}" dt="2022-11-06T11:43:14.311" v="578"/>
          <ac:spMkLst>
            <pc:docMk/>
            <pc:sldMk cId="0" sldId="309"/>
            <ac:spMk id="4" creationId="{49D86840-F2B4-D112-5DF8-C6D2BC8E85FB}"/>
          </ac:spMkLst>
        </pc:spChg>
        <pc:spChg chg="mod">
          <ac:chgData name="Lindsay Ward" userId="8f2e855a-579b-4a8f-b9f1-39f7b0944a86" providerId="ADAL" clId="{3214A71E-1329-C846-A5AA-EE23F41D9871}" dt="2022-11-06T11:43:14.311" v="578"/>
          <ac:spMkLst>
            <pc:docMk/>
            <pc:sldMk cId="0" sldId="309"/>
            <ac:spMk id="509" creationId="{00000000-0000-0000-0000-000000000000}"/>
          </ac:spMkLst>
        </pc:spChg>
        <pc:spChg chg="mod">
          <ac:chgData name="Lindsay Ward" userId="8f2e855a-579b-4a8f-b9f1-39f7b0944a86" providerId="ADAL" clId="{3214A71E-1329-C846-A5AA-EE23F41D9871}" dt="2022-11-12T06:07:02.183" v="4086" actId="20577"/>
          <ac:spMkLst>
            <pc:docMk/>
            <pc:sldMk cId="0" sldId="309"/>
            <ac:spMk id="510" creationId="{00000000-0000-0000-0000-000000000000}"/>
          </ac:spMkLst>
        </pc:spChg>
        <pc:spChg chg="mod">
          <ac:chgData name="Lindsay Ward" userId="8f2e855a-579b-4a8f-b9f1-39f7b0944a86" providerId="ADAL" clId="{3214A71E-1329-C846-A5AA-EE23F41D9871}" dt="2022-11-06T11:43:14.311" v="578"/>
          <ac:spMkLst>
            <pc:docMk/>
            <pc:sldMk cId="0" sldId="309"/>
            <ac:spMk id="511" creationId="{00000000-0000-0000-0000-000000000000}"/>
          </ac:spMkLst>
        </pc:spChg>
      </pc:sldChg>
      <pc:sldChg chg="addSp delSp modSp del">
        <pc:chgData name="Lindsay Ward" userId="8f2e855a-579b-4a8f-b9f1-39f7b0944a86" providerId="ADAL" clId="{3214A71E-1329-C846-A5AA-EE23F41D9871}" dt="2022-11-08T02:20:27.636" v="2424" actId="2696"/>
        <pc:sldMkLst>
          <pc:docMk/>
          <pc:sldMk cId="0" sldId="310"/>
        </pc:sldMkLst>
        <pc:spChg chg="add del mod">
          <ac:chgData name="Lindsay Ward" userId="8f2e855a-579b-4a8f-b9f1-39f7b0944a86" providerId="ADAL" clId="{3214A71E-1329-C846-A5AA-EE23F41D9871}" dt="2022-11-06T11:43:14.311" v="578"/>
          <ac:spMkLst>
            <pc:docMk/>
            <pc:sldMk cId="0" sldId="310"/>
            <ac:spMk id="2" creationId="{B6D48851-14AB-A784-6037-329C7D15B8C1}"/>
          </ac:spMkLst>
        </pc:spChg>
        <pc:spChg chg="add del mod">
          <ac:chgData name="Lindsay Ward" userId="8f2e855a-579b-4a8f-b9f1-39f7b0944a86" providerId="ADAL" clId="{3214A71E-1329-C846-A5AA-EE23F41D9871}" dt="2022-11-06T11:43:14.311" v="578"/>
          <ac:spMkLst>
            <pc:docMk/>
            <pc:sldMk cId="0" sldId="310"/>
            <ac:spMk id="3" creationId="{E926C59E-B471-3742-D02A-248863C6B46F}"/>
          </ac:spMkLst>
        </pc:spChg>
        <pc:spChg chg="add del mod">
          <ac:chgData name="Lindsay Ward" userId="8f2e855a-579b-4a8f-b9f1-39f7b0944a86" providerId="ADAL" clId="{3214A71E-1329-C846-A5AA-EE23F41D9871}" dt="2022-11-06T11:43:14.311" v="578"/>
          <ac:spMkLst>
            <pc:docMk/>
            <pc:sldMk cId="0" sldId="310"/>
            <ac:spMk id="4" creationId="{2A16EDB0-B3C8-814F-657E-46EF42BD06AC}"/>
          </ac:spMkLst>
        </pc:spChg>
        <pc:spChg chg="mod">
          <ac:chgData name="Lindsay Ward" userId="8f2e855a-579b-4a8f-b9f1-39f7b0944a86" providerId="ADAL" clId="{3214A71E-1329-C846-A5AA-EE23F41D9871}" dt="2022-11-06T11:43:14.311" v="578"/>
          <ac:spMkLst>
            <pc:docMk/>
            <pc:sldMk cId="0" sldId="310"/>
            <ac:spMk id="516" creationId="{00000000-0000-0000-0000-000000000000}"/>
          </ac:spMkLst>
        </pc:spChg>
        <pc:spChg chg="mod">
          <ac:chgData name="Lindsay Ward" userId="8f2e855a-579b-4a8f-b9f1-39f7b0944a86" providerId="ADAL" clId="{3214A71E-1329-C846-A5AA-EE23F41D9871}" dt="2022-11-06T11:43:14.311" v="578"/>
          <ac:spMkLst>
            <pc:docMk/>
            <pc:sldMk cId="0" sldId="310"/>
            <ac:spMk id="517" creationId="{00000000-0000-0000-0000-000000000000}"/>
          </ac:spMkLst>
        </pc:spChg>
        <pc:spChg chg="mod">
          <ac:chgData name="Lindsay Ward" userId="8f2e855a-579b-4a8f-b9f1-39f7b0944a86" providerId="ADAL" clId="{3214A71E-1329-C846-A5AA-EE23F41D9871}" dt="2022-11-06T11:43:14.311" v="578"/>
          <ac:spMkLst>
            <pc:docMk/>
            <pc:sldMk cId="0" sldId="310"/>
            <ac:spMk id="518" creationId="{00000000-0000-0000-0000-000000000000}"/>
          </ac:spMkLst>
        </pc:spChg>
      </pc:sldChg>
      <pc:sldChg chg="addSp delSp modSp mod">
        <pc:chgData name="Lindsay Ward" userId="8f2e855a-579b-4a8f-b9f1-39f7b0944a86" providerId="ADAL" clId="{3214A71E-1329-C846-A5AA-EE23F41D9871}" dt="2022-11-08T02:16:41.332" v="2185" actId="962"/>
        <pc:sldMkLst>
          <pc:docMk/>
          <pc:sldMk cId="1163832794" sldId="312"/>
        </pc:sldMkLst>
        <pc:spChg chg="add del mod">
          <ac:chgData name="Lindsay Ward" userId="8f2e855a-579b-4a8f-b9f1-39f7b0944a86" providerId="ADAL" clId="{3214A71E-1329-C846-A5AA-EE23F41D9871}" dt="2022-11-06T11:43:14.311" v="578"/>
          <ac:spMkLst>
            <pc:docMk/>
            <pc:sldMk cId="1163832794" sldId="312"/>
            <ac:spMk id="2" creationId="{59E97201-BC32-E1CF-621B-7ED15D1527EF}"/>
          </ac:spMkLst>
        </pc:spChg>
        <pc:spChg chg="add del mod">
          <ac:chgData name="Lindsay Ward" userId="8f2e855a-579b-4a8f-b9f1-39f7b0944a86" providerId="ADAL" clId="{3214A71E-1329-C846-A5AA-EE23F41D9871}" dt="2022-11-06T11:43:14.311" v="578"/>
          <ac:spMkLst>
            <pc:docMk/>
            <pc:sldMk cId="1163832794" sldId="312"/>
            <ac:spMk id="3" creationId="{9E7D0620-9D9E-C18F-FFF7-7917259DCF87}"/>
          </ac:spMkLst>
        </pc:spChg>
        <pc:spChg chg="add del mod">
          <ac:chgData name="Lindsay Ward" userId="8f2e855a-579b-4a8f-b9f1-39f7b0944a86" providerId="ADAL" clId="{3214A71E-1329-C846-A5AA-EE23F41D9871}" dt="2022-11-06T11:43:14.311" v="578"/>
          <ac:spMkLst>
            <pc:docMk/>
            <pc:sldMk cId="1163832794" sldId="312"/>
            <ac:spMk id="4" creationId="{375631B2-7230-F295-05B1-8471B9DA1E36}"/>
          </ac:spMkLst>
        </pc:spChg>
        <pc:spChg chg="mod">
          <ac:chgData name="Lindsay Ward" userId="8f2e855a-579b-4a8f-b9f1-39f7b0944a86" providerId="ADAL" clId="{3214A71E-1329-C846-A5AA-EE23F41D9871}" dt="2022-11-08T02:16:06.388" v="2105" actId="20577"/>
          <ac:spMkLst>
            <pc:docMk/>
            <pc:sldMk cId="1163832794" sldId="312"/>
            <ac:spMk id="270" creationId="{00000000-0000-0000-0000-000000000000}"/>
          </ac:spMkLst>
        </pc:spChg>
        <pc:spChg chg="mod">
          <ac:chgData name="Lindsay Ward" userId="8f2e855a-579b-4a8f-b9f1-39f7b0944a86" providerId="ADAL" clId="{3214A71E-1329-C846-A5AA-EE23F41D9871}" dt="2022-11-08T02:16:26.994" v="2116" actId="14"/>
          <ac:spMkLst>
            <pc:docMk/>
            <pc:sldMk cId="1163832794" sldId="312"/>
            <ac:spMk id="271" creationId="{00000000-0000-0000-0000-000000000000}"/>
          </ac:spMkLst>
        </pc:spChg>
        <pc:spChg chg="mod">
          <ac:chgData name="Lindsay Ward" userId="8f2e855a-579b-4a8f-b9f1-39f7b0944a86" providerId="ADAL" clId="{3214A71E-1329-C846-A5AA-EE23F41D9871}" dt="2022-11-06T11:43:14.311" v="578"/>
          <ac:spMkLst>
            <pc:docMk/>
            <pc:sldMk cId="1163832794" sldId="312"/>
            <ac:spMk id="272" creationId="{00000000-0000-0000-0000-000000000000}"/>
          </ac:spMkLst>
        </pc:spChg>
        <pc:picChg chg="mod">
          <ac:chgData name="Lindsay Ward" userId="8f2e855a-579b-4a8f-b9f1-39f7b0944a86" providerId="ADAL" clId="{3214A71E-1329-C846-A5AA-EE23F41D9871}" dt="2022-11-08T02:16:41.332" v="2185" actId="962"/>
          <ac:picMkLst>
            <pc:docMk/>
            <pc:sldMk cId="1163832794" sldId="312"/>
            <ac:picMk id="273" creationId="{00000000-0000-0000-0000-000000000000}"/>
          </ac:picMkLst>
        </pc:picChg>
      </pc:sldChg>
      <pc:sldChg chg="addSp delSp modSp mod">
        <pc:chgData name="Lindsay Ward" userId="8f2e855a-579b-4a8f-b9f1-39f7b0944a86" providerId="ADAL" clId="{3214A71E-1329-C846-A5AA-EE23F41D9871}" dt="2022-11-08T02:17:20.153" v="2228" actId="20577"/>
        <pc:sldMkLst>
          <pc:docMk/>
          <pc:sldMk cId="1054932529" sldId="313"/>
        </pc:sldMkLst>
        <pc:spChg chg="add del mod">
          <ac:chgData name="Lindsay Ward" userId="8f2e855a-579b-4a8f-b9f1-39f7b0944a86" providerId="ADAL" clId="{3214A71E-1329-C846-A5AA-EE23F41D9871}" dt="2022-11-06T11:43:14.311" v="578"/>
          <ac:spMkLst>
            <pc:docMk/>
            <pc:sldMk cId="1054932529" sldId="313"/>
            <ac:spMk id="2" creationId="{7D42D726-888A-2AC6-967D-5B6E864AC700}"/>
          </ac:spMkLst>
        </pc:spChg>
        <pc:spChg chg="add del mod">
          <ac:chgData name="Lindsay Ward" userId="8f2e855a-579b-4a8f-b9f1-39f7b0944a86" providerId="ADAL" clId="{3214A71E-1329-C846-A5AA-EE23F41D9871}" dt="2022-11-06T11:43:14.311" v="578"/>
          <ac:spMkLst>
            <pc:docMk/>
            <pc:sldMk cId="1054932529" sldId="313"/>
            <ac:spMk id="3" creationId="{DCC33632-CD5C-B7DE-B04E-30FF269012E3}"/>
          </ac:spMkLst>
        </pc:spChg>
        <pc:spChg chg="add del mod">
          <ac:chgData name="Lindsay Ward" userId="8f2e855a-579b-4a8f-b9f1-39f7b0944a86" providerId="ADAL" clId="{3214A71E-1329-C846-A5AA-EE23F41D9871}" dt="2022-11-06T11:43:14.311" v="578"/>
          <ac:spMkLst>
            <pc:docMk/>
            <pc:sldMk cId="1054932529" sldId="313"/>
            <ac:spMk id="4" creationId="{18F7A6B4-6F72-199B-E35B-53B489649407}"/>
          </ac:spMkLst>
        </pc:spChg>
        <pc:spChg chg="mod">
          <ac:chgData name="Lindsay Ward" userId="8f2e855a-579b-4a8f-b9f1-39f7b0944a86" providerId="ADAL" clId="{3214A71E-1329-C846-A5AA-EE23F41D9871}" dt="2022-11-06T11:43:14.311" v="578"/>
          <ac:spMkLst>
            <pc:docMk/>
            <pc:sldMk cId="1054932529" sldId="313"/>
            <ac:spMk id="278" creationId="{00000000-0000-0000-0000-000000000000}"/>
          </ac:spMkLst>
        </pc:spChg>
        <pc:spChg chg="mod">
          <ac:chgData name="Lindsay Ward" userId="8f2e855a-579b-4a8f-b9f1-39f7b0944a86" providerId="ADAL" clId="{3214A71E-1329-C846-A5AA-EE23F41D9871}" dt="2022-11-08T02:17:20.153" v="2228" actId="20577"/>
          <ac:spMkLst>
            <pc:docMk/>
            <pc:sldMk cId="1054932529" sldId="313"/>
            <ac:spMk id="279" creationId="{00000000-0000-0000-0000-000000000000}"/>
          </ac:spMkLst>
        </pc:spChg>
        <pc:spChg chg="mod">
          <ac:chgData name="Lindsay Ward" userId="8f2e855a-579b-4a8f-b9f1-39f7b0944a86" providerId="ADAL" clId="{3214A71E-1329-C846-A5AA-EE23F41D9871}" dt="2022-11-06T11:43:14.311" v="578"/>
          <ac:spMkLst>
            <pc:docMk/>
            <pc:sldMk cId="1054932529" sldId="313"/>
            <ac:spMk id="280" creationId="{00000000-0000-0000-0000-000000000000}"/>
          </ac:spMkLst>
        </pc:spChg>
      </pc:sldChg>
      <pc:sldChg chg="addSp delSp modSp mod">
        <pc:chgData name="Lindsay Ward" userId="8f2e855a-579b-4a8f-b9f1-39f7b0944a86" providerId="ADAL" clId="{3214A71E-1329-C846-A5AA-EE23F41D9871}" dt="2022-11-08T02:21:44.281" v="2436" actId="1076"/>
        <pc:sldMkLst>
          <pc:docMk/>
          <pc:sldMk cId="1084343044" sldId="314"/>
        </pc:sldMkLst>
        <pc:spChg chg="add del mod">
          <ac:chgData name="Lindsay Ward" userId="8f2e855a-579b-4a8f-b9f1-39f7b0944a86" providerId="ADAL" clId="{3214A71E-1329-C846-A5AA-EE23F41D9871}" dt="2022-11-06T11:43:14.311" v="578"/>
          <ac:spMkLst>
            <pc:docMk/>
            <pc:sldMk cId="1084343044" sldId="314"/>
            <ac:spMk id="2" creationId="{C133E52F-0181-4DC8-539C-8E9FC8802DF8}"/>
          </ac:spMkLst>
        </pc:spChg>
        <pc:spChg chg="add mod">
          <ac:chgData name="Lindsay Ward" userId="8f2e855a-579b-4a8f-b9f1-39f7b0944a86" providerId="ADAL" clId="{3214A71E-1329-C846-A5AA-EE23F41D9871}" dt="2022-11-08T02:18:50.084" v="2247" actId="14100"/>
          <ac:spMkLst>
            <pc:docMk/>
            <pc:sldMk cId="1084343044" sldId="314"/>
            <ac:spMk id="2" creationId="{EB52ADBB-8872-AB4E-BA5C-60BA2404F4CB}"/>
          </ac:spMkLst>
        </pc:spChg>
        <pc:spChg chg="add del mod">
          <ac:chgData name="Lindsay Ward" userId="8f2e855a-579b-4a8f-b9f1-39f7b0944a86" providerId="ADAL" clId="{3214A71E-1329-C846-A5AA-EE23F41D9871}" dt="2022-11-06T11:43:14.311" v="578"/>
          <ac:spMkLst>
            <pc:docMk/>
            <pc:sldMk cId="1084343044" sldId="314"/>
            <ac:spMk id="3" creationId="{FEBE4836-4B38-374E-248C-3E9441031DB8}"/>
          </ac:spMkLst>
        </pc:spChg>
        <pc:spChg chg="add del mod">
          <ac:chgData name="Lindsay Ward" userId="8f2e855a-579b-4a8f-b9f1-39f7b0944a86" providerId="ADAL" clId="{3214A71E-1329-C846-A5AA-EE23F41D9871}" dt="2022-11-06T11:43:14.311" v="578"/>
          <ac:spMkLst>
            <pc:docMk/>
            <pc:sldMk cId="1084343044" sldId="314"/>
            <ac:spMk id="4" creationId="{517CFAC1-62D4-12F7-2C6E-3EC2CCC5B02B}"/>
          </ac:spMkLst>
        </pc:spChg>
        <pc:spChg chg="mod">
          <ac:chgData name="Lindsay Ward" userId="8f2e855a-579b-4a8f-b9f1-39f7b0944a86" providerId="ADAL" clId="{3214A71E-1329-C846-A5AA-EE23F41D9871}" dt="2022-11-06T11:43:14.311" v="578"/>
          <ac:spMkLst>
            <pc:docMk/>
            <pc:sldMk cId="1084343044" sldId="314"/>
            <ac:spMk id="285" creationId="{00000000-0000-0000-0000-000000000000}"/>
          </ac:spMkLst>
        </pc:spChg>
        <pc:spChg chg="mod">
          <ac:chgData name="Lindsay Ward" userId="8f2e855a-579b-4a8f-b9f1-39f7b0944a86" providerId="ADAL" clId="{3214A71E-1329-C846-A5AA-EE23F41D9871}" dt="2022-11-08T02:19:29.939" v="2259" actId="255"/>
          <ac:spMkLst>
            <pc:docMk/>
            <pc:sldMk cId="1084343044" sldId="314"/>
            <ac:spMk id="286" creationId="{00000000-0000-0000-0000-000000000000}"/>
          </ac:spMkLst>
        </pc:spChg>
        <pc:spChg chg="mod">
          <ac:chgData name="Lindsay Ward" userId="8f2e855a-579b-4a8f-b9f1-39f7b0944a86" providerId="ADAL" clId="{3214A71E-1329-C846-A5AA-EE23F41D9871}" dt="2022-11-06T11:43:14.311" v="578"/>
          <ac:spMkLst>
            <pc:docMk/>
            <pc:sldMk cId="1084343044" sldId="314"/>
            <ac:spMk id="287" creationId="{00000000-0000-0000-0000-000000000000}"/>
          </ac:spMkLst>
        </pc:spChg>
        <pc:picChg chg="mod">
          <ac:chgData name="Lindsay Ward" userId="8f2e855a-579b-4a8f-b9f1-39f7b0944a86" providerId="ADAL" clId="{3214A71E-1329-C846-A5AA-EE23F41D9871}" dt="2022-11-08T02:21:44.281" v="2436" actId="1076"/>
          <ac:picMkLst>
            <pc:docMk/>
            <pc:sldMk cId="1084343044" sldId="314"/>
            <ac:picMk id="288" creationId="{00000000-0000-0000-0000-000000000000}"/>
          </ac:picMkLst>
        </pc:picChg>
      </pc:sldChg>
      <pc:sldChg chg="addSp delSp modSp del">
        <pc:chgData name="Lindsay Ward" userId="8f2e855a-579b-4a8f-b9f1-39f7b0944a86" providerId="ADAL" clId="{3214A71E-1329-C846-A5AA-EE23F41D9871}" dt="2022-11-08T02:21:33.056" v="2433" actId="2696"/>
        <pc:sldMkLst>
          <pc:docMk/>
          <pc:sldMk cId="1280303961" sldId="315"/>
        </pc:sldMkLst>
        <pc:spChg chg="del">
          <ac:chgData name="Lindsay Ward" userId="8f2e855a-579b-4a8f-b9f1-39f7b0944a86" providerId="ADAL" clId="{3214A71E-1329-C846-A5AA-EE23F41D9871}" dt="2022-11-06T11:43:14.311" v="578"/>
          <ac:spMkLst>
            <pc:docMk/>
            <pc:sldMk cId="1280303961" sldId="315"/>
            <ac:spMk id="2" creationId="{6CC5FCFF-33B4-9F9F-DA59-5D0E9251FAD5}"/>
          </ac:spMkLst>
        </pc:spChg>
        <pc:spChg chg="add del mod">
          <ac:chgData name="Lindsay Ward" userId="8f2e855a-579b-4a8f-b9f1-39f7b0944a86" providerId="ADAL" clId="{3214A71E-1329-C846-A5AA-EE23F41D9871}" dt="2022-11-06T11:43:14.311" v="578"/>
          <ac:spMkLst>
            <pc:docMk/>
            <pc:sldMk cId="1280303961" sldId="315"/>
            <ac:spMk id="3" creationId="{5CD08353-8233-E634-ACFB-AB0DDCCBAEDF}"/>
          </ac:spMkLst>
        </pc:spChg>
        <pc:spChg chg="add del mod">
          <ac:chgData name="Lindsay Ward" userId="8f2e855a-579b-4a8f-b9f1-39f7b0944a86" providerId="ADAL" clId="{3214A71E-1329-C846-A5AA-EE23F41D9871}" dt="2022-11-06T11:43:14.311" v="578"/>
          <ac:spMkLst>
            <pc:docMk/>
            <pc:sldMk cId="1280303961" sldId="315"/>
            <ac:spMk id="4" creationId="{C743E340-5EC4-3FB9-530B-C46DEBF10F02}"/>
          </ac:spMkLst>
        </pc:spChg>
        <pc:spChg chg="add mod">
          <ac:chgData name="Lindsay Ward" userId="8f2e855a-579b-4a8f-b9f1-39f7b0944a86" providerId="ADAL" clId="{3214A71E-1329-C846-A5AA-EE23F41D9871}" dt="2022-11-06T11:43:14.311" v="578"/>
          <ac:spMkLst>
            <pc:docMk/>
            <pc:sldMk cId="1280303961" sldId="315"/>
            <ac:spMk id="5" creationId="{D4FF173C-8479-4549-3340-A75EEEAFA4D6}"/>
          </ac:spMkLst>
        </pc:spChg>
        <pc:spChg chg="mod">
          <ac:chgData name="Lindsay Ward" userId="8f2e855a-579b-4a8f-b9f1-39f7b0944a86" providerId="ADAL" clId="{3214A71E-1329-C846-A5AA-EE23F41D9871}" dt="2022-11-06T11:43:14.311" v="578"/>
          <ac:spMkLst>
            <pc:docMk/>
            <pc:sldMk cId="1280303961" sldId="315"/>
            <ac:spMk id="293" creationId="{00000000-0000-0000-0000-000000000000}"/>
          </ac:spMkLst>
        </pc:spChg>
        <pc:spChg chg="mod">
          <ac:chgData name="Lindsay Ward" userId="8f2e855a-579b-4a8f-b9f1-39f7b0944a86" providerId="ADAL" clId="{3214A71E-1329-C846-A5AA-EE23F41D9871}" dt="2022-11-06T11:43:14.311" v="578"/>
          <ac:spMkLst>
            <pc:docMk/>
            <pc:sldMk cId="1280303961" sldId="315"/>
            <ac:spMk id="294" creationId="{00000000-0000-0000-0000-000000000000}"/>
          </ac:spMkLst>
        </pc:spChg>
      </pc:sldChg>
      <pc:sldChg chg="addSp delSp modSp del">
        <pc:chgData name="Lindsay Ward" userId="8f2e855a-579b-4a8f-b9f1-39f7b0944a86" providerId="ADAL" clId="{3214A71E-1329-C846-A5AA-EE23F41D9871}" dt="2022-11-08T02:20:12.672" v="2423" actId="2696"/>
        <pc:sldMkLst>
          <pc:docMk/>
          <pc:sldMk cId="388425192" sldId="316"/>
        </pc:sldMkLst>
        <pc:spChg chg="add del mod">
          <ac:chgData name="Lindsay Ward" userId="8f2e855a-579b-4a8f-b9f1-39f7b0944a86" providerId="ADAL" clId="{3214A71E-1329-C846-A5AA-EE23F41D9871}" dt="2022-11-06T11:43:14.311" v="578"/>
          <ac:spMkLst>
            <pc:docMk/>
            <pc:sldMk cId="388425192" sldId="316"/>
            <ac:spMk id="2" creationId="{FD70F15B-3363-1ECA-E37E-2357F6140498}"/>
          </ac:spMkLst>
        </pc:spChg>
        <pc:spChg chg="add del mod">
          <ac:chgData name="Lindsay Ward" userId="8f2e855a-579b-4a8f-b9f1-39f7b0944a86" providerId="ADAL" clId="{3214A71E-1329-C846-A5AA-EE23F41D9871}" dt="2022-11-06T11:43:14.311" v="578"/>
          <ac:spMkLst>
            <pc:docMk/>
            <pc:sldMk cId="388425192" sldId="316"/>
            <ac:spMk id="3" creationId="{2D0C4A56-42F7-2718-56B4-ECF169CDA385}"/>
          </ac:spMkLst>
        </pc:spChg>
        <pc:spChg chg="add del mod">
          <ac:chgData name="Lindsay Ward" userId="8f2e855a-579b-4a8f-b9f1-39f7b0944a86" providerId="ADAL" clId="{3214A71E-1329-C846-A5AA-EE23F41D9871}" dt="2022-11-06T11:43:14.311" v="578"/>
          <ac:spMkLst>
            <pc:docMk/>
            <pc:sldMk cId="388425192" sldId="316"/>
            <ac:spMk id="4" creationId="{F942D798-8BA7-1BD5-9C32-5BC65D15ABBE}"/>
          </ac:spMkLst>
        </pc:spChg>
        <pc:spChg chg="mod">
          <ac:chgData name="Lindsay Ward" userId="8f2e855a-579b-4a8f-b9f1-39f7b0944a86" providerId="ADAL" clId="{3214A71E-1329-C846-A5AA-EE23F41D9871}" dt="2022-11-06T11:43:14.311" v="578"/>
          <ac:spMkLst>
            <pc:docMk/>
            <pc:sldMk cId="388425192" sldId="316"/>
            <ac:spMk id="300" creationId="{00000000-0000-0000-0000-000000000000}"/>
          </ac:spMkLst>
        </pc:spChg>
        <pc:spChg chg="mod">
          <ac:chgData name="Lindsay Ward" userId="8f2e855a-579b-4a8f-b9f1-39f7b0944a86" providerId="ADAL" clId="{3214A71E-1329-C846-A5AA-EE23F41D9871}" dt="2022-11-06T11:43:14.311" v="578"/>
          <ac:spMkLst>
            <pc:docMk/>
            <pc:sldMk cId="388425192" sldId="316"/>
            <ac:spMk id="301" creationId="{00000000-0000-0000-0000-000000000000}"/>
          </ac:spMkLst>
        </pc:spChg>
        <pc:spChg chg="mod">
          <ac:chgData name="Lindsay Ward" userId="8f2e855a-579b-4a8f-b9f1-39f7b0944a86" providerId="ADAL" clId="{3214A71E-1329-C846-A5AA-EE23F41D9871}" dt="2022-11-06T11:43:14.311" v="578"/>
          <ac:spMkLst>
            <pc:docMk/>
            <pc:sldMk cId="388425192" sldId="316"/>
            <ac:spMk id="302" creationId="{00000000-0000-0000-0000-000000000000}"/>
          </ac:spMkLst>
        </pc:spChg>
      </pc:sldChg>
      <pc:sldChg chg="addSp delSp modSp mod">
        <pc:chgData name="Lindsay Ward" userId="8f2e855a-579b-4a8f-b9f1-39f7b0944a86" providerId="ADAL" clId="{3214A71E-1329-C846-A5AA-EE23F41D9871}" dt="2022-11-08T02:20:47.094" v="2425" actId="20577"/>
        <pc:sldMkLst>
          <pc:docMk/>
          <pc:sldMk cId="1320197078" sldId="317"/>
        </pc:sldMkLst>
        <pc:spChg chg="add del mod">
          <ac:chgData name="Lindsay Ward" userId="8f2e855a-579b-4a8f-b9f1-39f7b0944a86" providerId="ADAL" clId="{3214A71E-1329-C846-A5AA-EE23F41D9871}" dt="2022-11-06T11:43:14.311" v="578"/>
          <ac:spMkLst>
            <pc:docMk/>
            <pc:sldMk cId="1320197078" sldId="317"/>
            <ac:spMk id="2" creationId="{DE4FB5FA-029E-33D7-2514-F87E15D03729}"/>
          </ac:spMkLst>
        </pc:spChg>
        <pc:spChg chg="add del mod">
          <ac:chgData name="Lindsay Ward" userId="8f2e855a-579b-4a8f-b9f1-39f7b0944a86" providerId="ADAL" clId="{3214A71E-1329-C846-A5AA-EE23F41D9871}" dt="2022-11-06T11:43:14.311" v="578"/>
          <ac:spMkLst>
            <pc:docMk/>
            <pc:sldMk cId="1320197078" sldId="317"/>
            <ac:spMk id="3" creationId="{44011AF6-DBA7-B618-F5FB-FDF0E0D1EF39}"/>
          </ac:spMkLst>
        </pc:spChg>
        <pc:spChg chg="add del mod">
          <ac:chgData name="Lindsay Ward" userId="8f2e855a-579b-4a8f-b9f1-39f7b0944a86" providerId="ADAL" clId="{3214A71E-1329-C846-A5AA-EE23F41D9871}" dt="2022-11-06T11:43:14.311" v="578"/>
          <ac:spMkLst>
            <pc:docMk/>
            <pc:sldMk cId="1320197078" sldId="317"/>
            <ac:spMk id="4" creationId="{97242C20-1CD0-8ADD-8213-26995A66E690}"/>
          </ac:spMkLst>
        </pc:spChg>
        <pc:spChg chg="mod">
          <ac:chgData name="Lindsay Ward" userId="8f2e855a-579b-4a8f-b9f1-39f7b0944a86" providerId="ADAL" clId="{3214A71E-1329-C846-A5AA-EE23F41D9871}" dt="2022-11-08T02:20:47.094" v="2425" actId="20577"/>
          <ac:spMkLst>
            <pc:docMk/>
            <pc:sldMk cId="1320197078" sldId="317"/>
            <ac:spMk id="308" creationId="{00000000-0000-0000-0000-000000000000}"/>
          </ac:spMkLst>
        </pc:spChg>
        <pc:spChg chg="mod">
          <ac:chgData name="Lindsay Ward" userId="8f2e855a-579b-4a8f-b9f1-39f7b0944a86" providerId="ADAL" clId="{3214A71E-1329-C846-A5AA-EE23F41D9871}" dt="2022-11-06T11:43:14.311" v="578"/>
          <ac:spMkLst>
            <pc:docMk/>
            <pc:sldMk cId="1320197078" sldId="317"/>
            <ac:spMk id="309" creationId="{00000000-0000-0000-0000-000000000000}"/>
          </ac:spMkLst>
        </pc:spChg>
        <pc:spChg chg="mod">
          <ac:chgData name="Lindsay Ward" userId="8f2e855a-579b-4a8f-b9f1-39f7b0944a86" providerId="ADAL" clId="{3214A71E-1329-C846-A5AA-EE23F41D9871}" dt="2022-11-06T11:43:14.311" v="578"/>
          <ac:spMkLst>
            <pc:docMk/>
            <pc:sldMk cId="1320197078" sldId="317"/>
            <ac:spMk id="310" creationId="{00000000-0000-0000-0000-000000000000}"/>
          </ac:spMkLst>
        </pc:spChg>
      </pc:sldChg>
      <pc:sldChg chg="addSp delSp modSp mod">
        <pc:chgData name="Lindsay Ward" userId="8f2e855a-579b-4a8f-b9f1-39f7b0944a86" providerId="ADAL" clId="{3214A71E-1329-C846-A5AA-EE23F41D9871}" dt="2022-11-08T02:21:12.557" v="2432" actId="20577"/>
        <pc:sldMkLst>
          <pc:docMk/>
          <pc:sldMk cId="1187968881" sldId="318"/>
        </pc:sldMkLst>
        <pc:spChg chg="add del mod">
          <ac:chgData name="Lindsay Ward" userId="8f2e855a-579b-4a8f-b9f1-39f7b0944a86" providerId="ADAL" clId="{3214A71E-1329-C846-A5AA-EE23F41D9871}" dt="2022-11-06T11:43:14.311" v="578"/>
          <ac:spMkLst>
            <pc:docMk/>
            <pc:sldMk cId="1187968881" sldId="318"/>
            <ac:spMk id="2" creationId="{7C06381B-0C27-1E51-AD58-4498DB6B470F}"/>
          </ac:spMkLst>
        </pc:spChg>
        <pc:spChg chg="add del mod">
          <ac:chgData name="Lindsay Ward" userId="8f2e855a-579b-4a8f-b9f1-39f7b0944a86" providerId="ADAL" clId="{3214A71E-1329-C846-A5AA-EE23F41D9871}" dt="2022-11-06T11:43:14.311" v="578"/>
          <ac:spMkLst>
            <pc:docMk/>
            <pc:sldMk cId="1187968881" sldId="318"/>
            <ac:spMk id="3" creationId="{914E2352-459E-9830-D9CB-4AA15F133B58}"/>
          </ac:spMkLst>
        </pc:spChg>
        <pc:spChg chg="add del mod">
          <ac:chgData name="Lindsay Ward" userId="8f2e855a-579b-4a8f-b9f1-39f7b0944a86" providerId="ADAL" clId="{3214A71E-1329-C846-A5AA-EE23F41D9871}" dt="2022-11-06T11:43:14.311" v="578"/>
          <ac:spMkLst>
            <pc:docMk/>
            <pc:sldMk cId="1187968881" sldId="318"/>
            <ac:spMk id="4" creationId="{D0573A99-0D44-8A7D-FD76-48BE643DA7F5}"/>
          </ac:spMkLst>
        </pc:spChg>
        <pc:spChg chg="mod">
          <ac:chgData name="Lindsay Ward" userId="8f2e855a-579b-4a8f-b9f1-39f7b0944a86" providerId="ADAL" clId="{3214A71E-1329-C846-A5AA-EE23F41D9871}" dt="2022-11-06T11:43:14.311" v="578"/>
          <ac:spMkLst>
            <pc:docMk/>
            <pc:sldMk cId="1187968881" sldId="318"/>
            <ac:spMk id="315" creationId="{00000000-0000-0000-0000-000000000000}"/>
          </ac:spMkLst>
        </pc:spChg>
        <pc:spChg chg="mod">
          <ac:chgData name="Lindsay Ward" userId="8f2e855a-579b-4a8f-b9f1-39f7b0944a86" providerId="ADAL" clId="{3214A71E-1329-C846-A5AA-EE23F41D9871}" dt="2022-11-08T02:21:12.557" v="2432" actId="20577"/>
          <ac:spMkLst>
            <pc:docMk/>
            <pc:sldMk cId="1187968881" sldId="318"/>
            <ac:spMk id="316" creationId="{00000000-0000-0000-0000-000000000000}"/>
          </ac:spMkLst>
        </pc:spChg>
        <pc:spChg chg="mod">
          <ac:chgData name="Lindsay Ward" userId="8f2e855a-579b-4a8f-b9f1-39f7b0944a86" providerId="ADAL" clId="{3214A71E-1329-C846-A5AA-EE23F41D9871}" dt="2022-11-06T11:43:14.311" v="578"/>
          <ac:spMkLst>
            <pc:docMk/>
            <pc:sldMk cId="1187968881" sldId="318"/>
            <ac:spMk id="317" creationId="{00000000-0000-0000-0000-000000000000}"/>
          </ac:spMkLst>
        </pc:spChg>
      </pc:sldChg>
      <pc:sldChg chg="modSp add mod ord">
        <pc:chgData name="Lindsay Ward" userId="8f2e855a-579b-4a8f-b9f1-39f7b0944a86" providerId="ADAL" clId="{3214A71E-1329-C846-A5AA-EE23F41D9871}" dt="2022-11-08T06:08:16.689" v="3195" actId="20577"/>
        <pc:sldMkLst>
          <pc:docMk/>
          <pc:sldMk cId="420426117" sldId="320"/>
        </pc:sldMkLst>
        <pc:spChg chg="mod">
          <ac:chgData name="Lindsay Ward" userId="8f2e855a-579b-4a8f-b9f1-39f7b0944a86" providerId="ADAL" clId="{3214A71E-1329-C846-A5AA-EE23F41D9871}" dt="2022-11-08T06:08:16.689" v="3195" actId="20577"/>
          <ac:spMkLst>
            <pc:docMk/>
            <pc:sldMk cId="420426117" sldId="320"/>
            <ac:spMk id="152" creationId="{00000000-0000-0000-0000-000000000000}"/>
          </ac:spMkLst>
        </pc:spChg>
        <pc:picChg chg="mod">
          <ac:chgData name="Lindsay Ward" userId="8f2e855a-579b-4a8f-b9f1-39f7b0944a86" providerId="ADAL" clId="{3214A71E-1329-C846-A5AA-EE23F41D9871}" dt="2022-11-08T06:01:51.805" v="3142" actId="1076"/>
          <ac:picMkLst>
            <pc:docMk/>
            <pc:sldMk cId="420426117" sldId="320"/>
            <ac:picMk id="154" creationId="{00000000-0000-0000-0000-000000000000}"/>
          </ac:picMkLst>
        </pc:picChg>
      </pc:sldChg>
      <pc:sldChg chg="add del">
        <pc:chgData name="Lindsay Ward" userId="8f2e855a-579b-4a8f-b9f1-39f7b0944a86" providerId="ADAL" clId="{3214A71E-1329-C846-A5AA-EE23F41D9871}" dt="2022-11-08T05:59:02.169" v="3121"/>
        <pc:sldMkLst>
          <pc:docMk/>
          <pc:sldMk cId="1580498904" sldId="320"/>
        </pc:sldMkLst>
      </pc:sldChg>
      <pc:sldChg chg="addSp delSp modSp del mod">
        <pc:chgData name="Lindsay Ward" userId="8f2e855a-579b-4a8f-b9f1-39f7b0944a86" providerId="ADAL" clId="{3214A71E-1329-C846-A5AA-EE23F41D9871}" dt="2022-11-08T05:58:59.584" v="3119" actId="2696"/>
        <pc:sldMkLst>
          <pc:docMk/>
          <pc:sldMk cId="2004113505" sldId="320"/>
        </pc:sldMkLst>
        <pc:spChg chg="add mod">
          <ac:chgData name="Lindsay Ward" userId="8f2e855a-579b-4a8f-b9f1-39f7b0944a86" providerId="ADAL" clId="{3214A71E-1329-C846-A5AA-EE23F41D9871}" dt="2022-11-08T02:11:45.846" v="1837" actId="20577"/>
          <ac:spMkLst>
            <pc:docMk/>
            <pc:sldMk cId="2004113505" sldId="320"/>
            <ac:spMk id="2" creationId="{205F9087-9D1F-B97E-E8AB-A75FC8D51A58}"/>
          </ac:spMkLst>
        </pc:spChg>
        <pc:spChg chg="add del mod">
          <ac:chgData name="Lindsay Ward" userId="8f2e855a-579b-4a8f-b9f1-39f7b0944a86" providerId="ADAL" clId="{3214A71E-1329-C846-A5AA-EE23F41D9871}" dt="2022-11-06T11:43:14.311" v="578"/>
          <ac:spMkLst>
            <pc:docMk/>
            <pc:sldMk cId="2004113505" sldId="320"/>
            <ac:spMk id="2" creationId="{A55E70CF-E326-9E8D-E85D-7B8FB65B5588}"/>
          </ac:spMkLst>
        </pc:spChg>
        <pc:spChg chg="add del mod">
          <ac:chgData name="Lindsay Ward" userId="8f2e855a-579b-4a8f-b9f1-39f7b0944a86" providerId="ADAL" clId="{3214A71E-1329-C846-A5AA-EE23F41D9871}" dt="2022-11-06T11:43:14.311" v="578"/>
          <ac:spMkLst>
            <pc:docMk/>
            <pc:sldMk cId="2004113505" sldId="320"/>
            <ac:spMk id="3" creationId="{1CB90DF2-322F-6880-9F0F-D7D647359965}"/>
          </ac:spMkLst>
        </pc:spChg>
        <pc:spChg chg="add del mod">
          <ac:chgData name="Lindsay Ward" userId="8f2e855a-579b-4a8f-b9f1-39f7b0944a86" providerId="ADAL" clId="{3214A71E-1329-C846-A5AA-EE23F41D9871}" dt="2022-11-06T11:43:14.311" v="578"/>
          <ac:spMkLst>
            <pc:docMk/>
            <pc:sldMk cId="2004113505" sldId="320"/>
            <ac:spMk id="4" creationId="{04057B0A-84CC-5C1A-295A-C8D950196478}"/>
          </ac:spMkLst>
        </pc:spChg>
        <pc:spChg chg="mod">
          <ac:chgData name="Lindsay Ward" userId="8f2e855a-579b-4a8f-b9f1-39f7b0944a86" providerId="ADAL" clId="{3214A71E-1329-C846-A5AA-EE23F41D9871}" dt="2022-11-08T02:11:54.103" v="1850" actId="20577"/>
          <ac:spMkLst>
            <pc:docMk/>
            <pc:sldMk cId="2004113505" sldId="320"/>
            <ac:spMk id="151" creationId="{00000000-0000-0000-0000-000000000000}"/>
          </ac:spMkLst>
        </pc:spChg>
        <pc:spChg chg="mod">
          <ac:chgData name="Lindsay Ward" userId="8f2e855a-579b-4a8f-b9f1-39f7b0944a86" providerId="ADAL" clId="{3214A71E-1329-C846-A5AA-EE23F41D9871}" dt="2022-11-08T02:12:38.267" v="1870" actId="20577"/>
          <ac:spMkLst>
            <pc:docMk/>
            <pc:sldMk cId="2004113505" sldId="320"/>
            <ac:spMk id="152" creationId="{00000000-0000-0000-0000-000000000000}"/>
          </ac:spMkLst>
        </pc:spChg>
        <pc:spChg chg="mod">
          <ac:chgData name="Lindsay Ward" userId="8f2e855a-579b-4a8f-b9f1-39f7b0944a86" providerId="ADAL" clId="{3214A71E-1329-C846-A5AA-EE23F41D9871}" dt="2022-11-06T11:43:14.311" v="578"/>
          <ac:spMkLst>
            <pc:docMk/>
            <pc:sldMk cId="2004113505" sldId="320"/>
            <ac:spMk id="153" creationId="{00000000-0000-0000-0000-000000000000}"/>
          </ac:spMkLst>
        </pc:spChg>
        <pc:picChg chg="add del mod">
          <ac:chgData name="Lindsay Ward" userId="8f2e855a-579b-4a8f-b9f1-39f7b0944a86" providerId="ADAL" clId="{3214A71E-1329-C846-A5AA-EE23F41D9871}" dt="2022-11-08T05:58:57.735" v="3118" actId="21"/>
          <ac:picMkLst>
            <pc:docMk/>
            <pc:sldMk cId="2004113505" sldId="320"/>
            <ac:picMk id="3" creationId="{1246C051-CFED-30FF-B7CF-6C455898AA52}"/>
          </ac:picMkLst>
        </pc:picChg>
        <pc:picChg chg="mod">
          <ac:chgData name="Lindsay Ward" userId="8f2e855a-579b-4a8f-b9f1-39f7b0944a86" providerId="ADAL" clId="{3214A71E-1329-C846-A5AA-EE23F41D9871}" dt="2022-11-08T02:13:19.220" v="1991" actId="962"/>
          <ac:picMkLst>
            <pc:docMk/>
            <pc:sldMk cId="2004113505" sldId="320"/>
            <ac:picMk id="154" creationId="{00000000-0000-0000-0000-000000000000}"/>
          </ac:picMkLst>
        </pc:picChg>
      </pc:sldChg>
      <pc:sldChg chg="addSp delSp modSp mod">
        <pc:chgData name="Lindsay Ward" userId="8f2e855a-579b-4a8f-b9f1-39f7b0944a86" providerId="ADAL" clId="{3214A71E-1329-C846-A5AA-EE23F41D9871}" dt="2022-11-08T02:22:07.937" v="2540" actId="962"/>
        <pc:sldMkLst>
          <pc:docMk/>
          <pc:sldMk cId="1364829666" sldId="321"/>
        </pc:sldMkLst>
        <pc:spChg chg="add del mod">
          <ac:chgData name="Lindsay Ward" userId="8f2e855a-579b-4a8f-b9f1-39f7b0944a86" providerId="ADAL" clId="{3214A71E-1329-C846-A5AA-EE23F41D9871}" dt="2022-11-06T11:43:14.311" v="578"/>
          <ac:spMkLst>
            <pc:docMk/>
            <pc:sldMk cId="1364829666" sldId="321"/>
            <ac:spMk id="2" creationId="{742AA793-48B9-8689-5323-3C5D33A8A6B4}"/>
          </ac:spMkLst>
        </pc:spChg>
        <pc:spChg chg="add mod">
          <ac:chgData name="Lindsay Ward" userId="8f2e855a-579b-4a8f-b9f1-39f7b0944a86" providerId="ADAL" clId="{3214A71E-1329-C846-A5AA-EE23F41D9871}" dt="2022-11-08T02:15:07.662" v="2055" actId="20577"/>
          <ac:spMkLst>
            <pc:docMk/>
            <pc:sldMk cId="1364829666" sldId="321"/>
            <ac:spMk id="2" creationId="{9925CA95-FDD9-E8F2-BB9F-6CA4F2E61890}"/>
          </ac:spMkLst>
        </pc:spChg>
        <pc:spChg chg="add del mod">
          <ac:chgData name="Lindsay Ward" userId="8f2e855a-579b-4a8f-b9f1-39f7b0944a86" providerId="ADAL" clId="{3214A71E-1329-C846-A5AA-EE23F41D9871}" dt="2022-11-06T11:43:14.311" v="578"/>
          <ac:spMkLst>
            <pc:docMk/>
            <pc:sldMk cId="1364829666" sldId="321"/>
            <ac:spMk id="4" creationId="{F9787A8A-EA79-5263-5931-E56808F9B1DA}"/>
          </ac:spMkLst>
        </pc:spChg>
        <pc:spChg chg="add del mod">
          <ac:chgData name="Lindsay Ward" userId="8f2e855a-579b-4a8f-b9f1-39f7b0944a86" providerId="ADAL" clId="{3214A71E-1329-C846-A5AA-EE23F41D9871}" dt="2022-11-06T11:43:14.311" v="578"/>
          <ac:spMkLst>
            <pc:docMk/>
            <pc:sldMk cId="1364829666" sldId="321"/>
            <ac:spMk id="5" creationId="{EAC15F4D-D740-B975-3CBF-324A396E5FD7}"/>
          </ac:spMkLst>
        </pc:spChg>
        <pc:spChg chg="mod">
          <ac:chgData name="Lindsay Ward" userId="8f2e855a-579b-4a8f-b9f1-39f7b0944a86" providerId="ADAL" clId="{3214A71E-1329-C846-A5AA-EE23F41D9871}" dt="2022-11-08T02:15:27.757" v="2077" actId="20577"/>
          <ac:spMkLst>
            <pc:docMk/>
            <pc:sldMk cId="1364829666" sldId="321"/>
            <ac:spMk id="159" creationId="{00000000-0000-0000-0000-000000000000}"/>
          </ac:spMkLst>
        </pc:spChg>
        <pc:spChg chg="mod">
          <ac:chgData name="Lindsay Ward" userId="8f2e855a-579b-4a8f-b9f1-39f7b0944a86" providerId="ADAL" clId="{3214A71E-1329-C846-A5AA-EE23F41D9871}" dt="2022-11-06T11:43:14.311" v="578"/>
          <ac:spMkLst>
            <pc:docMk/>
            <pc:sldMk cId="1364829666" sldId="321"/>
            <ac:spMk id="160" creationId="{00000000-0000-0000-0000-000000000000}"/>
          </ac:spMkLst>
        </pc:spChg>
        <pc:spChg chg="mod">
          <ac:chgData name="Lindsay Ward" userId="8f2e855a-579b-4a8f-b9f1-39f7b0944a86" providerId="ADAL" clId="{3214A71E-1329-C846-A5AA-EE23F41D9871}" dt="2022-11-08T02:15:11.775" v="2057" actId="6549"/>
          <ac:spMkLst>
            <pc:docMk/>
            <pc:sldMk cId="1364829666" sldId="321"/>
            <ac:spMk id="161" creationId="{00000000-0000-0000-0000-000000000000}"/>
          </ac:spMkLst>
        </pc:spChg>
        <pc:picChg chg="mod">
          <ac:chgData name="Lindsay Ward" userId="8f2e855a-579b-4a8f-b9f1-39f7b0944a86" providerId="ADAL" clId="{3214A71E-1329-C846-A5AA-EE23F41D9871}" dt="2022-11-08T02:22:07.937" v="2540" actId="962"/>
          <ac:picMkLst>
            <pc:docMk/>
            <pc:sldMk cId="1364829666" sldId="321"/>
            <ac:picMk id="3" creationId="{B3584ABA-2452-2C46-93E1-C4144EDA2CC0}"/>
          </ac:picMkLst>
        </pc:picChg>
      </pc:sldChg>
      <pc:sldChg chg="addSp delSp modSp mod">
        <pc:chgData name="Lindsay Ward" userId="8f2e855a-579b-4a8f-b9f1-39f7b0944a86" providerId="ADAL" clId="{3214A71E-1329-C846-A5AA-EE23F41D9871}" dt="2022-11-08T02:15:57.948" v="2100" actId="20577"/>
        <pc:sldMkLst>
          <pc:docMk/>
          <pc:sldMk cId="983153109" sldId="322"/>
        </pc:sldMkLst>
        <pc:spChg chg="add del mod">
          <ac:chgData name="Lindsay Ward" userId="8f2e855a-579b-4a8f-b9f1-39f7b0944a86" providerId="ADAL" clId="{3214A71E-1329-C846-A5AA-EE23F41D9871}" dt="2022-11-06T11:43:14.311" v="578"/>
          <ac:spMkLst>
            <pc:docMk/>
            <pc:sldMk cId="983153109" sldId="322"/>
            <ac:spMk id="2" creationId="{A8DC9809-B6B3-F383-0980-D906804C3116}"/>
          </ac:spMkLst>
        </pc:spChg>
        <pc:spChg chg="add del mod">
          <ac:chgData name="Lindsay Ward" userId="8f2e855a-579b-4a8f-b9f1-39f7b0944a86" providerId="ADAL" clId="{3214A71E-1329-C846-A5AA-EE23F41D9871}" dt="2022-11-06T11:43:14.311" v="578"/>
          <ac:spMkLst>
            <pc:docMk/>
            <pc:sldMk cId="983153109" sldId="322"/>
            <ac:spMk id="3" creationId="{1D8AA3FB-C20A-C4DD-C046-9E719FD608DC}"/>
          </ac:spMkLst>
        </pc:spChg>
        <pc:spChg chg="add del mod">
          <ac:chgData name="Lindsay Ward" userId="8f2e855a-579b-4a8f-b9f1-39f7b0944a86" providerId="ADAL" clId="{3214A71E-1329-C846-A5AA-EE23F41D9871}" dt="2022-11-06T11:43:14.311" v="578"/>
          <ac:spMkLst>
            <pc:docMk/>
            <pc:sldMk cId="983153109" sldId="322"/>
            <ac:spMk id="4" creationId="{1FFA0C25-192E-7903-3ABB-B01BE669F00B}"/>
          </ac:spMkLst>
        </pc:spChg>
        <pc:spChg chg="mod">
          <ac:chgData name="Lindsay Ward" userId="8f2e855a-579b-4a8f-b9f1-39f7b0944a86" providerId="ADAL" clId="{3214A71E-1329-C846-A5AA-EE23F41D9871}" dt="2022-11-06T11:43:14.311" v="578"/>
          <ac:spMkLst>
            <pc:docMk/>
            <pc:sldMk cId="983153109" sldId="322"/>
            <ac:spMk id="166" creationId="{00000000-0000-0000-0000-000000000000}"/>
          </ac:spMkLst>
        </pc:spChg>
        <pc:spChg chg="mod">
          <ac:chgData name="Lindsay Ward" userId="8f2e855a-579b-4a8f-b9f1-39f7b0944a86" providerId="ADAL" clId="{3214A71E-1329-C846-A5AA-EE23F41D9871}" dt="2022-11-06T11:43:14.311" v="578"/>
          <ac:spMkLst>
            <pc:docMk/>
            <pc:sldMk cId="983153109" sldId="322"/>
            <ac:spMk id="167" creationId="{00000000-0000-0000-0000-000000000000}"/>
          </ac:spMkLst>
        </pc:spChg>
        <pc:spChg chg="mod">
          <ac:chgData name="Lindsay Ward" userId="8f2e855a-579b-4a8f-b9f1-39f7b0944a86" providerId="ADAL" clId="{3214A71E-1329-C846-A5AA-EE23F41D9871}" dt="2022-11-08T02:15:57.948" v="2100" actId="20577"/>
          <ac:spMkLst>
            <pc:docMk/>
            <pc:sldMk cId="983153109" sldId="322"/>
            <ac:spMk id="168" creationId="{00000000-0000-0000-0000-000000000000}"/>
          </ac:spMkLst>
        </pc:spChg>
      </pc:sldChg>
      <pc:sldChg chg="addSp delSp modSp mod modShow">
        <pc:chgData name="Lindsay Ward" userId="8f2e855a-579b-4a8f-b9f1-39f7b0944a86" providerId="ADAL" clId="{3214A71E-1329-C846-A5AA-EE23F41D9871}" dt="2022-11-08T05:59:24.391" v="3141" actId="20577"/>
        <pc:sldMkLst>
          <pc:docMk/>
          <pc:sldMk cId="1606117690" sldId="323"/>
        </pc:sldMkLst>
        <pc:spChg chg="mod">
          <ac:chgData name="Lindsay Ward" userId="8f2e855a-579b-4a8f-b9f1-39f7b0944a86" providerId="ADAL" clId="{3214A71E-1329-C846-A5AA-EE23F41D9871}" dt="2022-11-08T05:59:24.391" v="3141" actId="20577"/>
          <ac:spMkLst>
            <pc:docMk/>
            <pc:sldMk cId="1606117690" sldId="323"/>
            <ac:spMk id="2" creationId="{00000000-0000-0000-0000-000000000000}"/>
          </ac:spMkLst>
        </pc:spChg>
        <pc:spChg chg="add del mod">
          <ac:chgData name="Lindsay Ward" userId="8f2e855a-579b-4a8f-b9f1-39f7b0944a86" providerId="ADAL" clId="{3214A71E-1329-C846-A5AA-EE23F41D9871}" dt="2022-11-06T11:43:14.311" v="578"/>
          <ac:spMkLst>
            <pc:docMk/>
            <pc:sldMk cId="1606117690" sldId="323"/>
            <ac:spMk id="3" creationId="{435ADF1C-954A-769C-BC22-CB74C26F5EBF}"/>
          </ac:spMkLst>
        </pc:spChg>
        <pc:spChg chg="add mod">
          <ac:chgData name="Lindsay Ward" userId="8f2e855a-579b-4a8f-b9f1-39f7b0944a86" providerId="ADAL" clId="{3214A71E-1329-C846-A5AA-EE23F41D9871}" dt="2022-11-08T02:14:51.903" v="2039" actId="20577"/>
          <ac:spMkLst>
            <pc:docMk/>
            <pc:sldMk cId="1606117690" sldId="323"/>
            <ac:spMk id="3" creationId="{C68BF912-3339-8382-4A9F-AAD0DE916553}"/>
          </ac:spMkLst>
        </pc:spChg>
        <pc:spChg chg="mod">
          <ac:chgData name="Lindsay Ward" userId="8f2e855a-579b-4a8f-b9f1-39f7b0944a86" providerId="ADAL" clId="{3214A71E-1329-C846-A5AA-EE23F41D9871}" dt="2022-11-06T11:43:14.311" v="578"/>
          <ac:spMkLst>
            <pc:docMk/>
            <pc:sldMk cId="1606117690" sldId="323"/>
            <ac:spMk id="4" creationId="{00000000-0000-0000-0000-000000000000}"/>
          </ac:spMkLst>
        </pc:spChg>
        <pc:spChg chg="mod">
          <ac:chgData name="Lindsay Ward" userId="8f2e855a-579b-4a8f-b9f1-39f7b0944a86" providerId="ADAL" clId="{3214A71E-1329-C846-A5AA-EE23F41D9871}" dt="2022-11-08T02:14:39.940" v="2033" actId="20577"/>
          <ac:spMkLst>
            <pc:docMk/>
            <pc:sldMk cId="1606117690" sldId="323"/>
            <ac:spMk id="5" creationId="{00000000-0000-0000-0000-000000000000}"/>
          </ac:spMkLst>
        </pc:spChg>
        <pc:spChg chg="add del mod">
          <ac:chgData name="Lindsay Ward" userId="8f2e855a-579b-4a8f-b9f1-39f7b0944a86" providerId="ADAL" clId="{3214A71E-1329-C846-A5AA-EE23F41D9871}" dt="2022-11-06T11:43:14.311" v="578"/>
          <ac:spMkLst>
            <pc:docMk/>
            <pc:sldMk cId="1606117690" sldId="323"/>
            <ac:spMk id="6" creationId="{7B6DFDF6-2F5B-F557-02A1-4286E0597099}"/>
          </ac:spMkLst>
        </pc:spChg>
        <pc:spChg chg="add del mod">
          <ac:chgData name="Lindsay Ward" userId="8f2e855a-579b-4a8f-b9f1-39f7b0944a86" providerId="ADAL" clId="{3214A71E-1329-C846-A5AA-EE23F41D9871}" dt="2022-11-06T11:43:14.311" v="578"/>
          <ac:spMkLst>
            <pc:docMk/>
            <pc:sldMk cId="1606117690" sldId="323"/>
            <ac:spMk id="7" creationId="{10B89A78-5B09-E913-98C3-DD0735A1ACE3}"/>
          </ac:spMkLst>
        </pc:spChg>
      </pc:sldChg>
      <pc:sldChg chg="addSp delSp modSp mod modAnim">
        <pc:chgData name="Lindsay Ward" userId="8f2e855a-579b-4a8f-b9f1-39f7b0944a86" providerId="ADAL" clId="{3214A71E-1329-C846-A5AA-EE23F41D9871}" dt="2022-11-08T03:46:14.083" v="2895"/>
        <pc:sldMkLst>
          <pc:docMk/>
          <pc:sldMk cId="1055349220" sldId="324"/>
        </pc:sldMkLst>
        <pc:spChg chg="mod">
          <ac:chgData name="Lindsay Ward" userId="8f2e855a-579b-4a8f-b9f1-39f7b0944a86" providerId="ADAL" clId="{3214A71E-1329-C846-A5AA-EE23F41D9871}" dt="2022-11-08T02:23:51.615" v="2625" actId="20577"/>
          <ac:spMkLst>
            <pc:docMk/>
            <pc:sldMk cId="1055349220" sldId="324"/>
            <ac:spMk id="2" creationId="{00000000-0000-0000-0000-000000000000}"/>
          </ac:spMkLst>
        </pc:spChg>
        <pc:spChg chg="mod">
          <ac:chgData name="Lindsay Ward" userId="8f2e855a-579b-4a8f-b9f1-39f7b0944a86" providerId="ADAL" clId="{3214A71E-1329-C846-A5AA-EE23F41D9871}" dt="2022-11-08T02:09:36.105" v="1810" actId="20577"/>
          <ac:spMkLst>
            <pc:docMk/>
            <pc:sldMk cId="1055349220" sldId="324"/>
            <ac:spMk id="3" creationId="{00000000-0000-0000-0000-000000000000}"/>
          </ac:spMkLst>
        </pc:spChg>
        <pc:spChg chg="mod">
          <ac:chgData name="Lindsay Ward" userId="8f2e855a-579b-4a8f-b9f1-39f7b0944a86" providerId="ADAL" clId="{3214A71E-1329-C846-A5AA-EE23F41D9871}" dt="2022-11-06T11:43:14.311" v="578"/>
          <ac:spMkLst>
            <pc:docMk/>
            <pc:sldMk cId="1055349220" sldId="324"/>
            <ac:spMk id="4" creationId="{00000000-0000-0000-0000-000000000000}"/>
          </ac:spMkLst>
        </pc:spChg>
        <pc:spChg chg="del">
          <ac:chgData name="Lindsay Ward" userId="8f2e855a-579b-4a8f-b9f1-39f7b0944a86" providerId="ADAL" clId="{3214A71E-1329-C846-A5AA-EE23F41D9871}" dt="2022-11-08T02:06:35.456" v="1758" actId="478"/>
          <ac:spMkLst>
            <pc:docMk/>
            <pc:sldMk cId="1055349220" sldId="324"/>
            <ac:spMk id="5" creationId="{00000000-0000-0000-0000-000000000000}"/>
          </ac:spMkLst>
        </pc:spChg>
        <pc:spChg chg="add mod">
          <ac:chgData name="Lindsay Ward" userId="8f2e855a-579b-4a8f-b9f1-39f7b0944a86" providerId="ADAL" clId="{3214A71E-1329-C846-A5AA-EE23F41D9871}" dt="2022-11-08T02:07:02.098" v="1765" actId="20577"/>
          <ac:spMkLst>
            <pc:docMk/>
            <pc:sldMk cId="1055349220" sldId="324"/>
            <ac:spMk id="6" creationId="{920B2D65-F715-04D0-0684-B828959E6069}"/>
          </ac:spMkLst>
        </pc:spChg>
        <pc:spChg chg="add del mod">
          <ac:chgData name="Lindsay Ward" userId="8f2e855a-579b-4a8f-b9f1-39f7b0944a86" providerId="ADAL" clId="{3214A71E-1329-C846-A5AA-EE23F41D9871}" dt="2022-11-06T11:43:14.311" v="578"/>
          <ac:spMkLst>
            <pc:docMk/>
            <pc:sldMk cId="1055349220" sldId="324"/>
            <ac:spMk id="6" creationId="{E626D41B-43A9-C43E-E97E-B5DA59357771}"/>
          </ac:spMkLst>
        </pc:spChg>
        <pc:spChg chg="add del mod">
          <ac:chgData name="Lindsay Ward" userId="8f2e855a-579b-4a8f-b9f1-39f7b0944a86" providerId="ADAL" clId="{3214A71E-1329-C846-A5AA-EE23F41D9871}" dt="2022-11-06T11:43:14.311" v="578"/>
          <ac:spMkLst>
            <pc:docMk/>
            <pc:sldMk cId="1055349220" sldId="324"/>
            <ac:spMk id="7" creationId="{AAEA5E89-A05D-9A70-92FD-B1531AFFBB0D}"/>
          </ac:spMkLst>
        </pc:spChg>
        <pc:spChg chg="add del mod">
          <ac:chgData name="Lindsay Ward" userId="8f2e855a-579b-4a8f-b9f1-39f7b0944a86" providerId="ADAL" clId="{3214A71E-1329-C846-A5AA-EE23F41D9871}" dt="2022-11-06T11:43:14.311" v="578"/>
          <ac:spMkLst>
            <pc:docMk/>
            <pc:sldMk cId="1055349220" sldId="324"/>
            <ac:spMk id="8" creationId="{F5377894-541D-9D6F-2607-F0FCC94C75E2}"/>
          </ac:spMkLst>
        </pc:spChg>
      </pc:sldChg>
      <pc:sldChg chg="addSp delSp modSp mod">
        <pc:chgData name="Lindsay Ward" userId="8f2e855a-579b-4a8f-b9f1-39f7b0944a86" providerId="ADAL" clId="{3214A71E-1329-C846-A5AA-EE23F41D9871}" dt="2022-11-08T02:27:32.325" v="2642" actId="6549"/>
        <pc:sldMkLst>
          <pc:docMk/>
          <pc:sldMk cId="1537532991" sldId="325"/>
        </pc:sldMkLst>
        <pc:spChg chg="add del mod">
          <ac:chgData name="Lindsay Ward" userId="8f2e855a-579b-4a8f-b9f1-39f7b0944a86" providerId="ADAL" clId="{3214A71E-1329-C846-A5AA-EE23F41D9871}" dt="2022-11-06T11:43:14.311" v="578"/>
          <ac:spMkLst>
            <pc:docMk/>
            <pc:sldMk cId="1537532991" sldId="325"/>
            <ac:spMk id="2" creationId="{349A1D23-55F6-F238-768F-F82B40E7CF77}"/>
          </ac:spMkLst>
        </pc:spChg>
        <pc:spChg chg="add del mod">
          <ac:chgData name="Lindsay Ward" userId="8f2e855a-579b-4a8f-b9f1-39f7b0944a86" providerId="ADAL" clId="{3214A71E-1329-C846-A5AA-EE23F41D9871}" dt="2022-11-06T11:43:14.311" v="578"/>
          <ac:spMkLst>
            <pc:docMk/>
            <pc:sldMk cId="1537532991" sldId="325"/>
            <ac:spMk id="3" creationId="{B6AABFB9-90DE-61FA-C1C0-543FAD5D2D3D}"/>
          </ac:spMkLst>
        </pc:spChg>
        <pc:spChg chg="mod">
          <ac:chgData name="Lindsay Ward" userId="8f2e855a-579b-4a8f-b9f1-39f7b0944a86" providerId="ADAL" clId="{3214A71E-1329-C846-A5AA-EE23F41D9871}" dt="2022-11-06T11:43:14.311" v="578"/>
          <ac:spMkLst>
            <pc:docMk/>
            <pc:sldMk cId="1537532991" sldId="325"/>
            <ac:spMk id="4" creationId="{00000000-0000-0000-0000-000000000000}"/>
          </ac:spMkLst>
        </pc:spChg>
        <pc:spChg chg="mod">
          <ac:chgData name="Lindsay Ward" userId="8f2e855a-579b-4a8f-b9f1-39f7b0944a86" providerId="ADAL" clId="{3214A71E-1329-C846-A5AA-EE23F41D9871}" dt="2022-11-08T02:27:32.325" v="2642" actId="6549"/>
          <ac:spMkLst>
            <pc:docMk/>
            <pc:sldMk cId="1537532991" sldId="325"/>
            <ac:spMk id="5" creationId="{00000000-0000-0000-0000-000000000000}"/>
          </ac:spMkLst>
        </pc:spChg>
        <pc:spChg chg="mod">
          <ac:chgData name="Lindsay Ward" userId="8f2e855a-579b-4a8f-b9f1-39f7b0944a86" providerId="ADAL" clId="{3214A71E-1329-C846-A5AA-EE23F41D9871}" dt="2022-11-08T02:11:04.088" v="1823" actId="5793"/>
          <ac:spMkLst>
            <pc:docMk/>
            <pc:sldMk cId="1537532991" sldId="325"/>
            <ac:spMk id="6" creationId="{00000000-0000-0000-0000-000000000000}"/>
          </ac:spMkLst>
        </pc:spChg>
        <pc:spChg chg="add del mod">
          <ac:chgData name="Lindsay Ward" userId="8f2e855a-579b-4a8f-b9f1-39f7b0944a86" providerId="ADAL" clId="{3214A71E-1329-C846-A5AA-EE23F41D9871}" dt="2022-11-06T11:43:14.311" v="578"/>
          <ac:spMkLst>
            <pc:docMk/>
            <pc:sldMk cId="1537532991" sldId="325"/>
            <ac:spMk id="7" creationId="{944FBD55-99C6-E331-D593-EC9F2CAD46DA}"/>
          </ac:spMkLst>
        </pc:spChg>
      </pc:sldChg>
      <pc:sldChg chg="addSp delSp modSp">
        <pc:chgData name="Lindsay Ward" userId="8f2e855a-579b-4a8f-b9f1-39f7b0944a86" providerId="ADAL" clId="{3214A71E-1329-C846-A5AA-EE23F41D9871}" dt="2022-11-07T02:17:43.330" v="1145" actId="207"/>
        <pc:sldMkLst>
          <pc:docMk/>
          <pc:sldMk cId="1494570980" sldId="327"/>
        </pc:sldMkLst>
        <pc:spChg chg="mod">
          <ac:chgData name="Lindsay Ward" userId="8f2e855a-579b-4a8f-b9f1-39f7b0944a86" providerId="ADAL" clId="{3214A71E-1329-C846-A5AA-EE23F41D9871}" dt="2022-11-06T11:43:14.311" v="578"/>
          <ac:spMkLst>
            <pc:docMk/>
            <pc:sldMk cId="1494570980" sldId="327"/>
            <ac:spMk id="2" creationId="{00000000-0000-0000-0000-000000000000}"/>
          </ac:spMkLst>
        </pc:spChg>
        <pc:spChg chg="del">
          <ac:chgData name="Lindsay Ward" userId="8f2e855a-579b-4a8f-b9f1-39f7b0944a86" providerId="ADAL" clId="{3214A71E-1329-C846-A5AA-EE23F41D9871}" dt="2022-11-06T11:43:14.311" v="578"/>
          <ac:spMkLst>
            <pc:docMk/>
            <pc:sldMk cId="1494570980" sldId="327"/>
            <ac:spMk id="3" creationId="{C296ADE6-3763-1FAB-DADC-229E6B2DE5CA}"/>
          </ac:spMkLst>
        </pc:spChg>
        <pc:spChg chg="mod">
          <ac:chgData name="Lindsay Ward" userId="8f2e855a-579b-4a8f-b9f1-39f7b0944a86" providerId="ADAL" clId="{3214A71E-1329-C846-A5AA-EE23F41D9871}" dt="2022-11-06T11:43:14.311" v="578"/>
          <ac:spMkLst>
            <pc:docMk/>
            <pc:sldMk cId="1494570980" sldId="327"/>
            <ac:spMk id="4" creationId="{00000000-0000-0000-0000-000000000000}"/>
          </ac:spMkLst>
        </pc:spChg>
        <pc:spChg chg="add del mod">
          <ac:chgData name="Lindsay Ward" userId="8f2e855a-579b-4a8f-b9f1-39f7b0944a86" providerId="ADAL" clId="{3214A71E-1329-C846-A5AA-EE23F41D9871}" dt="2022-11-06T11:43:14.311" v="578"/>
          <ac:spMkLst>
            <pc:docMk/>
            <pc:sldMk cId="1494570980" sldId="327"/>
            <ac:spMk id="8" creationId="{89EE64CD-B058-5AF6-43DD-EE5338752187}"/>
          </ac:spMkLst>
        </pc:spChg>
        <pc:spChg chg="add del mod">
          <ac:chgData name="Lindsay Ward" userId="8f2e855a-579b-4a8f-b9f1-39f7b0944a86" providerId="ADAL" clId="{3214A71E-1329-C846-A5AA-EE23F41D9871}" dt="2022-11-06T11:43:14.311" v="578"/>
          <ac:spMkLst>
            <pc:docMk/>
            <pc:sldMk cId="1494570980" sldId="327"/>
            <ac:spMk id="9" creationId="{193A2DC5-7C0A-5406-6DE1-1D10BFAF86A2}"/>
          </ac:spMkLst>
        </pc:spChg>
        <pc:spChg chg="add mod">
          <ac:chgData name="Lindsay Ward" userId="8f2e855a-579b-4a8f-b9f1-39f7b0944a86" providerId="ADAL" clId="{3214A71E-1329-C846-A5AA-EE23F41D9871}" dt="2022-11-06T11:43:14.311" v="578"/>
          <ac:spMkLst>
            <pc:docMk/>
            <pc:sldMk cId="1494570980" sldId="327"/>
            <ac:spMk id="10" creationId="{CBDE8496-9F55-D784-F37C-CAE44BDF7FC9}"/>
          </ac:spMkLst>
        </pc:spChg>
        <pc:spChg chg="mod">
          <ac:chgData name="Lindsay Ward" userId="8f2e855a-579b-4a8f-b9f1-39f7b0944a86" providerId="ADAL" clId="{3214A71E-1329-C846-A5AA-EE23F41D9871}" dt="2022-11-07T02:17:43.330" v="1145" actId="207"/>
          <ac:spMkLst>
            <pc:docMk/>
            <pc:sldMk cId="1494570980" sldId="327"/>
            <ac:spMk id="24" creationId="{00000000-0000-0000-0000-000000000000}"/>
          </ac:spMkLst>
        </pc:spChg>
        <pc:spChg chg="mod">
          <ac:chgData name="Lindsay Ward" userId="8f2e855a-579b-4a8f-b9f1-39f7b0944a86" providerId="ADAL" clId="{3214A71E-1329-C846-A5AA-EE23F41D9871}" dt="2022-11-07T02:17:43.330" v="1145" actId="207"/>
          <ac:spMkLst>
            <pc:docMk/>
            <pc:sldMk cId="1494570980" sldId="327"/>
            <ac:spMk id="25" creationId="{00000000-0000-0000-0000-000000000000}"/>
          </ac:spMkLst>
        </pc:spChg>
        <pc:spChg chg="mod">
          <ac:chgData name="Lindsay Ward" userId="8f2e855a-579b-4a8f-b9f1-39f7b0944a86" providerId="ADAL" clId="{3214A71E-1329-C846-A5AA-EE23F41D9871}" dt="2022-11-07T02:17:43.330" v="1145" actId="207"/>
          <ac:spMkLst>
            <pc:docMk/>
            <pc:sldMk cId="1494570980" sldId="327"/>
            <ac:spMk id="26" creationId="{00000000-0000-0000-0000-000000000000}"/>
          </ac:spMkLst>
        </pc:spChg>
        <pc:spChg chg="mod">
          <ac:chgData name="Lindsay Ward" userId="8f2e855a-579b-4a8f-b9f1-39f7b0944a86" providerId="ADAL" clId="{3214A71E-1329-C846-A5AA-EE23F41D9871}" dt="2022-11-07T02:17:43.330" v="1145" actId="207"/>
          <ac:spMkLst>
            <pc:docMk/>
            <pc:sldMk cId="1494570980" sldId="327"/>
            <ac:spMk id="28" creationId="{00000000-0000-0000-0000-000000000000}"/>
          </ac:spMkLst>
        </pc:spChg>
        <pc:spChg chg="mod">
          <ac:chgData name="Lindsay Ward" userId="8f2e855a-579b-4a8f-b9f1-39f7b0944a86" providerId="ADAL" clId="{3214A71E-1329-C846-A5AA-EE23F41D9871}" dt="2022-11-07T02:17:43.330" v="1145" actId="207"/>
          <ac:spMkLst>
            <pc:docMk/>
            <pc:sldMk cId="1494570980" sldId="327"/>
            <ac:spMk id="29" creationId="{00000000-0000-0000-0000-000000000000}"/>
          </ac:spMkLst>
        </pc:spChg>
        <pc:spChg chg="mod">
          <ac:chgData name="Lindsay Ward" userId="8f2e855a-579b-4a8f-b9f1-39f7b0944a86" providerId="ADAL" clId="{3214A71E-1329-C846-A5AA-EE23F41D9871}" dt="2022-11-07T02:17:43.330" v="1145" actId="207"/>
          <ac:spMkLst>
            <pc:docMk/>
            <pc:sldMk cId="1494570980" sldId="327"/>
            <ac:spMk id="30" creationId="{00000000-0000-0000-0000-000000000000}"/>
          </ac:spMkLst>
        </pc:spChg>
      </pc:sldChg>
      <pc:sldChg chg="addSp delSp modSp mod">
        <pc:chgData name="Lindsay Ward" userId="8f2e855a-579b-4a8f-b9f1-39f7b0944a86" providerId="ADAL" clId="{3214A71E-1329-C846-A5AA-EE23F41D9871}" dt="2022-11-07T02:20:40.253" v="1197"/>
        <pc:sldMkLst>
          <pc:docMk/>
          <pc:sldMk cId="711480185" sldId="328"/>
        </pc:sldMkLst>
        <pc:spChg chg="mod">
          <ac:chgData name="Lindsay Ward" userId="8f2e855a-579b-4a8f-b9f1-39f7b0944a86" providerId="ADAL" clId="{3214A71E-1329-C846-A5AA-EE23F41D9871}" dt="2022-11-06T11:43:14.311" v="578"/>
          <ac:spMkLst>
            <pc:docMk/>
            <pc:sldMk cId="711480185" sldId="328"/>
            <ac:spMk id="2" creationId="{00000000-0000-0000-0000-000000000000}"/>
          </ac:spMkLst>
        </pc:spChg>
        <pc:spChg chg="mod">
          <ac:chgData name="Lindsay Ward" userId="8f2e855a-579b-4a8f-b9f1-39f7b0944a86" providerId="ADAL" clId="{3214A71E-1329-C846-A5AA-EE23F41D9871}" dt="2022-11-07T02:19:08.241" v="1196" actId="20577"/>
          <ac:spMkLst>
            <pc:docMk/>
            <pc:sldMk cId="711480185" sldId="328"/>
            <ac:spMk id="3" creationId="{00000000-0000-0000-0000-000000000000}"/>
          </ac:spMkLst>
        </pc:spChg>
        <pc:spChg chg="mod">
          <ac:chgData name="Lindsay Ward" userId="8f2e855a-579b-4a8f-b9f1-39f7b0944a86" providerId="ADAL" clId="{3214A71E-1329-C846-A5AA-EE23F41D9871}" dt="2022-11-06T11:43:14.311" v="578"/>
          <ac:spMkLst>
            <pc:docMk/>
            <pc:sldMk cId="711480185" sldId="328"/>
            <ac:spMk id="4" creationId="{00000000-0000-0000-0000-000000000000}"/>
          </ac:spMkLst>
        </pc:spChg>
        <pc:spChg chg="add del mod">
          <ac:chgData name="Lindsay Ward" userId="8f2e855a-579b-4a8f-b9f1-39f7b0944a86" providerId="ADAL" clId="{3214A71E-1329-C846-A5AA-EE23F41D9871}" dt="2022-11-06T11:43:14.311" v="578"/>
          <ac:spMkLst>
            <pc:docMk/>
            <pc:sldMk cId="711480185" sldId="328"/>
            <ac:spMk id="6" creationId="{57E7B5F9-F972-B4C2-DD79-93E2D2E544B5}"/>
          </ac:spMkLst>
        </pc:spChg>
        <pc:spChg chg="add del mod">
          <ac:chgData name="Lindsay Ward" userId="8f2e855a-579b-4a8f-b9f1-39f7b0944a86" providerId="ADAL" clId="{3214A71E-1329-C846-A5AA-EE23F41D9871}" dt="2022-11-06T11:43:14.311" v="578"/>
          <ac:spMkLst>
            <pc:docMk/>
            <pc:sldMk cId="711480185" sldId="328"/>
            <ac:spMk id="7" creationId="{2CAE5D6A-52BC-7D95-59B7-35EC849A3F62}"/>
          </ac:spMkLst>
        </pc:spChg>
        <pc:spChg chg="add del mod">
          <ac:chgData name="Lindsay Ward" userId="8f2e855a-579b-4a8f-b9f1-39f7b0944a86" providerId="ADAL" clId="{3214A71E-1329-C846-A5AA-EE23F41D9871}" dt="2022-11-06T11:43:14.311" v="578"/>
          <ac:spMkLst>
            <pc:docMk/>
            <pc:sldMk cId="711480185" sldId="328"/>
            <ac:spMk id="8" creationId="{98276854-9E57-9BFD-A8B9-5B1E861111F0}"/>
          </ac:spMkLst>
        </pc:spChg>
        <pc:picChg chg="del">
          <ac:chgData name="Lindsay Ward" userId="8f2e855a-579b-4a8f-b9f1-39f7b0944a86" providerId="ADAL" clId="{3214A71E-1329-C846-A5AA-EE23F41D9871}" dt="2022-11-07T02:17:59.195" v="1146" actId="21"/>
          <ac:picMkLst>
            <pc:docMk/>
            <pc:sldMk cId="711480185" sldId="328"/>
            <ac:picMk id="5" creationId="{00000000-0000-0000-0000-000000000000}"/>
          </ac:picMkLst>
        </pc:picChg>
        <pc:picChg chg="add mod">
          <ac:chgData name="Lindsay Ward" userId="8f2e855a-579b-4a8f-b9f1-39f7b0944a86" providerId="ADAL" clId="{3214A71E-1329-C846-A5AA-EE23F41D9871}" dt="2022-11-07T02:20:40.253" v="1197"/>
          <ac:picMkLst>
            <pc:docMk/>
            <pc:sldMk cId="711480185" sldId="328"/>
            <ac:picMk id="9" creationId="{27A77360-59E7-19C5-B927-7789150E6AF4}"/>
          </ac:picMkLst>
        </pc:picChg>
      </pc:sldChg>
      <pc:sldChg chg="addSp delSp modSp del mod">
        <pc:chgData name="Lindsay Ward" userId="8f2e855a-579b-4a8f-b9f1-39f7b0944a86" providerId="ADAL" clId="{3214A71E-1329-C846-A5AA-EE23F41D9871}" dt="2022-11-08T02:27:27.345" v="2632" actId="2696"/>
        <pc:sldMkLst>
          <pc:docMk/>
          <pc:sldMk cId="1659781627" sldId="330"/>
        </pc:sldMkLst>
        <pc:spChg chg="mod">
          <ac:chgData name="Lindsay Ward" userId="8f2e855a-579b-4a8f-b9f1-39f7b0944a86" providerId="ADAL" clId="{3214A71E-1329-C846-A5AA-EE23F41D9871}" dt="2022-11-08T02:23:57.071" v="2626"/>
          <ac:spMkLst>
            <pc:docMk/>
            <pc:sldMk cId="1659781627" sldId="330"/>
            <ac:spMk id="2" creationId="{00000000-0000-0000-0000-000000000000}"/>
          </ac:spMkLst>
        </pc:spChg>
        <pc:spChg chg="mod">
          <ac:chgData name="Lindsay Ward" userId="8f2e855a-579b-4a8f-b9f1-39f7b0944a86" providerId="ADAL" clId="{3214A71E-1329-C846-A5AA-EE23F41D9871}" dt="2022-11-08T02:24:17.548" v="2631" actId="20577"/>
          <ac:spMkLst>
            <pc:docMk/>
            <pc:sldMk cId="1659781627" sldId="330"/>
            <ac:spMk id="3" creationId="{00000000-0000-0000-0000-000000000000}"/>
          </ac:spMkLst>
        </pc:spChg>
        <pc:spChg chg="mod">
          <ac:chgData name="Lindsay Ward" userId="8f2e855a-579b-4a8f-b9f1-39f7b0944a86" providerId="ADAL" clId="{3214A71E-1329-C846-A5AA-EE23F41D9871}" dt="2022-11-06T11:43:14.311" v="578"/>
          <ac:spMkLst>
            <pc:docMk/>
            <pc:sldMk cId="1659781627" sldId="330"/>
            <ac:spMk id="4" creationId="{00000000-0000-0000-0000-000000000000}"/>
          </ac:spMkLst>
        </pc:spChg>
        <pc:spChg chg="add del mod">
          <ac:chgData name="Lindsay Ward" userId="8f2e855a-579b-4a8f-b9f1-39f7b0944a86" providerId="ADAL" clId="{3214A71E-1329-C846-A5AA-EE23F41D9871}" dt="2022-11-06T11:43:14.311" v="578"/>
          <ac:spMkLst>
            <pc:docMk/>
            <pc:sldMk cId="1659781627" sldId="330"/>
            <ac:spMk id="5" creationId="{6372E8A4-65E5-EF1F-816B-97AA7B3BA609}"/>
          </ac:spMkLst>
        </pc:spChg>
        <pc:spChg chg="add del mod">
          <ac:chgData name="Lindsay Ward" userId="8f2e855a-579b-4a8f-b9f1-39f7b0944a86" providerId="ADAL" clId="{3214A71E-1329-C846-A5AA-EE23F41D9871}" dt="2022-11-06T11:43:14.311" v="578"/>
          <ac:spMkLst>
            <pc:docMk/>
            <pc:sldMk cId="1659781627" sldId="330"/>
            <ac:spMk id="6" creationId="{6957B0A0-E5B5-8FA9-E1F2-F7C30545B3FD}"/>
          </ac:spMkLst>
        </pc:spChg>
        <pc:spChg chg="add del mod">
          <ac:chgData name="Lindsay Ward" userId="8f2e855a-579b-4a8f-b9f1-39f7b0944a86" providerId="ADAL" clId="{3214A71E-1329-C846-A5AA-EE23F41D9871}" dt="2022-11-06T11:43:14.311" v="578"/>
          <ac:spMkLst>
            <pc:docMk/>
            <pc:sldMk cId="1659781627" sldId="330"/>
            <ac:spMk id="7" creationId="{F74EB09F-F0F0-CA80-BB99-67EB9AD0120E}"/>
          </ac:spMkLst>
        </pc:spChg>
      </pc:sldChg>
      <pc:sldChg chg="addSp delSp modSp del">
        <pc:chgData name="Lindsay Ward" userId="8f2e855a-579b-4a8f-b9f1-39f7b0944a86" providerId="ADAL" clId="{3214A71E-1329-C846-A5AA-EE23F41D9871}" dt="2022-11-08T02:11:19.146" v="1824" actId="2696"/>
        <pc:sldMkLst>
          <pc:docMk/>
          <pc:sldMk cId="1200646931" sldId="367"/>
        </pc:sldMkLst>
        <pc:spChg chg="mod">
          <ac:chgData name="Lindsay Ward" userId="8f2e855a-579b-4a8f-b9f1-39f7b0944a86" providerId="ADAL" clId="{3214A71E-1329-C846-A5AA-EE23F41D9871}" dt="2022-11-06T11:43:14.311" v="578"/>
          <ac:spMkLst>
            <pc:docMk/>
            <pc:sldMk cId="1200646931" sldId="367"/>
            <ac:spMk id="2" creationId="{D5907B94-924B-3346-B99D-EB37608C3901}"/>
          </ac:spMkLst>
        </pc:spChg>
        <pc:spChg chg="mod">
          <ac:chgData name="Lindsay Ward" userId="8f2e855a-579b-4a8f-b9f1-39f7b0944a86" providerId="ADAL" clId="{3214A71E-1329-C846-A5AA-EE23F41D9871}" dt="2022-11-06T11:43:14.311" v="578"/>
          <ac:spMkLst>
            <pc:docMk/>
            <pc:sldMk cId="1200646931" sldId="367"/>
            <ac:spMk id="3" creationId="{FB50BBAB-90A2-A44F-80CC-9BE2567DD8EE}"/>
          </ac:spMkLst>
        </pc:spChg>
        <pc:spChg chg="mod">
          <ac:chgData name="Lindsay Ward" userId="8f2e855a-579b-4a8f-b9f1-39f7b0944a86" providerId="ADAL" clId="{3214A71E-1329-C846-A5AA-EE23F41D9871}" dt="2022-11-06T11:43:14.311" v="578"/>
          <ac:spMkLst>
            <pc:docMk/>
            <pc:sldMk cId="1200646931" sldId="367"/>
            <ac:spMk id="4" creationId="{012323AE-E710-EB46-9D87-5F504CFB3FB2}"/>
          </ac:spMkLst>
        </pc:spChg>
        <pc:spChg chg="add del mod">
          <ac:chgData name="Lindsay Ward" userId="8f2e855a-579b-4a8f-b9f1-39f7b0944a86" providerId="ADAL" clId="{3214A71E-1329-C846-A5AA-EE23F41D9871}" dt="2022-11-06T11:43:14.311" v="578"/>
          <ac:spMkLst>
            <pc:docMk/>
            <pc:sldMk cId="1200646931" sldId="367"/>
            <ac:spMk id="5" creationId="{E6992048-FA72-9884-A8E1-894FB2F6DCFF}"/>
          </ac:spMkLst>
        </pc:spChg>
        <pc:spChg chg="add del mod">
          <ac:chgData name="Lindsay Ward" userId="8f2e855a-579b-4a8f-b9f1-39f7b0944a86" providerId="ADAL" clId="{3214A71E-1329-C846-A5AA-EE23F41D9871}" dt="2022-11-06T11:43:14.311" v="578"/>
          <ac:spMkLst>
            <pc:docMk/>
            <pc:sldMk cId="1200646931" sldId="367"/>
            <ac:spMk id="6" creationId="{87074639-60D6-4915-9C41-BDC9FEC1D79A}"/>
          </ac:spMkLst>
        </pc:spChg>
        <pc:spChg chg="add del mod">
          <ac:chgData name="Lindsay Ward" userId="8f2e855a-579b-4a8f-b9f1-39f7b0944a86" providerId="ADAL" clId="{3214A71E-1329-C846-A5AA-EE23F41D9871}" dt="2022-11-06T11:43:14.311" v="578"/>
          <ac:spMkLst>
            <pc:docMk/>
            <pc:sldMk cId="1200646931" sldId="367"/>
            <ac:spMk id="8" creationId="{C6F26A33-9D07-096D-BEFB-7F7C4DE6D21F}"/>
          </ac:spMkLst>
        </pc:spChg>
      </pc:sldChg>
      <pc:sldChg chg="addSp delSp modSp mod">
        <pc:chgData name="Lindsay Ward" userId="8f2e855a-579b-4a8f-b9f1-39f7b0944a86" providerId="ADAL" clId="{3214A71E-1329-C846-A5AA-EE23F41D9871}" dt="2022-11-07T02:45:00.683" v="1564" actId="14100"/>
        <pc:sldMkLst>
          <pc:docMk/>
          <pc:sldMk cId="3550373611" sldId="368"/>
        </pc:sldMkLst>
        <pc:spChg chg="del">
          <ac:chgData name="Lindsay Ward" userId="8f2e855a-579b-4a8f-b9f1-39f7b0944a86" providerId="ADAL" clId="{3214A71E-1329-C846-A5AA-EE23F41D9871}" dt="2022-11-06T11:43:14.311" v="578"/>
          <ac:spMkLst>
            <pc:docMk/>
            <pc:sldMk cId="3550373611" sldId="368"/>
            <ac:spMk id="2" creationId="{81DF86EC-2649-C7BE-F08E-8AE8C1F3EA69}"/>
          </ac:spMkLst>
        </pc:spChg>
        <pc:spChg chg="add del mod">
          <ac:chgData name="Lindsay Ward" userId="8f2e855a-579b-4a8f-b9f1-39f7b0944a86" providerId="ADAL" clId="{3214A71E-1329-C846-A5AA-EE23F41D9871}" dt="2022-11-06T11:43:14.311" v="578"/>
          <ac:spMkLst>
            <pc:docMk/>
            <pc:sldMk cId="3550373611" sldId="368"/>
            <ac:spMk id="3" creationId="{99E70F4E-157E-EDD0-7BEB-C2C0334BC964}"/>
          </ac:spMkLst>
        </pc:spChg>
        <pc:spChg chg="add del mod">
          <ac:chgData name="Lindsay Ward" userId="8f2e855a-579b-4a8f-b9f1-39f7b0944a86" providerId="ADAL" clId="{3214A71E-1329-C846-A5AA-EE23F41D9871}" dt="2022-11-06T11:43:14.311" v="578"/>
          <ac:spMkLst>
            <pc:docMk/>
            <pc:sldMk cId="3550373611" sldId="368"/>
            <ac:spMk id="4" creationId="{6E221E19-5CB8-7317-22B5-D358CFE652EF}"/>
          </ac:spMkLst>
        </pc:spChg>
        <pc:spChg chg="add del mod">
          <ac:chgData name="Lindsay Ward" userId="8f2e855a-579b-4a8f-b9f1-39f7b0944a86" providerId="ADAL" clId="{3214A71E-1329-C846-A5AA-EE23F41D9871}" dt="2022-11-07T02:42:22.365" v="1504" actId="478"/>
          <ac:spMkLst>
            <pc:docMk/>
            <pc:sldMk cId="3550373611" sldId="368"/>
            <ac:spMk id="5" creationId="{91081ED9-FFEA-2C0D-BD35-F3937AA082D6}"/>
          </ac:spMkLst>
        </pc:spChg>
        <pc:spChg chg="add mod">
          <ac:chgData name="Lindsay Ward" userId="8f2e855a-579b-4a8f-b9f1-39f7b0944a86" providerId="ADAL" clId="{3214A71E-1329-C846-A5AA-EE23F41D9871}" dt="2022-11-07T02:45:00.683" v="1564" actId="14100"/>
          <ac:spMkLst>
            <pc:docMk/>
            <pc:sldMk cId="3550373611" sldId="368"/>
            <ac:spMk id="8" creationId="{15E896F0-0E7C-F510-A3BD-65D3C4F2A821}"/>
          </ac:spMkLst>
        </pc:spChg>
        <pc:spChg chg="mod">
          <ac:chgData name="Lindsay Ward" userId="8f2e855a-579b-4a8f-b9f1-39f7b0944a86" providerId="ADAL" clId="{3214A71E-1329-C846-A5AA-EE23F41D9871}" dt="2022-11-06T11:43:14.311" v="578"/>
          <ac:spMkLst>
            <pc:docMk/>
            <pc:sldMk cId="3550373611" sldId="368"/>
            <ac:spMk id="421" creationId="{00000000-0000-0000-0000-000000000000}"/>
          </ac:spMkLst>
        </pc:spChg>
        <pc:spChg chg="mod">
          <ac:chgData name="Lindsay Ward" userId="8f2e855a-579b-4a8f-b9f1-39f7b0944a86" providerId="ADAL" clId="{3214A71E-1329-C846-A5AA-EE23F41D9871}" dt="2022-11-06T11:43:14.311" v="578"/>
          <ac:spMkLst>
            <pc:docMk/>
            <pc:sldMk cId="3550373611" sldId="368"/>
            <ac:spMk id="427" creationId="{00000000-0000-0000-0000-000000000000}"/>
          </ac:spMkLst>
        </pc:spChg>
        <pc:picChg chg="add del mod">
          <ac:chgData name="Lindsay Ward" userId="8f2e855a-579b-4a8f-b9f1-39f7b0944a86" providerId="ADAL" clId="{3214A71E-1329-C846-A5AA-EE23F41D9871}" dt="2022-11-07T02:42:16.683" v="1503"/>
          <ac:picMkLst>
            <pc:docMk/>
            <pc:sldMk cId="3550373611" sldId="368"/>
            <ac:picMk id="6" creationId="{BA685A9A-F8F0-B995-DD23-B4D4F67EF184}"/>
          </ac:picMkLst>
        </pc:picChg>
      </pc:sldChg>
      <pc:sldChg chg="addSp delSp modSp add del">
        <pc:chgData name="Lindsay Ward" userId="8f2e855a-579b-4a8f-b9f1-39f7b0944a86" providerId="ADAL" clId="{3214A71E-1329-C846-A5AA-EE23F41D9871}" dt="2022-11-07T03:17:02.883" v="1578" actId="2696"/>
        <pc:sldMkLst>
          <pc:docMk/>
          <pc:sldMk cId="4189145553" sldId="414"/>
        </pc:sldMkLst>
        <pc:spChg chg="mod">
          <ac:chgData name="Lindsay Ward" userId="8f2e855a-579b-4a8f-b9f1-39f7b0944a86" providerId="ADAL" clId="{3214A71E-1329-C846-A5AA-EE23F41D9871}" dt="2022-11-06T11:43:14.311" v="578"/>
          <ac:spMkLst>
            <pc:docMk/>
            <pc:sldMk cId="4189145553" sldId="414"/>
            <ac:spMk id="2" creationId="{00000000-0000-0000-0000-000000000000}"/>
          </ac:spMkLst>
        </pc:spChg>
        <pc:spChg chg="del">
          <ac:chgData name="Lindsay Ward" userId="8f2e855a-579b-4a8f-b9f1-39f7b0944a86" providerId="ADAL" clId="{3214A71E-1329-C846-A5AA-EE23F41D9871}" dt="2022-11-06T11:43:14.311" v="578"/>
          <ac:spMkLst>
            <pc:docMk/>
            <pc:sldMk cId="4189145553" sldId="414"/>
            <ac:spMk id="3" creationId="{00000000-0000-0000-0000-000000000000}"/>
          </ac:spMkLst>
        </pc:spChg>
        <pc:spChg chg="mod">
          <ac:chgData name="Lindsay Ward" userId="8f2e855a-579b-4a8f-b9f1-39f7b0944a86" providerId="ADAL" clId="{3214A71E-1329-C846-A5AA-EE23F41D9871}" dt="2022-11-06T11:43:14.311" v="578"/>
          <ac:spMkLst>
            <pc:docMk/>
            <pc:sldMk cId="4189145553" sldId="414"/>
            <ac:spMk id="4" creationId="{0B75EDE3-3593-43BB-9F0D-6FED776FB272}"/>
          </ac:spMkLst>
        </pc:spChg>
        <pc:spChg chg="add del mod">
          <ac:chgData name="Lindsay Ward" userId="8f2e855a-579b-4a8f-b9f1-39f7b0944a86" providerId="ADAL" clId="{3214A71E-1329-C846-A5AA-EE23F41D9871}" dt="2022-11-06T11:43:14.311" v="578"/>
          <ac:spMkLst>
            <pc:docMk/>
            <pc:sldMk cId="4189145553" sldId="414"/>
            <ac:spMk id="5" creationId="{6DBF59D6-AAA9-C4E8-3E85-971BFD69144E}"/>
          </ac:spMkLst>
        </pc:spChg>
        <pc:spChg chg="add del mod">
          <ac:chgData name="Lindsay Ward" userId="8f2e855a-579b-4a8f-b9f1-39f7b0944a86" providerId="ADAL" clId="{3214A71E-1329-C846-A5AA-EE23F41D9871}" dt="2022-11-06T11:43:14.311" v="578"/>
          <ac:spMkLst>
            <pc:docMk/>
            <pc:sldMk cId="4189145553" sldId="414"/>
            <ac:spMk id="6" creationId="{B3FF2D2A-5FD7-978C-D7E7-2C1CAA550CE6}"/>
          </ac:spMkLst>
        </pc:spChg>
        <pc:spChg chg="add mod">
          <ac:chgData name="Lindsay Ward" userId="8f2e855a-579b-4a8f-b9f1-39f7b0944a86" providerId="ADAL" clId="{3214A71E-1329-C846-A5AA-EE23F41D9871}" dt="2022-11-06T11:43:14.311" v="578"/>
          <ac:spMkLst>
            <pc:docMk/>
            <pc:sldMk cId="4189145553" sldId="414"/>
            <ac:spMk id="8" creationId="{70B54959-4EF4-6792-4F2F-0DAC02F47CFE}"/>
          </ac:spMkLst>
        </pc:spChg>
      </pc:sldChg>
      <pc:sldChg chg="addSp delSp modSp del">
        <pc:chgData name="Lindsay Ward" userId="8f2e855a-579b-4a8f-b9f1-39f7b0944a86" providerId="ADAL" clId="{3214A71E-1329-C846-A5AA-EE23F41D9871}" dt="2022-11-07T01:29:57.613" v="657" actId="2696"/>
        <pc:sldMkLst>
          <pc:docMk/>
          <pc:sldMk cId="4175507968" sldId="415"/>
        </pc:sldMkLst>
        <pc:spChg chg="del">
          <ac:chgData name="Lindsay Ward" userId="8f2e855a-579b-4a8f-b9f1-39f7b0944a86" providerId="ADAL" clId="{3214A71E-1329-C846-A5AA-EE23F41D9871}" dt="2022-11-06T11:43:14.311" v="578"/>
          <ac:spMkLst>
            <pc:docMk/>
            <pc:sldMk cId="4175507968" sldId="415"/>
            <ac:spMk id="2" creationId="{E8D6A527-5296-C84F-8981-F6A68BE11326}"/>
          </ac:spMkLst>
        </pc:spChg>
        <pc:spChg chg="del">
          <ac:chgData name="Lindsay Ward" userId="8f2e855a-579b-4a8f-b9f1-39f7b0944a86" providerId="ADAL" clId="{3214A71E-1329-C846-A5AA-EE23F41D9871}" dt="2022-11-06T11:43:14.311" v="578"/>
          <ac:spMkLst>
            <pc:docMk/>
            <pc:sldMk cId="4175507968" sldId="415"/>
            <ac:spMk id="3" creationId="{8777F831-72DC-5248-839E-113037D92205}"/>
          </ac:spMkLst>
        </pc:spChg>
        <pc:spChg chg="mod">
          <ac:chgData name="Lindsay Ward" userId="8f2e855a-579b-4a8f-b9f1-39f7b0944a86" providerId="ADAL" clId="{3214A71E-1329-C846-A5AA-EE23F41D9871}" dt="2022-11-06T11:43:14.311" v="578"/>
          <ac:spMkLst>
            <pc:docMk/>
            <pc:sldMk cId="4175507968" sldId="415"/>
            <ac:spMk id="4" creationId="{8DCD5661-D9F3-6D46-BBA3-789B929E8C28}"/>
          </ac:spMkLst>
        </pc:spChg>
        <pc:spChg chg="add del mod">
          <ac:chgData name="Lindsay Ward" userId="8f2e855a-579b-4a8f-b9f1-39f7b0944a86" providerId="ADAL" clId="{3214A71E-1329-C846-A5AA-EE23F41D9871}" dt="2022-11-06T11:43:14.311" v="578"/>
          <ac:spMkLst>
            <pc:docMk/>
            <pc:sldMk cId="4175507968" sldId="415"/>
            <ac:spMk id="5" creationId="{699D75D5-805F-D33B-17B0-088BDAE34CD9}"/>
          </ac:spMkLst>
        </pc:spChg>
        <pc:spChg chg="add mod">
          <ac:chgData name="Lindsay Ward" userId="8f2e855a-579b-4a8f-b9f1-39f7b0944a86" providerId="ADAL" clId="{3214A71E-1329-C846-A5AA-EE23F41D9871}" dt="2022-11-06T11:43:14.311" v="578"/>
          <ac:spMkLst>
            <pc:docMk/>
            <pc:sldMk cId="4175507968" sldId="415"/>
            <ac:spMk id="6" creationId="{1CA6B971-16DC-7689-D509-FBE5BDD9DCB0}"/>
          </ac:spMkLst>
        </pc:spChg>
        <pc:spChg chg="add mod">
          <ac:chgData name="Lindsay Ward" userId="8f2e855a-579b-4a8f-b9f1-39f7b0944a86" providerId="ADAL" clId="{3214A71E-1329-C846-A5AA-EE23F41D9871}" dt="2022-11-06T11:43:14.311" v="578"/>
          <ac:spMkLst>
            <pc:docMk/>
            <pc:sldMk cId="4175507968" sldId="415"/>
            <ac:spMk id="7" creationId="{89528E7F-904E-E9FA-0A9E-D2D868F3FFEB}"/>
          </ac:spMkLst>
        </pc:spChg>
      </pc:sldChg>
      <pc:sldChg chg="addSp delSp modSp del mod">
        <pc:chgData name="Lindsay Ward" userId="8f2e855a-579b-4a8f-b9f1-39f7b0944a86" providerId="ADAL" clId="{3214A71E-1329-C846-A5AA-EE23F41D9871}" dt="2022-11-06T11:43:51.473" v="587" actId="2696"/>
        <pc:sldMkLst>
          <pc:docMk/>
          <pc:sldMk cId="0" sldId="416"/>
        </pc:sldMkLst>
        <pc:spChg chg="add del mod">
          <ac:chgData name="Lindsay Ward" userId="8f2e855a-579b-4a8f-b9f1-39f7b0944a86" providerId="ADAL" clId="{3214A71E-1329-C846-A5AA-EE23F41D9871}" dt="2022-11-06T11:43:14.311" v="578"/>
          <ac:spMkLst>
            <pc:docMk/>
            <pc:sldMk cId="0" sldId="416"/>
            <ac:spMk id="2" creationId="{3F1CD300-C38B-6F20-8937-D8A2A839B19B}"/>
          </ac:spMkLst>
        </pc:spChg>
        <pc:spChg chg="add del mod">
          <ac:chgData name="Lindsay Ward" userId="8f2e855a-579b-4a8f-b9f1-39f7b0944a86" providerId="ADAL" clId="{3214A71E-1329-C846-A5AA-EE23F41D9871}" dt="2022-11-06T11:43:14.311" v="578"/>
          <ac:spMkLst>
            <pc:docMk/>
            <pc:sldMk cId="0" sldId="416"/>
            <ac:spMk id="3" creationId="{7032C988-B014-45C7-D1D2-7C2E4809F9DA}"/>
          </ac:spMkLst>
        </pc:spChg>
        <pc:spChg chg="mod">
          <ac:chgData name="Lindsay Ward" userId="8f2e855a-579b-4a8f-b9f1-39f7b0944a86" providerId="ADAL" clId="{3214A71E-1329-C846-A5AA-EE23F41D9871}" dt="2022-11-06T11:43:45.415" v="585" actId="21"/>
          <ac:spMkLst>
            <pc:docMk/>
            <pc:sldMk cId="0" sldId="416"/>
            <ac:spMk id="85" creationId="{00000000-0000-0000-0000-000000000000}"/>
          </ac:spMkLst>
        </pc:spChg>
        <pc:spChg chg="mod">
          <ac:chgData name="Lindsay Ward" userId="8f2e855a-579b-4a8f-b9f1-39f7b0944a86" providerId="ADAL" clId="{3214A71E-1329-C846-A5AA-EE23F41D9871}" dt="2022-11-06T11:43:41.121" v="583" actId="21"/>
          <ac:spMkLst>
            <pc:docMk/>
            <pc:sldMk cId="0" sldId="416"/>
            <ac:spMk id="86" creationId="{00000000-0000-0000-0000-000000000000}"/>
          </ac:spMkLst>
        </pc:spChg>
      </pc:sldChg>
      <pc:sldChg chg="modSp new mod ord">
        <pc:chgData name="Lindsay Ward" userId="8f2e855a-579b-4a8f-b9f1-39f7b0944a86" providerId="ADAL" clId="{3214A71E-1329-C846-A5AA-EE23F41D9871}" dt="2022-11-07T01:29:24.516" v="652" actId="20578"/>
        <pc:sldMkLst>
          <pc:docMk/>
          <pc:sldMk cId="1584304005" sldId="417"/>
        </pc:sldMkLst>
        <pc:spChg chg="mod">
          <ac:chgData name="Lindsay Ward" userId="8f2e855a-579b-4a8f-b9f1-39f7b0944a86" providerId="ADAL" clId="{3214A71E-1329-C846-A5AA-EE23F41D9871}" dt="2022-11-06T11:43:48.071" v="586"/>
          <ac:spMkLst>
            <pc:docMk/>
            <pc:sldMk cId="1584304005" sldId="417"/>
            <ac:spMk id="2" creationId="{6A7CF66A-7B21-8B84-C031-6530BC9233CD}"/>
          </ac:spMkLst>
        </pc:spChg>
        <pc:spChg chg="mod">
          <ac:chgData name="Lindsay Ward" userId="8f2e855a-579b-4a8f-b9f1-39f7b0944a86" providerId="ADAL" clId="{3214A71E-1329-C846-A5AA-EE23F41D9871}" dt="2022-11-06T11:43:42.708" v="584"/>
          <ac:spMkLst>
            <pc:docMk/>
            <pc:sldMk cId="1584304005" sldId="417"/>
            <ac:spMk id="3" creationId="{07934E1C-BCA9-5FEE-71FB-3607AB62A6BF}"/>
          </ac:spMkLst>
        </pc:spChg>
      </pc:sldChg>
      <pc:sldChg chg="addSp delSp modSp new mod modClrScheme chgLayout">
        <pc:chgData name="Lindsay Ward" userId="8f2e855a-579b-4a8f-b9f1-39f7b0944a86" providerId="ADAL" clId="{3214A71E-1329-C846-A5AA-EE23F41D9871}" dt="2022-11-08T02:23:18.550" v="2596" actId="20577"/>
        <pc:sldMkLst>
          <pc:docMk/>
          <pc:sldMk cId="713602688" sldId="418"/>
        </pc:sldMkLst>
        <pc:spChg chg="mod ord">
          <ac:chgData name="Lindsay Ward" userId="8f2e855a-579b-4a8f-b9f1-39f7b0944a86" providerId="ADAL" clId="{3214A71E-1329-C846-A5AA-EE23F41D9871}" dt="2022-11-08T02:23:18.550" v="2596" actId="20577"/>
          <ac:spMkLst>
            <pc:docMk/>
            <pc:sldMk cId="713602688" sldId="418"/>
            <ac:spMk id="2" creationId="{F4753913-C285-422D-4E07-7EB04F8EB1B5}"/>
          </ac:spMkLst>
        </pc:spChg>
        <pc:spChg chg="del mod ord">
          <ac:chgData name="Lindsay Ward" userId="8f2e855a-579b-4a8f-b9f1-39f7b0944a86" providerId="ADAL" clId="{3214A71E-1329-C846-A5AA-EE23F41D9871}" dt="2022-11-08T02:23:10.910" v="2585" actId="700"/>
          <ac:spMkLst>
            <pc:docMk/>
            <pc:sldMk cId="713602688" sldId="418"/>
            <ac:spMk id="3" creationId="{E99D4F18-2DCB-BC7E-8A2E-2BA28504D14D}"/>
          </ac:spMkLst>
        </pc:spChg>
        <pc:spChg chg="del mod ord">
          <ac:chgData name="Lindsay Ward" userId="8f2e855a-579b-4a8f-b9f1-39f7b0944a86" providerId="ADAL" clId="{3214A71E-1329-C846-A5AA-EE23F41D9871}" dt="2022-11-08T02:23:15.042" v="2586" actId="478"/>
          <ac:spMkLst>
            <pc:docMk/>
            <pc:sldMk cId="713602688" sldId="418"/>
            <ac:spMk id="4" creationId="{D8540ECB-7B41-D18A-2226-930DE0CACB1A}"/>
          </ac:spMkLst>
        </pc:spChg>
        <pc:spChg chg="add mod ord">
          <ac:chgData name="Lindsay Ward" userId="8f2e855a-579b-4a8f-b9f1-39f7b0944a86" providerId="ADAL" clId="{3214A71E-1329-C846-A5AA-EE23F41D9871}" dt="2022-11-08T02:23:10.910" v="2585" actId="700"/>
          <ac:spMkLst>
            <pc:docMk/>
            <pc:sldMk cId="713602688" sldId="418"/>
            <ac:spMk id="5" creationId="{30B193EE-E7DF-B17D-523C-565FA5A40D0F}"/>
          </ac:spMkLst>
        </pc:spChg>
      </pc:sldChg>
      <pc:sldChg chg="modSp add del mod ord">
        <pc:chgData name="Lindsay Ward" userId="8f2e855a-579b-4a8f-b9f1-39f7b0944a86" providerId="ADAL" clId="{3214A71E-1329-C846-A5AA-EE23F41D9871}" dt="2022-11-07T01:31:58.770" v="1008" actId="20577"/>
        <pc:sldMkLst>
          <pc:docMk/>
          <pc:sldMk cId="3242200464" sldId="419"/>
        </pc:sldMkLst>
        <pc:spChg chg="mod">
          <ac:chgData name="Lindsay Ward" userId="8f2e855a-579b-4a8f-b9f1-39f7b0944a86" providerId="ADAL" clId="{3214A71E-1329-C846-A5AA-EE23F41D9871}" dt="2022-11-07T01:31:58.770" v="1008" actId="20577"/>
          <ac:spMkLst>
            <pc:docMk/>
            <pc:sldMk cId="3242200464" sldId="419"/>
            <ac:spMk id="3" creationId="{955D9647-F485-0340-8A2B-A1C3E65F30DB}"/>
          </ac:spMkLst>
        </pc:spChg>
      </pc:sldChg>
      <pc:sldChg chg="addSp modSp add">
        <pc:chgData name="Lindsay Ward" userId="8f2e855a-579b-4a8f-b9f1-39f7b0944a86" providerId="ADAL" clId="{3214A71E-1329-C846-A5AA-EE23F41D9871}" dt="2022-11-08T04:11:35.424" v="3059"/>
        <pc:sldMkLst>
          <pc:docMk/>
          <pc:sldMk cId="272938863" sldId="420"/>
        </pc:sldMkLst>
        <pc:picChg chg="add mod">
          <ac:chgData name="Lindsay Ward" userId="8f2e855a-579b-4a8f-b9f1-39f7b0944a86" providerId="ADAL" clId="{3214A71E-1329-C846-A5AA-EE23F41D9871}" dt="2022-11-08T04:11:35.424" v="3059"/>
          <ac:picMkLst>
            <pc:docMk/>
            <pc:sldMk cId="272938863" sldId="420"/>
            <ac:picMk id="5" creationId="{AE1203B9-E7B2-8722-221E-D366EA540EF6}"/>
          </ac:picMkLst>
        </pc:picChg>
      </pc:sldChg>
      <pc:sldChg chg="addSp delSp modSp new del mod modAnim modNotesTx">
        <pc:chgData name="Lindsay Ward" userId="8f2e855a-579b-4a8f-b9f1-39f7b0944a86" providerId="ADAL" clId="{3214A71E-1329-C846-A5AA-EE23F41D9871}" dt="2022-11-08T04:11:29.032" v="3056" actId="2696"/>
        <pc:sldMkLst>
          <pc:docMk/>
          <pc:sldMk cId="1849114504" sldId="420"/>
        </pc:sldMkLst>
        <pc:spChg chg="mod">
          <ac:chgData name="Lindsay Ward" userId="8f2e855a-579b-4a8f-b9f1-39f7b0944a86" providerId="ADAL" clId="{3214A71E-1329-C846-A5AA-EE23F41D9871}" dt="2022-11-08T04:01:14.225" v="2986"/>
          <ac:spMkLst>
            <pc:docMk/>
            <pc:sldMk cId="1849114504" sldId="420"/>
            <ac:spMk id="2" creationId="{DABD2E31-D3C6-EA9B-53D3-9746363CD2C0}"/>
          </ac:spMkLst>
        </pc:spChg>
        <pc:spChg chg="mod">
          <ac:chgData name="Lindsay Ward" userId="8f2e855a-579b-4a8f-b9f1-39f7b0944a86" providerId="ADAL" clId="{3214A71E-1329-C846-A5AA-EE23F41D9871}" dt="2022-11-08T04:00:33.238" v="2965" actId="20577"/>
          <ac:spMkLst>
            <pc:docMk/>
            <pc:sldMk cId="1849114504" sldId="420"/>
            <ac:spMk id="3" creationId="{E88F200E-B06F-C964-96F3-9305CD857AE6}"/>
          </ac:spMkLst>
        </pc:spChg>
        <pc:picChg chg="add del mod">
          <ac:chgData name="Lindsay Ward" userId="8f2e855a-579b-4a8f-b9f1-39f7b0944a86" providerId="ADAL" clId="{3214A71E-1329-C846-A5AA-EE23F41D9871}" dt="2022-11-08T04:03:48.657" v="3055" actId="478"/>
          <ac:picMkLst>
            <pc:docMk/>
            <pc:sldMk cId="1849114504" sldId="420"/>
            <ac:picMk id="6" creationId="{7960FD8B-78D5-F074-393E-9E1C09174B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726F7-1322-8B46-A3C1-3D1B6F454225}" type="datetimeFigureOut">
              <a:rPr lang="en-AU" smtClean="0"/>
              <a:t>12/11/2022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95699-AEBD-804E-8FDC-CD08F08621CF}" type="slidenum">
              <a:rPr lang="en-AU" smtClean="0"/>
              <a:t>‹#›</a:t>
            </a:fld>
            <a:endParaRPr lang="en-AU"/>
          </a:p>
        </p:txBody>
      </p:sp>
    </p:spTree>
    <p:extLst>
      <p:ext uri="{BB962C8B-B14F-4D97-AF65-F5344CB8AC3E}">
        <p14:creationId xmlns:p14="http://schemas.microsoft.com/office/powerpoint/2010/main" val="108903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kivy.org/docs/guide/widgets.html#organize-with-layou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4/library/argpars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Event-driven_programmin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kivy.org/docs/guide/lang.html#event-binding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idget_(GUI)"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ommons.wikimedia.org/wiki/File:Widgets.png#/media/File:Widgets.pn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kivy.org/docs/api-kivy.graphics.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kivy.org/docs/guide/widgets.html#adding-a-background-to-a-layout"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kivy.org/#galle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Widget_(GUI)"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Widget_toolki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2/tutorial/modules.html#pack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95699-AEBD-804E-8FDC-CD08F08621CF}" type="slidenum">
              <a:rPr lang="en-AU" smtClean="0"/>
              <a:t>1</a:t>
            </a:fld>
            <a:endParaRPr lang="en-AU"/>
          </a:p>
        </p:txBody>
      </p:sp>
    </p:spTree>
    <p:extLst>
      <p:ext uri="{BB962C8B-B14F-4D97-AF65-F5344CB8AC3E}">
        <p14:creationId xmlns:p14="http://schemas.microsoft.com/office/powerpoint/2010/main" val="3936003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If you don’t called run() your GUI window will not appear!</a:t>
            </a:r>
          </a:p>
        </p:txBody>
      </p:sp>
    </p:spTree>
    <p:extLst>
      <p:ext uri="{BB962C8B-B14F-4D97-AF65-F5344CB8AC3E}">
        <p14:creationId xmlns:p14="http://schemas.microsoft.com/office/powerpoint/2010/main" val="159955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Other toolkits that </a:t>
            </a:r>
            <a:r>
              <a:rPr lang="en-US" dirty="0"/>
              <a:t>are</a:t>
            </a:r>
            <a:r>
              <a:rPr lang="en-US" baseline="0" dirty="0"/>
              <a:t> </a:t>
            </a:r>
            <a:r>
              <a:rPr lang="en" dirty="0"/>
              <a:t>similar are: Android, iOS, .NET, and HTML/JS</a:t>
            </a:r>
          </a:p>
        </p:txBody>
      </p:sp>
    </p:spTree>
    <p:extLst>
      <p:ext uri="{BB962C8B-B14F-4D97-AF65-F5344CB8AC3E}">
        <p14:creationId xmlns:p14="http://schemas.microsoft.com/office/powerpoint/2010/main" val="530024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7200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624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59830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4500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Please note: it is enough to specify either the </a:t>
            </a:r>
            <a:r>
              <a:rPr lang="en" b="1"/>
              <a:t>rows </a:t>
            </a:r>
            <a:r>
              <a:rPr lang="en"/>
              <a:t>value or </a:t>
            </a:r>
            <a:r>
              <a:rPr lang="en" b="1"/>
              <a:t>cols </a:t>
            </a:r>
            <a:r>
              <a:rPr lang="en"/>
              <a:t>value. Although it’s better to clearly specify both!</a:t>
            </a:r>
          </a:p>
        </p:txBody>
      </p:sp>
    </p:spTree>
    <p:extLst>
      <p:ext uri="{BB962C8B-B14F-4D97-AF65-F5344CB8AC3E}">
        <p14:creationId xmlns:p14="http://schemas.microsoft.com/office/powerpoint/2010/main" val="2024624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Note the meaning of the layout hints changes depending on which layout widget they are used within. For more examples, see: </a:t>
            </a:r>
            <a:r>
              <a:rPr lang="en" u="sng">
                <a:solidFill>
                  <a:schemeClr val="hlink"/>
                </a:solidFill>
                <a:hlinkClick r:id="rId3"/>
              </a:rPr>
              <a:t>http://kivy.org/docs/guide/widgets.html#organize-with-layouts</a:t>
            </a:r>
          </a:p>
        </p:txBody>
      </p:sp>
    </p:spTree>
    <p:extLst>
      <p:ext uri="{BB962C8B-B14F-4D97-AF65-F5344CB8AC3E}">
        <p14:creationId xmlns:p14="http://schemas.microsoft.com/office/powerpoint/2010/main" val="1537515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32707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112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There is another way to get input - using command-line parameters: </a:t>
            </a:r>
            <a:r>
              <a:rPr lang="en" u="sng">
                <a:solidFill>
                  <a:schemeClr val="hlink"/>
                </a:solidFill>
                <a:hlinkClick r:id="rId3"/>
              </a:rPr>
              <a:t>https://docs.python.org/3.4/library/argparse.html</a:t>
            </a:r>
          </a:p>
        </p:txBody>
      </p:sp>
    </p:spTree>
    <p:extLst>
      <p:ext uri="{BB962C8B-B14F-4D97-AF65-F5344CB8AC3E}">
        <p14:creationId xmlns:p14="http://schemas.microsoft.com/office/powerpoint/2010/main" val="133643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https://en.wikipedia.org/wiki/Event-driven_programming</a:t>
            </a:r>
          </a:p>
          <a:p>
            <a:pPr lvl="0" rtl="0">
              <a:spcBef>
                <a:spcPts val="0"/>
              </a:spcBef>
              <a:buNone/>
            </a:pPr>
            <a:r>
              <a:rPr lang="en" u="sng">
                <a:solidFill>
                  <a:schemeClr val="hlink"/>
                </a:solidFill>
                <a:hlinkClick r:id="rId4"/>
              </a:rPr>
              <a:t>http://kivy.org/docs/guide/lang.html#event-bindings</a:t>
            </a:r>
          </a:p>
        </p:txBody>
      </p:sp>
    </p:spTree>
    <p:extLst>
      <p:ext uri="{BB962C8B-B14F-4D97-AF65-F5344CB8AC3E}">
        <p14:creationId xmlns:p14="http://schemas.microsoft.com/office/powerpoint/2010/main" val="1586224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t>Recall that </a:t>
            </a:r>
            <a:r>
              <a:rPr lang="en" b="1" dirty="0"/>
              <a:t>app </a:t>
            </a:r>
            <a:r>
              <a:rPr lang="en" dirty="0"/>
              <a:t>is a special keyword in </a:t>
            </a:r>
            <a:r>
              <a:rPr lang="en" dirty="0" err="1"/>
              <a:t>Kv</a:t>
            </a:r>
            <a:r>
              <a:rPr lang="en" dirty="0"/>
              <a:t> code for referring to the </a:t>
            </a:r>
            <a:r>
              <a:rPr lang="en" b="1" dirty="0"/>
              <a:t>App </a:t>
            </a:r>
            <a:r>
              <a:rPr lang="en" dirty="0"/>
              <a:t>object</a:t>
            </a:r>
          </a:p>
        </p:txBody>
      </p:sp>
    </p:spTree>
    <p:extLst>
      <p:ext uri="{BB962C8B-B14F-4D97-AF65-F5344CB8AC3E}">
        <p14:creationId xmlns:p14="http://schemas.microsoft.com/office/powerpoint/2010/main" val="1603067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65133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2259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21564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This is a particular type of object-oriented design: where we group related objects as “view” or “model” or “controller”. The model stores the information for the app, the controller looks after the app’s behaviour, the view presents the model’s information to the user as GUI widgets</a:t>
            </a:r>
          </a:p>
        </p:txBody>
      </p:sp>
    </p:spTree>
    <p:extLst>
      <p:ext uri="{BB962C8B-B14F-4D97-AF65-F5344CB8AC3E}">
        <p14:creationId xmlns:p14="http://schemas.microsoft.com/office/powerpoint/2010/main" val="2064197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888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98098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19880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722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https://en.wikipedia.org/wiki/Widget_(GUI)</a:t>
            </a:r>
          </a:p>
          <a:p>
            <a:pPr lvl="0" rtl="0">
              <a:spcBef>
                <a:spcPts val="0"/>
              </a:spcBef>
              <a:buNone/>
            </a:pPr>
            <a:r>
              <a:rPr lang="en"/>
              <a:t>"Widgets" by MarkEchidna at the English language Wikipedia. Licensed under CC BY-SA 3.0 via Commons - </a:t>
            </a:r>
            <a:r>
              <a:rPr lang="en" u="sng">
                <a:solidFill>
                  <a:schemeClr val="hlink"/>
                </a:solidFill>
                <a:hlinkClick r:id="rId4"/>
              </a:rPr>
              <a:t>https://commons.wikimedia.org/wiki/File:Widgets.png#/media/File:Widgets.png</a:t>
            </a:r>
          </a:p>
        </p:txBody>
      </p:sp>
    </p:spTree>
    <p:extLst>
      <p:ext uri="{BB962C8B-B14F-4D97-AF65-F5344CB8AC3E}">
        <p14:creationId xmlns:p14="http://schemas.microsoft.com/office/powerpoint/2010/main" val="880403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load without print vs. with print</a:t>
            </a:r>
          </a:p>
        </p:txBody>
      </p:sp>
      <p:sp>
        <p:nvSpPr>
          <p:cNvPr id="4" name="Slide Number Placeholder 3"/>
          <p:cNvSpPr>
            <a:spLocks noGrp="1"/>
          </p:cNvSpPr>
          <p:nvPr>
            <p:ph type="sldNum" sz="quarter" idx="5"/>
          </p:nvPr>
        </p:nvSpPr>
        <p:spPr/>
        <p:txBody>
          <a:bodyPr/>
          <a:lstStyle/>
          <a:p>
            <a:fld id="{FB895699-AEBD-804E-8FDC-CD08F08621CF}" type="slidenum">
              <a:rPr lang="en-AU" smtClean="0"/>
              <a:t>34</a:t>
            </a:fld>
            <a:endParaRPr lang="en-AU"/>
          </a:p>
        </p:txBody>
      </p:sp>
    </p:spTree>
    <p:extLst>
      <p:ext uri="{BB962C8B-B14F-4D97-AF65-F5344CB8AC3E}">
        <p14:creationId xmlns:p14="http://schemas.microsoft.com/office/powerpoint/2010/main" val="2471408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2302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19362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15122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Other GUI toolkits are similar to Kivy… many have a “canvas” that you draw shapes on to...</a:t>
            </a:r>
          </a:p>
        </p:txBody>
      </p:sp>
    </p:spTree>
    <p:extLst>
      <p:ext uri="{BB962C8B-B14F-4D97-AF65-F5344CB8AC3E}">
        <p14:creationId xmlns:p14="http://schemas.microsoft.com/office/powerpoint/2010/main" val="12567118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26025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In the Kivy examples online, you will see the use of the </a:t>
            </a:r>
            <a:r>
              <a:rPr lang="en" b="1"/>
              <a:t>with</a:t>
            </a:r>
            <a:r>
              <a:rPr lang="en"/>
              <a:t> statement - this is syntactic sugar that simplifies adding graphics objects to a widget canvas: </a:t>
            </a:r>
            <a:r>
              <a:rPr lang="en" u="sng">
                <a:solidFill>
                  <a:schemeClr val="hlink"/>
                </a:solidFill>
                <a:hlinkClick r:id="rId3"/>
              </a:rPr>
              <a:t>http://kivy.org/docs/api-kivy.graphics.html</a:t>
            </a:r>
          </a:p>
        </p:txBody>
      </p:sp>
    </p:spTree>
    <p:extLst>
      <p:ext uri="{BB962C8B-B14F-4D97-AF65-F5344CB8AC3E}">
        <p14:creationId xmlns:p14="http://schemas.microsoft.com/office/powerpoint/2010/main" val="1007312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lang="en" dirty="0"/>
          </a:p>
        </p:txBody>
      </p:sp>
    </p:spTree>
    <p:extLst>
      <p:ext uri="{BB962C8B-B14F-4D97-AF65-F5344CB8AC3E}">
        <p14:creationId xmlns:p14="http://schemas.microsoft.com/office/powerpoint/2010/main" val="751249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It is possible to use any widget’s canvas… but you have to do work to make the 2D objects display relative to the size and position of the widget, see: </a:t>
            </a:r>
            <a:r>
              <a:rPr lang="en" u="sng" dirty="0">
                <a:solidFill>
                  <a:schemeClr val="hlink"/>
                </a:solidFill>
                <a:hlinkClick r:id="rId3"/>
              </a:rPr>
              <a:t>http://kivy.org/docs/guide/widgets.html#adding-a-background-to-a-layout</a:t>
            </a:r>
            <a:endParaRPr lang="en-US" u="sng" dirty="0">
              <a:solidFill>
                <a:schemeClr val="hlink"/>
              </a:solidFill>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t>Technically, the </a:t>
            </a:r>
            <a:r>
              <a:rPr lang="en" b="1" dirty="0" err="1"/>
              <a:t>Clock.schedule_interval</a:t>
            </a:r>
            <a:r>
              <a:rPr lang="en" b="1" dirty="0"/>
              <a:t>() </a:t>
            </a:r>
            <a:r>
              <a:rPr lang="en" dirty="0"/>
              <a:t>method returns a </a:t>
            </a:r>
            <a:r>
              <a:rPr lang="en" b="1" dirty="0" err="1"/>
              <a:t>ClockEvent</a:t>
            </a:r>
            <a:r>
              <a:rPr lang="en" b="1" dirty="0"/>
              <a:t> </a:t>
            </a:r>
            <a:r>
              <a:rPr lang="en" dirty="0"/>
              <a:t>object...</a:t>
            </a:r>
          </a:p>
        </p:txBody>
      </p:sp>
    </p:spTree>
    <p:extLst>
      <p:ext uri="{BB962C8B-B14F-4D97-AF65-F5344CB8AC3E}">
        <p14:creationId xmlns:p14="http://schemas.microsoft.com/office/powerpoint/2010/main" val="1037516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218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AU" u="sng" dirty="0">
                <a:solidFill>
                  <a:schemeClr val="hlink"/>
                </a:solidFill>
                <a:hlinkClick r:id="rId3"/>
              </a:rPr>
              <a:t>https://wiki.python.org/moin/GuiProgramming</a:t>
            </a:r>
            <a:endParaRPr lang="en" u="sng" dirty="0">
              <a:solidFill>
                <a:schemeClr val="hlink"/>
              </a:solidFill>
              <a:hlinkClick r:id="rId3"/>
            </a:endParaRPr>
          </a:p>
        </p:txBody>
      </p:sp>
    </p:spTree>
    <p:extLst>
      <p:ext uri="{BB962C8B-B14F-4D97-AF65-F5344CB8AC3E}">
        <p14:creationId xmlns:p14="http://schemas.microsoft.com/office/powerpoint/2010/main" val="203906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dirty="0"/>
              <a:t>In fact, the term “Widget” is very common: </a:t>
            </a:r>
            <a:r>
              <a:rPr lang="en" u="sng" dirty="0">
                <a:solidFill>
                  <a:schemeClr val="hlink"/>
                </a:solidFill>
                <a:hlinkClick r:id="rId3"/>
              </a:rPr>
              <a:t>https://en.wikipedia.org/wiki/Widget_(GUI)</a:t>
            </a:r>
          </a:p>
          <a:p>
            <a:pPr lvl="0">
              <a:spcBef>
                <a:spcPts val="0"/>
              </a:spcBef>
              <a:buNone/>
            </a:pPr>
            <a:r>
              <a:rPr lang="en" u="sng" dirty="0">
                <a:solidFill>
                  <a:schemeClr val="hlink"/>
                </a:solidFill>
                <a:hlinkClick r:id="rId4"/>
              </a:rPr>
              <a:t>https://en.wikipedia.org/wiki/Widget_toolkit</a:t>
            </a:r>
          </a:p>
        </p:txBody>
      </p:sp>
    </p:spTree>
    <p:extLst>
      <p:ext uri="{BB962C8B-B14F-4D97-AF65-F5344CB8AC3E}">
        <p14:creationId xmlns:p14="http://schemas.microsoft.com/office/powerpoint/2010/main" val="10038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3397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p>
        </p:txBody>
      </p:sp>
    </p:spTree>
    <p:extLst>
      <p:ext uri="{BB962C8B-B14F-4D97-AF65-F5344CB8AC3E}">
        <p14:creationId xmlns:p14="http://schemas.microsoft.com/office/powerpoint/2010/main" val="140594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u="sng" dirty="0">
                <a:solidFill>
                  <a:schemeClr val="hlink"/>
                </a:solidFill>
                <a:hlinkClick r:id="rId3"/>
              </a:rPr>
              <a:t>https://docs.python.org/2/tutorial/modules.html#packages</a:t>
            </a:r>
          </a:p>
          <a:p>
            <a:pPr lvl="0" rtl="0">
              <a:spcBef>
                <a:spcPts val="0"/>
              </a:spcBef>
              <a:buNone/>
            </a:pPr>
            <a:r>
              <a:rPr lang="en" sz="1050" dirty="0">
                <a:solidFill>
                  <a:srgbClr val="333333"/>
                </a:solidFill>
                <a:highlight>
                  <a:srgbClr val="FFFFFF"/>
                </a:highlight>
              </a:rPr>
              <a:t>Each package in Python is a directory which </a:t>
            </a:r>
            <a:r>
              <a:rPr lang="en" sz="1050" b="1" dirty="0">
                <a:solidFill>
                  <a:srgbClr val="333333"/>
                </a:solidFill>
              </a:rPr>
              <a:t>MUST</a:t>
            </a:r>
            <a:r>
              <a:rPr lang="en" sz="1050" dirty="0">
                <a:solidFill>
                  <a:srgbClr val="333333"/>
                </a:solidFill>
                <a:highlight>
                  <a:srgbClr val="FFFFFF"/>
                </a:highlight>
              </a:rPr>
              <a:t> contain a special file called </a:t>
            </a:r>
            <a:r>
              <a:rPr lang="en" sz="900" dirty="0">
                <a:solidFill>
                  <a:srgbClr val="3A87AD"/>
                </a:solidFill>
                <a:highlight>
                  <a:srgbClr val="F7F7F9"/>
                </a:highlight>
                <a:latin typeface="Consolas"/>
                <a:ea typeface="Consolas"/>
                <a:cs typeface="Consolas"/>
                <a:sym typeface="Consolas"/>
              </a:rPr>
              <a:t>__</a:t>
            </a:r>
            <a:r>
              <a:rPr lang="en" sz="900" dirty="0" err="1">
                <a:solidFill>
                  <a:srgbClr val="3A87AD"/>
                </a:solidFill>
                <a:highlight>
                  <a:srgbClr val="F7F7F9"/>
                </a:highlight>
                <a:latin typeface="Consolas"/>
                <a:ea typeface="Consolas"/>
                <a:cs typeface="Consolas"/>
                <a:sym typeface="Consolas"/>
              </a:rPr>
              <a:t>init</a:t>
            </a:r>
            <a:r>
              <a:rPr lang="en" sz="900" dirty="0">
                <a:solidFill>
                  <a:srgbClr val="3A87AD"/>
                </a:solidFill>
                <a:highlight>
                  <a:srgbClr val="F7F7F9"/>
                </a:highlight>
                <a:latin typeface="Consolas"/>
                <a:ea typeface="Consolas"/>
                <a:cs typeface="Consolas"/>
                <a:sym typeface="Consolas"/>
              </a:rPr>
              <a:t>__.</a:t>
            </a:r>
            <a:r>
              <a:rPr lang="en" sz="900" dirty="0" err="1">
                <a:solidFill>
                  <a:srgbClr val="3A87AD"/>
                </a:solidFill>
                <a:highlight>
                  <a:srgbClr val="F7F7F9"/>
                </a:highlight>
                <a:latin typeface="Consolas"/>
                <a:ea typeface="Consolas"/>
                <a:cs typeface="Consolas"/>
                <a:sym typeface="Consolas"/>
              </a:rPr>
              <a:t>py</a:t>
            </a:r>
            <a:endParaRPr lang="en" sz="900" dirty="0">
              <a:solidFill>
                <a:srgbClr val="3A87AD"/>
              </a:solidFill>
              <a:highlight>
                <a:srgbClr val="F7F7F9"/>
              </a:highlight>
              <a:latin typeface="Consolas"/>
              <a:ea typeface="Consolas"/>
              <a:cs typeface="Consolas"/>
              <a:sym typeface="Consolas"/>
            </a:endParaRPr>
          </a:p>
        </p:txBody>
      </p:sp>
    </p:spTree>
    <p:extLst>
      <p:ext uri="{BB962C8B-B14F-4D97-AF65-F5344CB8AC3E}">
        <p14:creationId xmlns:p14="http://schemas.microsoft.com/office/powerpoint/2010/main" val="96563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0140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ctr"/>
          <a:lstStyle>
            <a:lvl1pPr algn="ctr">
              <a:defRPr sz="4800" b="0" i="0">
                <a:latin typeface="Playfair Display" pitchFamily="2" charset="77"/>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nchor="ct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325704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445459"/>
            <a:ext cx="10931242" cy="5218812"/>
          </a:xfrm>
          <a:prstGeom prst="rect">
            <a:avLst/>
          </a:prstGeom>
        </p:spPr>
        <p:txBody>
          <a:bodyPr/>
          <a:lstStyle>
            <a:lvl1pPr>
              <a:lnSpc>
                <a:spcPct val="100000"/>
              </a:lnSpc>
              <a:spcAft>
                <a:spcPts val="0"/>
              </a:spcAft>
              <a:defRPr b="0" i="0">
                <a:latin typeface="Arial" panose="020B0604020202020204" pitchFamily="34" charset="0"/>
                <a:cs typeface="Arial" panose="020B0604020202020204" pitchFamily="34" charset="0"/>
              </a:defRPr>
            </a:lvl1pPr>
            <a:lvl2pPr>
              <a:lnSpc>
                <a:spcPct val="100000"/>
              </a:lnSpc>
              <a:spcAft>
                <a:spcPts val="0"/>
              </a:spcAft>
              <a:defRPr b="0" i="0">
                <a:latin typeface="Arial" panose="020B0604020202020204" pitchFamily="34" charset="0"/>
                <a:cs typeface="Arial" panose="020B0604020202020204" pitchFamily="34" charset="0"/>
              </a:defRPr>
            </a:lvl2pPr>
            <a:lvl3pPr>
              <a:lnSpc>
                <a:spcPct val="100000"/>
              </a:lnSpc>
              <a:spcAft>
                <a:spcPts val="0"/>
              </a:spcAft>
              <a:defRPr b="0" i="0">
                <a:latin typeface="Arial" panose="020B0604020202020204" pitchFamily="34" charset="0"/>
                <a:cs typeface="Arial" panose="020B0604020202020204" pitchFamily="34" charset="0"/>
              </a:defRPr>
            </a:lvl3pPr>
            <a:lvl4pPr>
              <a:lnSpc>
                <a:spcPct val="100000"/>
              </a:lnSpc>
              <a:spcAft>
                <a:spcPts val="0"/>
              </a:spcAft>
              <a:defRPr b="0" i="0">
                <a:latin typeface="Arial" panose="020B0604020202020204" pitchFamily="34" charset="0"/>
                <a:cs typeface="Arial" panose="020B0604020202020204" pitchFamily="34" charset="0"/>
              </a:defRPr>
            </a:lvl4pPr>
            <a:lvl5pPr>
              <a:lnSpc>
                <a:spcPct val="100000"/>
              </a:lnSpc>
              <a:spcAft>
                <a:spcPts val="0"/>
              </a:spcAft>
              <a:defRPr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78273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GB"/>
              <a:t>Click to edit Master title style</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66945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74249"/>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6691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261826"/>
            <a:ext cx="10738805" cy="1180889"/>
          </a:xfrm>
          <a:prstGeom prst="rect">
            <a:avLst/>
          </a:prstGeom>
        </p:spPr>
        <p:txBody>
          <a:bodyPr/>
          <a:lstStyle>
            <a:lvl1pPr>
              <a:defRPr sz="3600" b="0" i="0">
                <a:latin typeface="Playfair Display" pitchFamily="2" charset="77"/>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536074"/>
            <a:ext cx="5181600" cy="5118483"/>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153236" y="1536074"/>
            <a:ext cx="5211946" cy="5112699"/>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135389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609601" y="274651"/>
            <a:ext cx="9961199" cy="1143299"/>
          </a:xfrm>
          <a:prstGeom prst="rect">
            <a:avLst/>
          </a:prstGeom>
        </p:spPr>
        <p:txBody>
          <a:bodyPr lIns="68575" tIns="68575" rIns="68575" bIns="6857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9" name="Shape 79"/>
          <p:cNvSpPr txBox="1">
            <a:spLocks noGrp="1"/>
          </p:cNvSpPr>
          <p:nvPr>
            <p:ph type="body" idx="1"/>
          </p:nvPr>
        </p:nvSpPr>
        <p:spPr>
          <a:xfrm>
            <a:off x="609600" y="1417951"/>
            <a:ext cx="10972800" cy="5149799"/>
          </a:xfrm>
          <a:prstGeom prst="rect">
            <a:avLst/>
          </a:prstGeom>
        </p:spPr>
        <p:txBody>
          <a:bodyPr lIns="68575" tIns="68575" rIns="68575" bIns="68575" anchor="t" anchorCtr="0"/>
          <a:lstStyle>
            <a:lvl1pPr lvl="0" rtl="0">
              <a:spcBef>
                <a:spcPts val="0"/>
              </a:spcBef>
              <a:spcAft>
                <a:spcPts val="1000"/>
              </a:spcAft>
              <a:defRPr/>
            </a:lvl1pPr>
            <a:lvl2pPr lvl="1" rtl="0">
              <a:spcBef>
                <a:spcPts val="0"/>
              </a:spcBef>
              <a:spcAft>
                <a:spcPts val="1000"/>
              </a:spcAft>
              <a:defRPr/>
            </a:lvl2pPr>
            <a:lvl3pPr lvl="2" rtl="0">
              <a:spcBef>
                <a:spcPts val="0"/>
              </a:spcBef>
              <a:spcAft>
                <a:spcPts val="1000"/>
              </a:spcAft>
              <a:defRPr/>
            </a:lvl3pPr>
            <a:lvl4pPr lvl="3" rtl="0">
              <a:spcBef>
                <a:spcPts val="0"/>
              </a:spcBef>
              <a:spcAft>
                <a:spcPts val="1000"/>
              </a:spcAft>
              <a:defRPr/>
            </a:lvl4pPr>
            <a:lvl5pPr lvl="4" rtl="0">
              <a:spcBef>
                <a:spcPts val="0"/>
              </a:spcBef>
              <a:spcAft>
                <a:spcPts val="1000"/>
              </a:spcAft>
              <a:defRPr/>
            </a:lvl5pPr>
            <a:lvl6pPr lvl="5" rtl="0">
              <a:spcBef>
                <a:spcPts val="0"/>
              </a:spcBef>
              <a:spcAft>
                <a:spcPts val="1000"/>
              </a:spcAft>
              <a:defRPr/>
            </a:lvl6pPr>
            <a:lvl7pPr lvl="6" rtl="0">
              <a:spcBef>
                <a:spcPts val="0"/>
              </a:spcBef>
              <a:spcAft>
                <a:spcPts val="1000"/>
              </a:spcAft>
              <a:defRPr/>
            </a:lvl7pPr>
            <a:lvl8pPr lvl="7" rtl="0">
              <a:spcBef>
                <a:spcPts val="0"/>
              </a:spcBef>
              <a:spcAft>
                <a:spcPts val="1000"/>
              </a:spcAft>
              <a:defRPr/>
            </a:lvl8pPr>
            <a:lvl9pPr lvl="8" rtl="0">
              <a:spcBef>
                <a:spcPts val="0"/>
              </a:spcBef>
              <a:spcAft>
                <a:spcPts val="1000"/>
              </a:spcAft>
              <a:defRPr/>
            </a:lvl9pPr>
          </a:lstStyle>
          <a:p>
            <a:endParaRPr/>
          </a:p>
        </p:txBody>
      </p:sp>
      <p:sp>
        <p:nvSpPr>
          <p:cNvPr id="80" name="Shape 80"/>
          <p:cNvSpPr txBox="1">
            <a:spLocks noGrp="1"/>
          </p:cNvSpPr>
          <p:nvPr>
            <p:ph type="sldNum" idx="12"/>
          </p:nvPr>
        </p:nvSpPr>
        <p:spPr>
          <a:xfrm>
            <a:off x="11409055" y="6333135"/>
            <a:ext cx="731599" cy="524699"/>
          </a:xfrm>
          <a:prstGeom prst="rect">
            <a:avLst/>
          </a:prstGeom>
        </p:spPr>
        <p:txBody>
          <a:bodyPr lIns="68575" tIns="34275" rIns="68575" bIns="3427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01105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CU 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9E8-767A-4349-8079-16A425C49859}"/>
              </a:ext>
            </a:extLst>
          </p:cNvPr>
          <p:cNvSpPr>
            <a:spLocks noGrp="1"/>
          </p:cNvSpPr>
          <p:nvPr>
            <p:ph type="title"/>
          </p:nvPr>
        </p:nvSpPr>
        <p:spPr>
          <a:xfrm>
            <a:off x="6262653" y="59206"/>
            <a:ext cx="5881105" cy="2089191"/>
          </a:xfrm>
          <a:prstGeom prst="rect">
            <a:avLst/>
          </a:prstGeom>
        </p:spPr>
        <p:txBody>
          <a:bodyPr/>
          <a:lstStyle>
            <a:lvl1pPr algn="r">
              <a:defRPr b="1">
                <a:solidFill>
                  <a:srgbClr val="0072BC"/>
                </a:solidFill>
                <a:latin typeface="Playfair Display"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4457C99A-B6F2-FA4A-A481-DFC0A2EF7DAC}"/>
              </a:ext>
            </a:extLst>
          </p:cNvPr>
          <p:cNvSpPr>
            <a:spLocks noGrp="1"/>
          </p:cNvSpPr>
          <p:nvPr>
            <p:ph type="body" sz="quarter" idx="10"/>
          </p:nvPr>
        </p:nvSpPr>
        <p:spPr>
          <a:xfrm>
            <a:off x="6773662" y="2166152"/>
            <a:ext cx="5370095" cy="914400"/>
          </a:xfrm>
          <a:prstGeom prst="rect">
            <a:avLst/>
          </a:prstGeom>
        </p:spPr>
        <p:txBody>
          <a:bodyPr/>
          <a:lstStyle>
            <a:lvl1pPr marL="0" indent="0" algn="r">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Master text styles</a:t>
            </a:r>
          </a:p>
        </p:txBody>
      </p:sp>
    </p:spTree>
    <p:extLst>
      <p:ext uri="{BB962C8B-B14F-4D97-AF65-F5344CB8AC3E}">
        <p14:creationId xmlns:p14="http://schemas.microsoft.com/office/powerpoint/2010/main" val="67978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sv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10983326" y="6470328"/>
            <a:ext cx="9565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658993"/>
            <a:ext cx="9006435"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0A8F343-C29C-EE4E-969B-E4F68C3196A0}"/>
              </a:ext>
            </a:extLst>
          </p:cNvPr>
          <p:cNvCxnSpPr>
            <a:cxnSpLocks/>
          </p:cNvCxnSpPr>
          <p:nvPr userDrawn="1"/>
        </p:nvCxnSpPr>
        <p:spPr>
          <a:xfrm>
            <a:off x="605608" y="227303"/>
            <a:ext cx="9889762"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0935843-A012-754F-9A66-D5108545A769}"/>
              </a:ext>
              <a:ext uri="{C183D7F6-B498-43B3-948B-1728B52AA6E4}">
                <adec:decorative xmlns:adec="http://schemas.microsoft.com/office/drawing/2017/decorative" val="1"/>
              </a:ext>
            </a:extLst>
          </p:cNvPr>
          <p:cNvPicPr>
            <a:picLocks noChangeAspect="1"/>
          </p:cNvPicPr>
          <p:nvPr userDrawn="1"/>
        </p:nvPicPr>
        <p:blipFill rotWithShape="1">
          <a:blip r:embed="rId8"/>
          <a:srcRect r="58615" b="39311"/>
          <a:stretch/>
        </p:blipFill>
        <p:spPr>
          <a:xfrm>
            <a:off x="0" y="5747657"/>
            <a:ext cx="668524" cy="1110343"/>
          </a:xfrm>
          <a:prstGeom prst="rect">
            <a:avLst/>
          </a:prstGeom>
        </p:spPr>
      </p:pic>
      <p:pic>
        <p:nvPicPr>
          <p:cNvPr id="6" name="Graphic 5">
            <a:extLst>
              <a:ext uri="{FF2B5EF4-FFF2-40B4-BE49-F238E27FC236}">
                <a16:creationId xmlns:a16="http://schemas.microsoft.com/office/drawing/2014/main" id="{E9A6AE0D-979C-064B-ABEF-1C37ED4BE385}"/>
              </a:ext>
              <a:ext uri="{C183D7F6-B498-43B3-948B-1728B52AA6E4}">
                <adec:decorative xmlns:adec="http://schemas.microsoft.com/office/drawing/2017/decorative" val="1"/>
              </a:ext>
            </a:extLst>
          </p:cNvPr>
          <p:cNvPicPr>
            <a:picLocks noChangeAspect="1"/>
          </p:cNvPicPr>
          <p:nvPr userDrawn="1"/>
        </p:nvPicPr>
        <p:blipFill rotWithShape="1">
          <a:blip r:embed="rId9">
            <a:extLst>
              <a:ext uri="{96DAC541-7B7A-43D3-8B79-37D633B846F1}">
                <asvg:svgBlip xmlns:asvg="http://schemas.microsoft.com/office/drawing/2016/SVG/main" r:embed="rId10"/>
              </a:ext>
            </a:extLst>
          </a:blip>
          <a:srcRect l="4388" t="34302" r="3600" b="33899"/>
          <a:stretch/>
        </p:blipFill>
        <p:spPr>
          <a:xfrm>
            <a:off x="11111948" y="41945"/>
            <a:ext cx="1046496" cy="361656"/>
          </a:xfrm>
          <a:prstGeom prst="rect">
            <a:avLst/>
          </a:prstGeom>
        </p:spPr>
      </p:pic>
    </p:spTree>
    <p:extLst>
      <p:ext uri="{BB962C8B-B14F-4D97-AF65-F5344CB8AC3E}">
        <p14:creationId xmlns:p14="http://schemas.microsoft.com/office/powerpoint/2010/main" val="387402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7" r:id="rId4"/>
    <p:sldLayoutId id="2147483665" r:id="rId5"/>
    <p:sldLayoutId id="2147483672"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B7F6E6-8D18-3D44-AD33-F649A571541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1" y="0"/>
            <a:ext cx="12193471" cy="6858000"/>
          </a:xfrm>
          <a:prstGeom prst="rect">
            <a:avLst/>
          </a:prstGeom>
        </p:spPr>
      </p:pic>
      <p:pic>
        <p:nvPicPr>
          <p:cNvPr id="5" name="Picture 4">
            <a:extLst>
              <a:ext uri="{FF2B5EF4-FFF2-40B4-BE49-F238E27FC236}">
                <a16:creationId xmlns:a16="http://schemas.microsoft.com/office/drawing/2014/main" id="{E1D18678-24BB-D74C-A413-311ACC51B8BE}"/>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11137901" y="5695693"/>
            <a:ext cx="782006" cy="885681"/>
          </a:xfrm>
          <a:prstGeom prst="rect">
            <a:avLst/>
          </a:prstGeom>
        </p:spPr>
      </p:pic>
      <p:pic>
        <p:nvPicPr>
          <p:cNvPr id="4" name="Graphic 3">
            <a:extLst>
              <a:ext uri="{FF2B5EF4-FFF2-40B4-BE49-F238E27FC236}">
                <a16:creationId xmlns:a16="http://schemas.microsoft.com/office/drawing/2014/main" id="{FE1B345B-F1B9-B541-94E3-136F67E269C4}"/>
              </a:ext>
              <a:ext uri="{C183D7F6-B498-43B3-948B-1728B52AA6E4}">
                <adec:decorative xmlns:adec="http://schemas.microsoft.com/office/drawing/2017/decorative" val="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2903" b="32473"/>
          <a:stretch/>
        </p:blipFill>
        <p:spPr>
          <a:xfrm>
            <a:off x="-1" y="1"/>
            <a:ext cx="2150534" cy="744594"/>
          </a:xfrm>
          <a:prstGeom prst="rect">
            <a:avLst/>
          </a:prstGeom>
        </p:spPr>
      </p:pic>
    </p:spTree>
    <p:extLst>
      <p:ext uri="{BB962C8B-B14F-4D97-AF65-F5344CB8AC3E}">
        <p14:creationId xmlns:p14="http://schemas.microsoft.com/office/powerpoint/2010/main" val="3252297034"/>
      </p:ext>
    </p:extLst>
  </p:cSld>
  <p:clrMap bg1="lt1" tx1="dk1" bg2="lt2" tx2="dk2" accent1="accent1" accent2="accent2" accent3="accent3" accent4="accent4" accent5="accent5" accent6="accent6" hlink="hlink" folHlink="folHlink"/>
  <p:sldLayoutIdLst>
    <p:sldLayoutId id="2147483671" r:id="rId1"/>
    <p:sldLayoutId id="214748367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P1404/KivyDemo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kiv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E4068-E8A1-BD4B-8910-E77B9D30CF78}"/>
              </a:ext>
            </a:extLst>
          </p:cNvPr>
          <p:cNvSpPr>
            <a:spLocks noGrp="1"/>
          </p:cNvSpPr>
          <p:nvPr>
            <p:ph type="title"/>
          </p:nvPr>
        </p:nvSpPr>
        <p:spPr/>
        <p:txBody>
          <a:bodyPr/>
          <a:lstStyle/>
          <a:p>
            <a:r>
              <a:rPr lang="en-US" dirty="0"/>
              <a:t>CP1404 Module 8</a:t>
            </a:r>
            <a:br>
              <a:rPr lang="en-US" dirty="0"/>
            </a:br>
            <a:r>
              <a:rPr lang="en" dirty="0"/>
              <a:t>GUI Programming with </a:t>
            </a:r>
            <a:r>
              <a:rPr lang="en" dirty="0" err="1"/>
              <a:t>Kivy</a:t>
            </a:r>
            <a:endParaRPr lang="en-US" dirty="0"/>
          </a:p>
        </p:txBody>
      </p:sp>
      <p:sp>
        <p:nvSpPr>
          <p:cNvPr id="4" name="Text Placeholder 3">
            <a:extLst>
              <a:ext uri="{FF2B5EF4-FFF2-40B4-BE49-F238E27FC236}">
                <a16:creationId xmlns:a16="http://schemas.microsoft.com/office/drawing/2014/main" id="{861E3882-CB2C-7ECD-4F96-B7104C5CD1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166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Shape 265"/>
          <p:cNvSpPr txBox="1">
            <a:spLocks noGrp="1"/>
          </p:cNvSpPr>
          <p:nvPr>
            <p:ph type="title"/>
          </p:nvPr>
        </p:nvSpPr>
        <p:spPr/>
        <p:txBody>
          <a:bodyPr/>
          <a:lstStyle/>
          <a:p>
            <a:r>
              <a:rPr lang="en" dirty="0"/>
              <a:t>First, we import the needed Kivy modules</a:t>
            </a:r>
          </a:p>
        </p:txBody>
      </p:sp>
      <p:sp>
        <p:nvSpPr>
          <p:cNvPr id="264" name="Shape 264"/>
          <p:cNvSpPr txBox="1">
            <a:spLocks noGrp="1"/>
          </p:cNvSpPr>
          <p:nvPr>
            <p:ph idx="1"/>
          </p:nvPr>
        </p:nvSpPr>
        <p:spPr/>
        <p:txBody>
          <a:bodyPr/>
          <a:lstStyle/>
          <a:p>
            <a:endParaRPr lang="en-AU" dirty="0"/>
          </a:p>
          <a:p>
            <a:endParaRPr lang="en-AU" dirty="0"/>
          </a:p>
          <a:p>
            <a:endParaRPr lang="en-AU" dirty="0"/>
          </a:p>
          <a:p>
            <a:endParaRPr lang="en-AU" dirty="0"/>
          </a:p>
          <a:p>
            <a:endParaRPr lang="en-AU" dirty="0"/>
          </a:p>
          <a:p>
            <a:endParaRPr lang="en-AU" dirty="0"/>
          </a:p>
          <a:p>
            <a:r>
              <a:rPr lang="en-AU" dirty="0" err="1"/>
              <a:t>kivy.x</a:t>
            </a:r>
            <a:r>
              <a:rPr lang="en-AU" dirty="0"/>
              <a:t> denotes a Python package</a:t>
            </a:r>
          </a:p>
          <a:p>
            <a:pPr lvl="1"/>
            <a:r>
              <a:rPr lang="en-AU" dirty="0"/>
              <a:t>A package is a collection of related modules</a:t>
            </a:r>
          </a:p>
          <a:p>
            <a:pPr lvl="1"/>
            <a:r>
              <a:rPr lang="en-AU" dirty="0"/>
              <a:t>Both App and Widget are within the app module</a:t>
            </a:r>
          </a:p>
        </p:txBody>
      </p:sp>
      <p:sp>
        <p:nvSpPr>
          <p:cNvPr id="267" name="Shape 267"/>
          <p:cNvSpPr txBox="1">
            <a:spLocks noGrp="1"/>
          </p:cNvSpPr>
          <p:nvPr>
            <p:ph type="sldNum" sz="quarter" idx="12"/>
          </p:nvPr>
        </p:nvSpPr>
        <p:spPr/>
        <p:txBody>
          <a:bodyPr/>
          <a:lstStyle/>
          <a:p>
            <a:fld id="{00000000-1234-1234-1234-123412341234}" type="slidenum">
              <a:rPr lang="en"/>
              <a:pPr/>
              <a:t>10</a:t>
            </a:fld>
            <a:endParaRPr lang="en"/>
          </a:p>
        </p:txBody>
      </p:sp>
      <p:sp>
        <p:nvSpPr>
          <p:cNvPr id="266" name="Shape 266"/>
          <p:cNvSpPr txBox="1"/>
          <p:nvPr/>
        </p:nvSpPr>
        <p:spPr>
          <a:xfrm>
            <a:off x="2431726" y="1085826"/>
            <a:ext cx="5926199" cy="3829199"/>
          </a:xfrm>
          <a:prstGeom prst="rect">
            <a:avLst/>
          </a:prstGeom>
          <a:noFill/>
          <a:ln>
            <a:noFill/>
          </a:ln>
        </p:spPr>
        <p:txBody>
          <a:bodyPr lIns="91425" tIns="91425" rIns="91425" bIns="91425" anchor="ctr" anchorCtr="0">
            <a:noAutofit/>
          </a:bodyPr>
          <a:lstStyle/>
          <a:p>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App</a:t>
            </a:r>
          </a:p>
          <a:p>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Widget</a:t>
            </a:r>
          </a:p>
          <a:p>
            <a:r>
              <a:rPr lang="en" sz="2400" b="1" dirty="0">
                <a:solidFill>
                  <a:srgbClr val="D9D9D9"/>
                </a:solidFill>
                <a:highlight>
                  <a:srgbClr val="FFFFFF"/>
                </a:highlight>
                <a:latin typeface="Consolas"/>
                <a:ea typeface="Consolas"/>
                <a:cs typeface="Consolas"/>
                <a:sym typeface="Consolas"/>
              </a:rPr>
              <a:t>class </a:t>
            </a:r>
            <a:r>
              <a:rPr lang="en" sz="2400" dirty="0">
                <a:solidFill>
                  <a:srgbClr val="D9D9D9"/>
                </a:solidFill>
                <a:highlight>
                  <a:srgbClr val="FFFFFF"/>
                </a:highlight>
                <a:latin typeface="Consolas"/>
                <a:ea typeface="Consolas"/>
                <a:cs typeface="Consolas"/>
                <a:sym typeface="Consolas"/>
              </a:rPr>
              <a:t>HelloWorld(App):</a:t>
            </a:r>
          </a:p>
          <a:p>
            <a:r>
              <a:rPr lang="en" sz="2400" dirty="0">
                <a:solidFill>
                  <a:srgbClr val="D9D9D9"/>
                </a:solidFill>
                <a:highlight>
                  <a:srgbClr val="FFFFFF"/>
                </a:highlight>
                <a:latin typeface="Consolas"/>
                <a:ea typeface="Consolas"/>
                <a:cs typeface="Consolas"/>
                <a:sym typeface="Consolas"/>
              </a:rPr>
              <a:t>   </a:t>
            </a:r>
            <a:r>
              <a:rPr lang="en" sz="2400" b="1" dirty="0" err="1">
                <a:solidFill>
                  <a:srgbClr val="D9D9D9"/>
                </a:solidFill>
                <a:highlight>
                  <a:srgbClr val="FFFFFF"/>
                </a:highlight>
                <a:latin typeface="Consolas"/>
                <a:ea typeface="Consolas"/>
                <a:cs typeface="Consolas"/>
                <a:sym typeface="Consolas"/>
              </a:rPr>
              <a:t>def</a:t>
            </a:r>
            <a:r>
              <a:rPr lang="en" sz="2400" b="1" dirty="0">
                <a:solidFill>
                  <a:srgbClr val="D9D9D9"/>
                </a:solidFill>
                <a:highlight>
                  <a:srgbClr val="FFFFFF"/>
                </a:highlight>
                <a:latin typeface="Consolas"/>
                <a:ea typeface="Consolas"/>
                <a:cs typeface="Consolas"/>
                <a:sym typeface="Consolas"/>
              </a:rPr>
              <a:t> </a:t>
            </a:r>
            <a:r>
              <a:rPr lang="en" sz="2400" dirty="0">
                <a:solidFill>
                  <a:srgbClr val="D9D9D9"/>
                </a:solidFill>
                <a:highlight>
                  <a:srgbClr val="FFFFFF"/>
                </a:highlight>
                <a:latin typeface="Consolas"/>
                <a:ea typeface="Consolas"/>
                <a:cs typeface="Consolas"/>
                <a:sym typeface="Consolas"/>
              </a:rPr>
              <a:t>build(self):</a:t>
            </a:r>
          </a:p>
          <a:p>
            <a:r>
              <a:rPr lang="en" sz="2400" dirty="0">
                <a:solidFill>
                  <a:srgbClr val="D9D9D9"/>
                </a:solidFill>
                <a:highlight>
                  <a:srgbClr val="FFFFFF"/>
                </a:highlight>
                <a:latin typeface="Consolas"/>
                <a:ea typeface="Consolas"/>
                <a:cs typeface="Consolas"/>
                <a:sym typeface="Consolas"/>
              </a:rPr>
              <a:t>       </a:t>
            </a:r>
            <a:r>
              <a:rPr lang="en" sz="2400" dirty="0" err="1">
                <a:solidFill>
                  <a:srgbClr val="D9D9D9"/>
                </a:solidFill>
                <a:highlight>
                  <a:srgbClr val="FFFFFF"/>
                </a:highlight>
                <a:latin typeface="Consolas"/>
                <a:ea typeface="Consolas"/>
                <a:cs typeface="Consolas"/>
                <a:sym typeface="Consolas"/>
              </a:rPr>
              <a:t>self.root</a:t>
            </a:r>
            <a:r>
              <a:rPr lang="en" sz="2400" dirty="0">
                <a:solidFill>
                  <a:srgbClr val="D9D9D9"/>
                </a:solidFill>
                <a:highlight>
                  <a:srgbClr val="FFFFFF"/>
                </a:highlight>
                <a:latin typeface="Consolas"/>
                <a:ea typeface="Consolas"/>
                <a:cs typeface="Consolas"/>
                <a:sym typeface="Consolas"/>
              </a:rPr>
              <a:t> = Widget()</a:t>
            </a:r>
          </a:p>
          <a:p>
            <a:r>
              <a:rPr lang="en" sz="2400" dirty="0">
                <a:solidFill>
                  <a:srgbClr val="D9D9D9"/>
                </a:solidFill>
                <a:highlight>
                  <a:srgbClr val="FFFFFF"/>
                </a:highlight>
                <a:latin typeface="Consolas"/>
                <a:ea typeface="Consolas"/>
                <a:cs typeface="Consolas"/>
                <a:sym typeface="Consolas"/>
              </a:rPr>
              <a:t>       </a:t>
            </a:r>
            <a:r>
              <a:rPr lang="en" sz="2400" b="1" dirty="0">
                <a:solidFill>
                  <a:srgbClr val="D9D9D9"/>
                </a:solidFill>
                <a:highlight>
                  <a:srgbClr val="FFFFFF"/>
                </a:highlight>
                <a:latin typeface="Consolas"/>
                <a:ea typeface="Consolas"/>
                <a:cs typeface="Consolas"/>
                <a:sym typeface="Consolas"/>
              </a:rPr>
              <a:t>return </a:t>
            </a:r>
            <a:r>
              <a:rPr lang="en" sz="2400" dirty="0" err="1">
                <a:solidFill>
                  <a:srgbClr val="D9D9D9"/>
                </a:solidFill>
                <a:highlight>
                  <a:srgbClr val="FFFFFF"/>
                </a:highlight>
                <a:latin typeface="Consolas"/>
                <a:ea typeface="Consolas"/>
                <a:cs typeface="Consolas"/>
                <a:sym typeface="Consolas"/>
              </a:rPr>
              <a:t>self.root</a:t>
            </a:r>
            <a:endParaRPr lang="en" sz="2400" dirty="0">
              <a:solidFill>
                <a:srgbClr val="D9D9D9"/>
              </a:solidFill>
              <a:highlight>
                <a:srgbClr val="FFFFFF"/>
              </a:highlight>
              <a:latin typeface="Consolas"/>
              <a:ea typeface="Consolas"/>
              <a:cs typeface="Consolas"/>
              <a:sym typeface="Consolas"/>
            </a:endParaRPr>
          </a:p>
          <a:p>
            <a:r>
              <a:rPr lang="en" sz="2400" dirty="0">
                <a:solidFill>
                  <a:srgbClr val="D9D9D9"/>
                </a:solidFill>
                <a:highlight>
                  <a:srgbClr val="FFFFFF"/>
                </a:highlight>
                <a:latin typeface="Consolas"/>
                <a:ea typeface="Consolas"/>
                <a:cs typeface="Consolas"/>
                <a:sym typeface="Consolas"/>
              </a:rPr>
              <a:t>HelloWorld().run()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Shape 273"/>
          <p:cNvSpPr txBox="1">
            <a:spLocks noGrp="1"/>
          </p:cNvSpPr>
          <p:nvPr>
            <p:ph type="title"/>
          </p:nvPr>
        </p:nvSpPr>
        <p:spPr/>
        <p:txBody>
          <a:bodyPr/>
          <a:lstStyle/>
          <a:p>
            <a:r>
              <a:rPr lang="en" dirty="0"/>
              <a:t>Next, we define a derived App class, HelloWorld</a:t>
            </a:r>
          </a:p>
        </p:txBody>
      </p:sp>
      <p:sp>
        <p:nvSpPr>
          <p:cNvPr id="272" name="Shape 272"/>
          <p:cNvSpPr txBox="1">
            <a:spLocks noGrp="1"/>
          </p:cNvSpPr>
          <p:nvPr>
            <p:ph idx="1"/>
          </p:nvPr>
        </p:nvSpPr>
        <p:spPr/>
        <p:txBody>
          <a:bodyPr/>
          <a:lstStyle/>
          <a:p>
            <a:endParaRPr lang="en-AU" dirty="0"/>
          </a:p>
          <a:p>
            <a:endParaRPr lang="en-AU" dirty="0"/>
          </a:p>
          <a:p>
            <a:endParaRPr lang="en-AU" dirty="0"/>
          </a:p>
          <a:p>
            <a:endParaRPr lang="en-AU" dirty="0"/>
          </a:p>
          <a:p>
            <a:endParaRPr lang="en-AU" dirty="0"/>
          </a:p>
          <a:p>
            <a:endParaRPr lang="en-AU" dirty="0"/>
          </a:p>
          <a:p>
            <a:r>
              <a:rPr lang="en-AU" dirty="0"/>
              <a:t>Our class overrides </a:t>
            </a:r>
            <a:r>
              <a:rPr lang="en-AU" dirty="0" err="1"/>
              <a:t>App.build</a:t>
            </a:r>
            <a:r>
              <a:rPr lang="en-AU" dirty="0"/>
              <a:t>() to return a Widget instance</a:t>
            </a:r>
          </a:p>
          <a:p>
            <a:r>
              <a:rPr lang="en-AU" dirty="0" err="1"/>
              <a:t>self.root</a:t>
            </a:r>
            <a:r>
              <a:rPr lang="en-AU" dirty="0"/>
              <a:t> (from the App class) refers to the main widget</a:t>
            </a:r>
            <a:br>
              <a:rPr lang="en-AU" dirty="0"/>
            </a:br>
            <a:r>
              <a:rPr lang="en-AU" dirty="0"/>
              <a:t>All other widgets get added to this main root widget</a:t>
            </a:r>
          </a:p>
        </p:txBody>
      </p:sp>
      <p:sp>
        <p:nvSpPr>
          <p:cNvPr id="275" name="Shape 275"/>
          <p:cNvSpPr txBox="1">
            <a:spLocks noGrp="1"/>
          </p:cNvSpPr>
          <p:nvPr>
            <p:ph type="sldNum" sz="quarter" idx="12"/>
          </p:nvPr>
        </p:nvSpPr>
        <p:spPr/>
        <p:txBody>
          <a:bodyPr/>
          <a:lstStyle/>
          <a:p>
            <a:fld id="{00000000-1234-1234-1234-123412341234}" type="slidenum">
              <a:rPr lang="en"/>
              <a:pPr/>
              <a:t>11</a:t>
            </a:fld>
            <a:endParaRPr lang="en"/>
          </a:p>
        </p:txBody>
      </p:sp>
      <p:sp>
        <p:nvSpPr>
          <p:cNvPr id="274" name="Shape 274"/>
          <p:cNvSpPr txBox="1"/>
          <p:nvPr/>
        </p:nvSpPr>
        <p:spPr>
          <a:xfrm>
            <a:off x="2431726" y="1085826"/>
            <a:ext cx="5926199" cy="3829199"/>
          </a:xfrm>
          <a:prstGeom prst="rect">
            <a:avLst/>
          </a:prstGeom>
          <a:noFill/>
          <a:ln>
            <a:noFill/>
          </a:ln>
        </p:spPr>
        <p:txBody>
          <a:bodyPr lIns="91425" tIns="91425" rIns="91425" bIns="91425" anchor="ctr" anchorCtr="0">
            <a:noAutofit/>
          </a:bodyPr>
          <a:lstStyle/>
          <a:p>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App</a:t>
            </a:r>
          </a:p>
          <a:p>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Widget</a:t>
            </a:r>
          </a:p>
          <a:p>
            <a:r>
              <a:rPr lang="en" sz="2400" b="1">
                <a:solidFill>
                  <a:srgbClr val="000080"/>
                </a:solidFill>
                <a:highlight>
                  <a:srgbClr val="FFFFFF"/>
                </a:highlight>
                <a:latin typeface="Consolas"/>
                <a:ea typeface="Consolas"/>
                <a:cs typeface="Consolas"/>
                <a:sym typeface="Consolas"/>
              </a:rPr>
              <a:t>class </a:t>
            </a:r>
            <a:r>
              <a:rPr lang="en" sz="2400">
                <a:solidFill>
                  <a:schemeClr val="dk1"/>
                </a:solidFill>
                <a:highlight>
                  <a:srgbClr val="FFFFFF"/>
                </a:highlight>
                <a:latin typeface="Consolas"/>
                <a:ea typeface="Consolas"/>
                <a:cs typeface="Consolas"/>
                <a:sym typeface="Consolas"/>
              </a:rPr>
              <a:t>HelloWorld(App):</a:t>
            </a:r>
          </a:p>
          <a:p>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def </a:t>
            </a:r>
            <a:r>
              <a:rPr lang="en" sz="2400">
                <a:solidFill>
                  <a:schemeClr val="dk1"/>
                </a:solidFill>
                <a:highlight>
                  <a:srgbClr val="FFFFFF"/>
                </a:highlight>
                <a:latin typeface="Consolas"/>
                <a:ea typeface="Consolas"/>
                <a:cs typeface="Consolas"/>
                <a:sym typeface="Consolas"/>
              </a:rPr>
              <a:t>build(</a:t>
            </a:r>
            <a:r>
              <a:rPr lang="en" sz="2400">
                <a:solidFill>
                  <a:srgbClr val="94558D"/>
                </a:solidFill>
                <a:highlight>
                  <a:srgbClr val="FFFFFF"/>
                </a:highlight>
                <a:latin typeface="Consolas"/>
                <a:ea typeface="Consolas"/>
                <a:cs typeface="Consolas"/>
                <a:sym typeface="Consolas"/>
              </a:rPr>
              <a:t>self</a:t>
            </a:r>
            <a:r>
              <a:rPr lang="en" sz="2400">
                <a:solidFill>
                  <a:schemeClr val="dk1"/>
                </a:solidFill>
                <a:highlight>
                  <a:srgbClr val="FFFFFF"/>
                </a:highlight>
                <a:latin typeface="Consolas"/>
                <a:ea typeface="Consolas"/>
                <a:cs typeface="Consolas"/>
                <a:sym typeface="Consolas"/>
              </a:rPr>
              <a:t>):</a:t>
            </a:r>
          </a:p>
          <a:p>
            <a:r>
              <a:rPr lang="en" sz="2400">
                <a:solidFill>
                  <a:schemeClr val="dk1"/>
                </a:solidFill>
                <a:highlight>
                  <a:srgbClr val="FFFFFF"/>
                </a:highlight>
                <a:latin typeface="Consolas"/>
                <a:ea typeface="Consolas"/>
                <a:cs typeface="Consolas"/>
                <a:sym typeface="Consolas"/>
              </a:rPr>
              <a:t>       </a:t>
            </a:r>
            <a:r>
              <a:rPr lang="en" sz="2400">
                <a:solidFill>
                  <a:srgbClr val="94558D"/>
                </a:solidFill>
                <a:highlight>
                  <a:srgbClr val="FFFFFF"/>
                </a:highlight>
                <a:latin typeface="Consolas"/>
                <a:ea typeface="Consolas"/>
                <a:cs typeface="Consolas"/>
                <a:sym typeface="Consolas"/>
              </a:rPr>
              <a:t>self</a:t>
            </a:r>
            <a:r>
              <a:rPr lang="en" sz="2400">
                <a:solidFill>
                  <a:schemeClr val="dk1"/>
                </a:solidFill>
                <a:highlight>
                  <a:srgbClr val="FFFFFF"/>
                </a:highlight>
                <a:latin typeface="Consolas"/>
                <a:ea typeface="Consolas"/>
                <a:cs typeface="Consolas"/>
                <a:sym typeface="Consolas"/>
              </a:rPr>
              <a:t>.root = Widget()</a:t>
            </a:r>
          </a:p>
          <a:p>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return </a:t>
            </a:r>
            <a:r>
              <a:rPr lang="en" sz="2400">
                <a:solidFill>
                  <a:srgbClr val="94558D"/>
                </a:solidFill>
                <a:highlight>
                  <a:srgbClr val="FFFFFF"/>
                </a:highlight>
                <a:latin typeface="Consolas"/>
                <a:ea typeface="Consolas"/>
                <a:cs typeface="Consolas"/>
                <a:sym typeface="Consolas"/>
              </a:rPr>
              <a:t>self</a:t>
            </a:r>
            <a:r>
              <a:rPr lang="en" sz="2400">
                <a:solidFill>
                  <a:schemeClr val="dk1"/>
                </a:solidFill>
                <a:highlight>
                  <a:srgbClr val="FFFFFF"/>
                </a:highlight>
                <a:latin typeface="Consolas"/>
                <a:ea typeface="Consolas"/>
                <a:cs typeface="Consolas"/>
                <a:sym typeface="Consolas"/>
              </a:rPr>
              <a:t>.root</a:t>
            </a:r>
          </a:p>
          <a:p>
            <a:r>
              <a:rPr lang="en" sz="2400">
                <a:solidFill>
                  <a:srgbClr val="D9D9D9"/>
                </a:solidFill>
                <a:highlight>
                  <a:srgbClr val="FFFFFF"/>
                </a:highlight>
                <a:latin typeface="Consolas"/>
                <a:ea typeface="Consolas"/>
                <a:cs typeface="Consolas"/>
                <a:sym typeface="Consolas"/>
              </a:rPr>
              <a:t>HelloWorld().run()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Shape 282"/>
          <p:cNvSpPr txBox="1">
            <a:spLocks noGrp="1"/>
          </p:cNvSpPr>
          <p:nvPr>
            <p:ph type="title"/>
          </p:nvPr>
        </p:nvSpPr>
        <p:spPr/>
        <p:txBody>
          <a:bodyPr/>
          <a:lstStyle/>
          <a:p>
            <a:r>
              <a:rPr lang="en" dirty="0"/>
              <a:t>Last, we create an instance of our App and "run" it</a:t>
            </a:r>
          </a:p>
        </p:txBody>
      </p:sp>
      <p:sp>
        <p:nvSpPr>
          <p:cNvPr id="280" name="Shape 280"/>
          <p:cNvSpPr txBox="1">
            <a:spLocks noGrp="1"/>
          </p:cNvSpPr>
          <p:nvPr>
            <p:ph idx="1"/>
          </p:nvPr>
        </p:nvSpPr>
        <p:spPr/>
        <p:txBody>
          <a:bodyPr/>
          <a:lstStyle/>
          <a:p>
            <a:endParaRPr lang="en-AU" dirty="0"/>
          </a:p>
          <a:p>
            <a:endParaRPr lang="en-AU" dirty="0"/>
          </a:p>
          <a:p>
            <a:endParaRPr lang="en-AU" dirty="0"/>
          </a:p>
          <a:p>
            <a:endParaRPr lang="en-AU" dirty="0"/>
          </a:p>
          <a:p>
            <a:endParaRPr lang="en-AU" dirty="0"/>
          </a:p>
          <a:p>
            <a:pPr marL="0" indent="0">
              <a:buNone/>
            </a:pPr>
            <a:endParaRPr lang="en-AU" dirty="0"/>
          </a:p>
          <a:p>
            <a:r>
              <a:rPr lang="en-AU" dirty="0"/>
              <a:t>We call </a:t>
            </a:r>
            <a:r>
              <a:rPr lang="en-AU" dirty="0" err="1"/>
              <a:t>App.run</a:t>
            </a:r>
            <a:r>
              <a:rPr lang="en-AU" dirty="0"/>
              <a:t>() on this (anonymous) instance</a:t>
            </a:r>
          </a:p>
          <a:p>
            <a:r>
              <a:rPr lang="en-AU" dirty="0" err="1"/>
              <a:t>Kivy</a:t>
            </a:r>
            <a:r>
              <a:rPr lang="en-AU" dirty="0"/>
              <a:t> displays the root widget returned by build()</a:t>
            </a:r>
          </a:p>
        </p:txBody>
      </p:sp>
      <p:sp>
        <p:nvSpPr>
          <p:cNvPr id="284" name="Shape 284"/>
          <p:cNvSpPr txBox="1">
            <a:spLocks noGrp="1"/>
          </p:cNvSpPr>
          <p:nvPr>
            <p:ph type="sldNum" sz="quarter" idx="12"/>
          </p:nvPr>
        </p:nvSpPr>
        <p:spPr/>
        <p:txBody>
          <a:bodyPr/>
          <a:lstStyle/>
          <a:p>
            <a:fld id="{00000000-1234-1234-1234-123412341234}" type="slidenum">
              <a:rPr lang="en"/>
              <a:pPr/>
              <a:t>12</a:t>
            </a:fld>
            <a:endParaRPr lang="en"/>
          </a:p>
        </p:txBody>
      </p:sp>
      <p:sp>
        <p:nvSpPr>
          <p:cNvPr id="281" name="Shape 281"/>
          <p:cNvSpPr txBox="1"/>
          <p:nvPr/>
        </p:nvSpPr>
        <p:spPr>
          <a:xfrm>
            <a:off x="2431726" y="1085826"/>
            <a:ext cx="5926199" cy="3829199"/>
          </a:xfrm>
          <a:prstGeom prst="rect">
            <a:avLst/>
          </a:prstGeom>
          <a:noFill/>
          <a:ln>
            <a:noFill/>
          </a:ln>
        </p:spPr>
        <p:txBody>
          <a:bodyPr lIns="91425" tIns="91425" rIns="91425" bIns="91425" anchor="ctr" anchorCtr="0">
            <a:noAutofit/>
          </a:bodyPr>
          <a:lstStyle/>
          <a:p>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App</a:t>
            </a:r>
          </a:p>
          <a:p>
            <a:r>
              <a:rPr lang="en" sz="2400" b="1">
                <a:solidFill>
                  <a:srgbClr val="D9D9D9"/>
                </a:solidFill>
                <a:highlight>
                  <a:srgbClr val="FFFFFF"/>
                </a:highlight>
                <a:latin typeface="Consolas"/>
                <a:ea typeface="Consolas"/>
                <a:cs typeface="Consolas"/>
                <a:sym typeface="Consolas"/>
              </a:rPr>
              <a:t>from </a:t>
            </a:r>
            <a:r>
              <a:rPr lang="en" sz="2400">
                <a:solidFill>
                  <a:srgbClr val="D9D9D9"/>
                </a:solidFill>
                <a:highlight>
                  <a:srgbClr val="FFFFFF"/>
                </a:highlight>
                <a:latin typeface="Consolas"/>
                <a:ea typeface="Consolas"/>
                <a:cs typeface="Consolas"/>
                <a:sym typeface="Consolas"/>
              </a:rPr>
              <a:t>kivy.app </a:t>
            </a:r>
            <a:r>
              <a:rPr lang="en" sz="2400" b="1">
                <a:solidFill>
                  <a:srgbClr val="D9D9D9"/>
                </a:solidFill>
                <a:highlight>
                  <a:srgbClr val="FFFFFF"/>
                </a:highlight>
                <a:latin typeface="Consolas"/>
                <a:ea typeface="Consolas"/>
                <a:cs typeface="Consolas"/>
                <a:sym typeface="Consolas"/>
              </a:rPr>
              <a:t>import </a:t>
            </a:r>
            <a:r>
              <a:rPr lang="en" sz="2400">
                <a:solidFill>
                  <a:srgbClr val="D9D9D9"/>
                </a:solidFill>
                <a:highlight>
                  <a:srgbClr val="FFFFFF"/>
                </a:highlight>
                <a:latin typeface="Consolas"/>
                <a:ea typeface="Consolas"/>
                <a:cs typeface="Consolas"/>
                <a:sym typeface="Consolas"/>
              </a:rPr>
              <a:t>Widget</a:t>
            </a:r>
          </a:p>
          <a:p>
            <a:r>
              <a:rPr lang="en" sz="2400" b="1">
                <a:solidFill>
                  <a:srgbClr val="D9D9D9"/>
                </a:solidFill>
                <a:highlight>
                  <a:srgbClr val="FFFFFF"/>
                </a:highlight>
                <a:latin typeface="Consolas"/>
                <a:ea typeface="Consolas"/>
                <a:cs typeface="Consolas"/>
                <a:sym typeface="Consolas"/>
              </a:rPr>
              <a:t>class </a:t>
            </a:r>
            <a:r>
              <a:rPr lang="en" sz="2400">
                <a:solidFill>
                  <a:srgbClr val="D9D9D9"/>
                </a:solidFill>
                <a:highlight>
                  <a:srgbClr val="FFFFFF"/>
                </a:highlight>
                <a:latin typeface="Consolas"/>
                <a:ea typeface="Consolas"/>
                <a:cs typeface="Consolas"/>
                <a:sym typeface="Consolas"/>
              </a:rPr>
              <a:t>HelloWorld(App):</a:t>
            </a:r>
          </a:p>
          <a:p>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def </a:t>
            </a:r>
            <a:r>
              <a:rPr lang="en" sz="2400">
                <a:solidFill>
                  <a:srgbClr val="D9D9D9"/>
                </a:solidFill>
                <a:highlight>
                  <a:srgbClr val="FFFFFF"/>
                </a:highlight>
                <a:latin typeface="Consolas"/>
                <a:ea typeface="Consolas"/>
                <a:cs typeface="Consolas"/>
                <a:sym typeface="Consolas"/>
              </a:rPr>
              <a:t>build(self):</a:t>
            </a:r>
          </a:p>
          <a:p>
            <a:r>
              <a:rPr lang="en" sz="2400">
                <a:solidFill>
                  <a:srgbClr val="D9D9D9"/>
                </a:solidFill>
                <a:highlight>
                  <a:srgbClr val="FFFFFF"/>
                </a:highlight>
                <a:latin typeface="Consolas"/>
                <a:ea typeface="Consolas"/>
                <a:cs typeface="Consolas"/>
                <a:sym typeface="Consolas"/>
              </a:rPr>
              <a:t>       self.root = Widget()</a:t>
            </a:r>
          </a:p>
          <a:p>
            <a:r>
              <a:rPr lang="en" sz="2400">
                <a:solidFill>
                  <a:srgbClr val="D9D9D9"/>
                </a:solidFill>
                <a:highlight>
                  <a:srgbClr val="FFFFFF"/>
                </a:highlight>
                <a:latin typeface="Consolas"/>
                <a:ea typeface="Consolas"/>
                <a:cs typeface="Consolas"/>
                <a:sym typeface="Consolas"/>
              </a:rPr>
              <a:t>       </a:t>
            </a:r>
            <a:r>
              <a:rPr lang="en" sz="2400" b="1">
                <a:solidFill>
                  <a:srgbClr val="D9D9D9"/>
                </a:solidFill>
                <a:highlight>
                  <a:srgbClr val="FFFFFF"/>
                </a:highlight>
                <a:latin typeface="Consolas"/>
                <a:ea typeface="Consolas"/>
                <a:cs typeface="Consolas"/>
                <a:sym typeface="Consolas"/>
              </a:rPr>
              <a:t>return </a:t>
            </a:r>
            <a:r>
              <a:rPr lang="en" sz="2400">
                <a:solidFill>
                  <a:srgbClr val="D9D9D9"/>
                </a:solidFill>
                <a:highlight>
                  <a:srgbClr val="FFFFFF"/>
                </a:highlight>
                <a:latin typeface="Consolas"/>
                <a:ea typeface="Consolas"/>
                <a:cs typeface="Consolas"/>
                <a:sym typeface="Consolas"/>
              </a:rPr>
              <a:t>self.root</a:t>
            </a:r>
          </a:p>
          <a:p>
            <a:r>
              <a:rPr lang="en" sz="2400">
                <a:solidFill>
                  <a:schemeClr val="dk1"/>
                </a:solidFill>
                <a:highlight>
                  <a:srgbClr val="FFFFFF"/>
                </a:highlight>
                <a:latin typeface="Consolas"/>
                <a:ea typeface="Consolas"/>
                <a:cs typeface="Consolas"/>
                <a:sym typeface="Consolas"/>
              </a:rPr>
              <a:t>HelloWorld().run()</a:t>
            </a:r>
          </a:p>
        </p:txBody>
      </p:sp>
      <p:pic>
        <p:nvPicPr>
          <p:cNvPr id="283" name="Shape 283" descr="Screenshot of HelloWorld app showing blank window with HelloWorld title"/>
          <p:cNvPicPr preferRelativeResize="0"/>
          <p:nvPr/>
        </p:nvPicPr>
        <p:blipFill>
          <a:blip r:embed="rId3">
            <a:alphaModFix/>
          </a:blip>
          <a:stretch>
            <a:fillRect/>
          </a:stretch>
        </p:blipFill>
        <p:spPr>
          <a:xfrm>
            <a:off x="7999066" y="1919502"/>
            <a:ext cx="2356075" cy="178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bits (names)</a:t>
            </a:r>
          </a:p>
        </p:txBody>
      </p:sp>
      <p:sp>
        <p:nvSpPr>
          <p:cNvPr id="10" name="Content Placeholder 9">
            <a:extLst>
              <a:ext uri="{FF2B5EF4-FFF2-40B4-BE49-F238E27FC236}">
                <a16:creationId xmlns:a16="http://schemas.microsoft.com/office/drawing/2014/main" id="{CBDE8496-9F55-D784-F37C-CAE44BDF7FC9}"/>
              </a:ext>
            </a:extLst>
          </p:cNvPr>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a:sym typeface="Calibri"/>
              </a:rPr>
              <a:pPr/>
              <a:t>13</a:t>
            </a:fld>
            <a:endParaRPr lang="en">
              <a:sym typeface="Calibri"/>
            </a:endParaRPr>
          </a:p>
        </p:txBody>
      </p:sp>
      <p:sp>
        <p:nvSpPr>
          <p:cNvPr id="5" name="Shape 257"/>
          <p:cNvSpPr txBox="1"/>
          <p:nvPr/>
        </p:nvSpPr>
        <p:spPr>
          <a:xfrm>
            <a:off x="5520613" y="1438247"/>
            <a:ext cx="4801700" cy="3829199"/>
          </a:xfrm>
          <a:prstGeom prst="rect">
            <a:avLst/>
          </a:prstGeom>
          <a:noFill/>
          <a:ln>
            <a:noFill/>
          </a:ln>
        </p:spPr>
        <p:txBody>
          <a:bodyPr lIns="91425" tIns="91425" rIns="91425" bIns="91425" anchor="ctr" anchorCtr="0">
            <a:noAutofit/>
          </a:bodyPr>
          <a:lstStyle/>
          <a:p>
            <a:pPr>
              <a:spcAft>
                <a:spcPts val="600"/>
              </a:spcAft>
              <a:buClr>
                <a:schemeClr val="dk1"/>
              </a:buClr>
              <a:buSzPct val="45833"/>
            </a:pP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err="1">
                <a:solidFill>
                  <a:schemeClr val="dk1"/>
                </a:solidFill>
                <a:highlight>
                  <a:srgbClr val="FFFFFF"/>
                </a:highlight>
                <a:latin typeface="Consolas"/>
                <a:ea typeface="Consolas"/>
                <a:cs typeface="Consolas"/>
                <a:sym typeface="Consolas"/>
              </a:rPr>
              <a:t>Ap</a:t>
            </a:r>
            <a:r>
              <a:rPr lang="en-US" sz="2400" dirty="0">
                <a:solidFill>
                  <a:schemeClr val="dk1"/>
                </a:solidFill>
                <a:highlight>
                  <a:srgbClr val="FFFFFF"/>
                </a:highlight>
                <a:latin typeface="Consolas"/>
                <a:ea typeface="Consolas"/>
                <a:cs typeface="Consolas"/>
                <a:sym typeface="Consolas"/>
              </a:rPr>
              <a:t>p</a:t>
            </a:r>
            <a:br>
              <a:rPr lang="en-US" sz="2400" dirty="0">
                <a:solidFill>
                  <a:schemeClr val="dk1"/>
                </a:solidFill>
                <a:highlight>
                  <a:srgbClr val="FFFFFF"/>
                </a:highlight>
                <a:latin typeface="Consolas"/>
                <a:ea typeface="Consolas"/>
                <a:cs typeface="Consolas"/>
                <a:sym typeface="Consolas"/>
              </a:rPr>
            </a:b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Widget</a:t>
            </a:r>
          </a:p>
          <a:p>
            <a:pPr>
              <a:spcAft>
                <a:spcPts val="600"/>
              </a:spcAft>
              <a:buClr>
                <a:schemeClr val="dk1"/>
              </a:buClr>
              <a:buSzPct val="45833"/>
            </a:pPr>
            <a:r>
              <a:rPr lang="en" sz="2400" b="1" dirty="0">
                <a:solidFill>
                  <a:srgbClr val="000080"/>
                </a:solidFill>
                <a:highlight>
                  <a:srgbClr val="FFFFFF"/>
                </a:highlight>
                <a:latin typeface="Consolas"/>
                <a:ea typeface="Consolas"/>
                <a:cs typeface="Consolas"/>
                <a:sym typeface="Consolas"/>
              </a:rPr>
              <a:t>class </a:t>
            </a:r>
            <a:r>
              <a:rPr lang="en" sz="2400" dirty="0">
                <a:solidFill>
                  <a:schemeClr val="dk1"/>
                </a:solidFill>
                <a:highlight>
                  <a:srgbClr val="FFFFFF"/>
                </a:highlight>
                <a:latin typeface="Consolas"/>
                <a:ea typeface="Consolas"/>
                <a:cs typeface="Consolas"/>
                <a:sym typeface="Consolas"/>
              </a:rPr>
              <a:t>HelloWorld(App):</a:t>
            </a:r>
          </a:p>
          <a:p>
            <a:pPr>
              <a:spcAft>
                <a:spcPts val="600"/>
              </a:spcAft>
              <a:buClr>
                <a:schemeClr val="dk1"/>
              </a:buClr>
              <a:buSzPct val="45833"/>
            </a:pPr>
            <a:r>
              <a:rPr lang="en" sz="2400" dirty="0">
                <a:solidFill>
                  <a:schemeClr val="dk1"/>
                </a:solidFill>
                <a:highlight>
                  <a:srgbClr val="FFFFFF"/>
                </a:highlight>
                <a:latin typeface="Consolas"/>
                <a:ea typeface="Consolas"/>
                <a:cs typeface="Consolas"/>
                <a:sym typeface="Consolas"/>
              </a:rPr>
              <a:t>   </a:t>
            </a:r>
            <a:r>
              <a:rPr lang="en" sz="2400" b="1" dirty="0" err="1">
                <a:solidFill>
                  <a:srgbClr val="000080"/>
                </a:solidFill>
                <a:highlight>
                  <a:srgbClr val="FFFFFF"/>
                </a:highlight>
                <a:latin typeface="Consolas"/>
                <a:ea typeface="Consolas"/>
                <a:cs typeface="Consolas"/>
                <a:sym typeface="Consolas"/>
              </a:rPr>
              <a:t>def</a:t>
            </a:r>
            <a:r>
              <a:rPr lang="en" sz="2400" b="1" dirty="0">
                <a:solidFill>
                  <a:srgbClr val="000080"/>
                </a:solidFill>
                <a:highlight>
                  <a:srgbClr val="FFFFFF"/>
                </a:highlight>
                <a:latin typeface="Consolas"/>
                <a:ea typeface="Consolas"/>
                <a:cs typeface="Consolas"/>
                <a:sym typeface="Consolas"/>
              </a:rPr>
              <a:t> </a:t>
            </a:r>
            <a:r>
              <a:rPr lang="en" sz="2400" dirty="0">
                <a:solidFill>
                  <a:schemeClr val="dk1"/>
                </a:solidFill>
                <a:highlight>
                  <a:srgbClr val="FFFFFF"/>
                </a:highlight>
                <a:latin typeface="Consolas"/>
                <a:ea typeface="Consolas"/>
                <a:cs typeface="Consolas"/>
                <a:sym typeface="Consolas"/>
              </a:rPr>
              <a:t>build(</a:t>
            </a:r>
            <a:r>
              <a:rPr lang="en" sz="2400" dirty="0">
                <a:solidFill>
                  <a:srgbClr val="94558D"/>
                </a:solidFill>
                <a:highlight>
                  <a:srgbClr val="FFFFFF"/>
                </a:highlight>
                <a:latin typeface="Consolas"/>
                <a:ea typeface="Consolas"/>
                <a:cs typeface="Consolas"/>
                <a:sym typeface="Consolas"/>
              </a:rPr>
              <a:t>self</a:t>
            </a:r>
            <a:r>
              <a:rPr lang="en" sz="2400" dirty="0">
                <a:solidFill>
                  <a:schemeClr val="dk1"/>
                </a:solidFill>
                <a:highlight>
                  <a:srgbClr val="FFFFFF"/>
                </a:highlight>
                <a:latin typeface="Consolas"/>
                <a:ea typeface="Consolas"/>
                <a:cs typeface="Consolas"/>
                <a:sym typeface="Consolas"/>
              </a:rPr>
              <a:t>):</a:t>
            </a:r>
          </a:p>
          <a:p>
            <a:pPr>
              <a:spcAft>
                <a:spcPts val="600"/>
              </a:spcAft>
              <a:buClr>
                <a:schemeClr val="dk1"/>
              </a:buClr>
              <a:buSzPct val="45833"/>
            </a:pPr>
            <a:r>
              <a:rPr lang="en" sz="2400" dirty="0">
                <a:solidFill>
                  <a:schemeClr val="dk1"/>
                </a:solidFill>
                <a:highlight>
                  <a:srgbClr val="FFFFFF"/>
                </a:highlight>
                <a:latin typeface="Consolas"/>
                <a:ea typeface="Consolas"/>
                <a:cs typeface="Consolas"/>
                <a:sym typeface="Consolas"/>
              </a:rPr>
              <a:t>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r>
              <a:rPr lang="en" sz="2400" dirty="0">
                <a:solidFill>
                  <a:schemeClr val="dk1"/>
                </a:solidFill>
                <a:highlight>
                  <a:srgbClr val="FFFFFF"/>
                </a:highlight>
                <a:latin typeface="Consolas"/>
                <a:ea typeface="Consolas"/>
                <a:cs typeface="Consolas"/>
                <a:sym typeface="Consolas"/>
              </a:rPr>
              <a:t> = Widget()</a:t>
            </a:r>
          </a:p>
          <a:p>
            <a:pPr>
              <a:spcAft>
                <a:spcPts val="600"/>
              </a:spcAft>
              <a:buClr>
                <a:schemeClr val="dk1"/>
              </a:buClr>
              <a:buSzPct val="45833"/>
            </a:pP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return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endParaRPr lang="en-US" sz="2400" dirty="0">
              <a:solidFill>
                <a:schemeClr val="dk1"/>
              </a:solidFill>
              <a:highlight>
                <a:srgbClr val="FFFFFF"/>
              </a:highlight>
              <a:latin typeface="Consolas"/>
              <a:ea typeface="Consolas"/>
              <a:cs typeface="Consolas"/>
              <a:sym typeface="Consolas"/>
            </a:endParaRPr>
          </a:p>
          <a:p>
            <a:pPr>
              <a:spcAft>
                <a:spcPts val="600"/>
              </a:spcAft>
              <a:buClr>
                <a:schemeClr val="dk1"/>
              </a:buClr>
              <a:buSzPct val="45833"/>
            </a:pPr>
            <a:endParaRPr lang="en" sz="2400" dirty="0">
              <a:solidFill>
                <a:schemeClr val="dk1"/>
              </a:solidFill>
              <a:highlight>
                <a:srgbClr val="FFFFFF"/>
              </a:highlight>
              <a:latin typeface="Consolas"/>
              <a:ea typeface="Consolas"/>
              <a:cs typeface="Consolas"/>
              <a:sym typeface="Consolas"/>
            </a:endParaRPr>
          </a:p>
          <a:p>
            <a:pPr>
              <a:spcAft>
                <a:spcPts val="600"/>
              </a:spcAft>
            </a:pPr>
            <a:r>
              <a:rPr lang="en" sz="2400" dirty="0">
                <a:solidFill>
                  <a:schemeClr val="dk1"/>
                </a:solidFill>
                <a:highlight>
                  <a:srgbClr val="FFFFFF"/>
                </a:highlight>
                <a:latin typeface="Consolas"/>
                <a:ea typeface="Consolas"/>
                <a:cs typeface="Consolas"/>
                <a:sym typeface="Consolas"/>
              </a:rPr>
              <a:t>HelloWorld().run()</a:t>
            </a:r>
          </a:p>
        </p:txBody>
      </p:sp>
      <p:sp>
        <p:nvSpPr>
          <p:cNvPr id="6" name="Shape 425"/>
          <p:cNvSpPr/>
          <p:nvPr/>
        </p:nvSpPr>
        <p:spPr>
          <a:xfrm>
            <a:off x="5591577" y="2468187"/>
            <a:ext cx="2723516"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7" name="Shape 426"/>
          <p:cNvCxnSpPr>
            <a:endCxn id="6" idx="1"/>
          </p:cNvCxnSpPr>
          <p:nvPr/>
        </p:nvCxnSpPr>
        <p:spPr>
          <a:xfrm>
            <a:off x="4824763" y="2650886"/>
            <a:ext cx="766815" cy="0"/>
          </a:xfrm>
          <a:prstGeom prst="straightConnector1">
            <a:avLst/>
          </a:prstGeom>
          <a:noFill/>
          <a:ln w="9525" cap="flat" cmpd="sng">
            <a:solidFill>
              <a:srgbClr val="FF0000"/>
            </a:solidFill>
            <a:prstDash val="solid"/>
            <a:round/>
            <a:headEnd type="none" w="lg" len="lg"/>
            <a:tailEnd type="triangle" w="lg" len="lg"/>
          </a:ln>
        </p:spPr>
      </p:cxnSp>
      <p:sp>
        <p:nvSpPr>
          <p:cNvPr id="11" name="Shape 425"/>
          <p:cNvSpPr/>
          <p:nvPr/>
        </p:nvSpPr>
        <p:spPr>
          <a:xfrm>
            <a:off x="6056212" y="2895444"/>
            <a:ext cx="2723516"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12" name="Shape 426"/>
          <p:cNvCxnSpPr/>
          <p:nvPr/>
        </p:nvCxnSpPr>
        <p:spPr>
          <a:xfrm>
            <a:off x="5289398" y="3078143"/>
            <a:ext cx="766815" cy="0"/>
          </a:xfrm>
          <a:prstGeom prst="straightConnector1">
            <a:avLst/>
          </a:prstGeom>
          <a:noFill/>
          <a:ln w="9525" cap="flat" cmpd="sng">
            <a:solidFill>
              <a:srgbClr val="FF0000"/>
            </a:solidFill>
            <a:prstDash val="solid"/>
            <a:round/>
            <a:headEnd type="none" w="lg" len="lg"/>
            <a:tailEnd type="triangle" w="lg" len="lg"/>
          </a:ln>
        </p:spPr>
      </p:cxnSp>
      <p:sp>
        <p:nvSpPr>
          <p:cNvPr id="13" name="Shape 425"/>
          <p:cNvSpPr/>
          <p:nvPr/>
        </p:nvSpPr>
        <p:spPr>
          <a:xfrm>
            <a:off x="6727904" y="3347175"/>
            <a:ext cx="910683"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14" name="Shape 426"/>
          <p:cNvCxnSpPr/>
          <p:nvPr/>
        </p:nvCxnSpPr>
        <p:spPr>
          <a:xfrm>
            <a:off x="5961089" y="3516917"/>
            <a:ext cx="766815" cy="0"/>
          </a:xfrm>
          <a:prstGeom prst="straightConnector1">
            <a:avLst/>
          </a:prstGeom>
          <a:noFill/>
          <a:ln w="9525" cap="flat" cmpd="sng">
            <a:solidFill>
              <a:srgbClr val="FF0000"/>
            </a:solidFill>
            <a:prstDash val="solid"/>
            <a:round/>
            <a:headEnd type="none" w="lg" len="lg"/>
            <a:tailEnd type="triangle" w="lg" len="lg"/>
          </a:ln>
        </p:spPr>
      </p:cxnSp>
      <p:sp>
        <p:nvSpPr>
          <p:cNvPr id="15" name="Shape 425"/>
          <p:cNvSpPr/>
          <p:nvPr/>
        </p:nvSpPr>
        <p:spPr>
          <a:xfrm>
            <a:off x="5415776" y="4639023"/>
            <a:ext cx="222281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16" name="Shape 426"/>
          <p:cNvCxnSpPr/>
          <p:nvPr/>
        </p:nvCxnSpPr>
        <p:spPr>
          <a:xfrm>
            <a:off x="4148256" y="4821723"/>
            <a:ext cx="1267521" cy="5511"/>
          </a:xfrm>
          <a:prstGeom prst="straightConnector1">
            <a:avLst/>
          </a:prstGeom>
          <a:noFill/>
          <a:ln w="9525" cap="flat" cmpd="sng">
            <a:solidFill>
              <a:srgbClr val="FF0000"/>
            </a:solidFill>
            <a:prstDash val="solid"/>
            <a:round/>
            <a:headEnd type="none" w="lg" len="lg"/>
            <a:tailEnd type="triangle" w="lg" len="lg"/>
          </a:ln>
        </p:spPr>
      </p:cxnSp>
      <p:sp>
        <p:nvSpPr>
          <p:cNvPr id="17" name="Shape 425"/>
          <p:cNvSpPr/>
          <p:nvPr/>
        </p:nvSpPr>
        <p:spPr>
          <a:xfrm>
            <a:off x="7638586" y="4639023"/>
            <a:ext cx="1141142"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18" name="Shape 426"/>
          <p:cNvCxnSpPr/>
          <p:nvPr/>
        </p:nvCxnSpPr>
        <p:spPr>
          <a:xfrm flipV="1">
            <a:off x="8114372" y="5010061"/>
            <a:ext cx="548" cy="564304"/>
          </a:xfrm>
          <a:prstGeom prst="straightConnector1">
            <a:avLst/>
          </a:prstGeom>
          <a:noFill/>
          <a:ln w="9525" cap="flat" cmpd="sng">
            <a:solidFill>
              <a:srgbClr val="FF0000"/>
            </a:solidFill>
            <a:prstDash val="solid"/>
            <a:round/>
            <a:headEnd type="none" w="lg" len="lg"/>
            <a:tailEnd type="triangle" w="lg" len="lg"/>
          </a:ln>
        </p:spPr>
      </p:cxnSp>
      <p:sp>
        <p:nvSpPr>
          <p:cNvPr id="21" name="Shape 425"/>
          <p:cNvSpPr/>
          <p:nvPr/>
        </p:nvSpPr>
        <p:spPr>
          <a:xfrm>
            <a:off x="8344148" y="2468187"/>
            <a:ext cx="822378"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22" name="Shape 426"/>
          <p:cNvCxnSpPr/>
          <p:nvPr/>
        </p:nvCxnSpPr>
        <p:spPr>
          <a:xfrm>
            <a:off x="8976600" y="1352144"/>
            <a:ext cx="0" cy="1116042"/>
          </a:xfrm>
          <a:prstGeom prst="straightConnector1">
            <a:avLst/>
          </a:prstGeom>
          <a:noFill/>
          <a:ln w="9525" cap="flat" cmpd="sng">
            <a:solidFill>
              <a:srgbClr val="FF0000"/>
            </a:solidFill>
            <a:prstDash val="solid"/>
            <a:round/>
            <a:headEnd type="none" w="lg" len="lg"/>
            <a:tailEnd type="triangle" w="lg" len="lg"/>
          </a:ln>
        </p:spPr>
      </p:cxnSp>
      <p:sp>
        <p:nvSpPr>
          <p:cNvPr id="24" name="TextBox 23"/>
          <p:cNvSpPr txBox="1"/>
          <p:nvPr/>
        </p:nvSpPr>
        <p:spPr>
          <a:xfrm>
            <a:off x="2565882" y="2468186"/>
            <a:ext cx="2258881" cy="369332"/>
          </a:xfrm>
          <a:prstGeom prst="rect">
            <a:avLst/>
          </a:prstGeom>
          <a:noFill/>
        </p:spPr>
        <p:txBody>
          <a:bodyPr wrap="square" rtlCol="0">
            <a:spAutoFit/>
          </a:bodyPr>
          <a:lstStyle/>
          <a:p>
            <a:pPr algn="r"/>
            <a:r>
              <a:rPr lang="en-AU" b="1" dirty="0"/>
              <a:t>Class (</a:t>
            </a:r>
            <a:r>
              <a:rPr lang="en-AU" b="1"/>
              <a:t>new type)</a:t>
            </a:r>
          </a:p>
        </p:txBody>
      </p:sp>
      <p:sp>
        <p:nvSpPr>
          <p:cNvPr id="25" name="TextBox 24"/>
          <p:cNvSpPr txBox="1"/>
          <p:nvPr/>
        </p:nvSpPr>
        <p:spPr>
          <a:xfrm>
            <a:off x="3156896" y="2866480"/>
            <a:ext cx="2258881" cy="369332"/>
          </a:xfrm>
          <a:prstGeom prst="rect">
            <a:avLst/>
          </a:prstGeom>
          <a:noFill/>
        </p:spPr>
        <p:txBody>
          <a:bodyPr wrap="square" rtlCol="0">
            <a:spAutoFit/>
          </a:bodyPr>
          <a:lstStyle/>
          <a:p>
            <a:pPr algn="r"/>
            <a:r>
              <a:rPr lang="en-AU" b="1" dirty="0"/>
              <a:t>Method (function)</a:t>
            </a:r>
          </a:p>
        </p:txBody>
      </p:sp>
      <p:sp>
        <p:nvSpPr>
          <p:cNvPr id="26" name="TextBox 25"/>
          <p:cNvSpPr txBox="1"/>
          <p:nvPr/>
        </p:nvSpPr>
        <p:spPr>
          <a:xfrm>
            <a:off x="2917903" y="3333645"/>
            <a:ext cx="3003129" cy="369332"/>
          </a:xfrm>
          <a:prstGeom prst="rect">
            <a:avLst/>
          </a:prstGeom>
          <a:noFill/>
        </p:spPr>
        <p:txBody>
          <a:bodyPr wrap="square" rtlCol="0">
            <a:spAutoFit/>
          </a:bodyPr>
          <a:lstStyle/>
          <a:p>
            <a:pPr algn="r"/>
            <a:r>
              <a:rPr lang="en-AU" b="1"/>
              <a:t>reference to this instance</a:t>
            </a:r>
            <a:endParaRPr lang="en-AU" b="1" dirty="0"/>
          </a:p>
        </p:txBody>
      </p:sp>
      <p:sp>
        <p:nvSpPr>
          <p:cNvPr id="28" name="TextBox 27"/>
          <p:cNvSpPr txBox="1"/>
          <p:nvPr/>
        </p:nvSpPr>
        <p:spPr>
          <a:xfrm>
            <a:off x="1756523" y="4505772"/>
            <a:ext cx="2258881" cy="646331"/>
          </a:xfrm>
          <a:prstGeom prst="rect">
            <a:avLst/>
          </a:prstGeom>
          <a:noFill/>
        </p:spPr>
        <p:txBody>
          <a:bodyPr wrap="square" rtlCol="0">
            <a:spAutoFit/>
          </a:bodyPr>
          <a:lstStyle/>
          <a:p>
            <a:pPr algn="r"/>
            <a:r>
              <a:rPr lang="en-AU" b="1" dirty="0"/>
              <a:t>create new object of type HelloWorld</a:t>
            </a:r>
          </a:p>
        </p:txBody>
      </p:sp>
      <p:sp>
        <p:nvSpPr>
          <p:cNvPr id="29" name="TextBox 28"/>
          <p:cNvSpPr txBox="1"/>
          <p:nvPr/>
        </p:nvSpPr>
        <p:spPr>
          <a:xfrm>
            <a:off x="6958361" y="5592060"/>
            <a:ext cx="2258881" cy="1138773"/>
          </a:xfrm>
          <a:prstGeom prst="rect">
            <a:avLst/>
          </a:prstGeom>
          <a:noFill/>
        </p:spPr>
        <p:txBody>
          <a:bodyPr wrap="square" rtlCol="0">
            <a:spAutoFit/>
          </a:bodyPr>
          <a:lstStyle/>
          <a:p>
            <a:pPr algn="ctr"/>
            <a:r>
              <a:rPr lang="en-AU" b="1" dirty="0"/>
              <a:t>call method "run" of new object </a:t>
            </a:r>
            <a:br>
              <a:rPr lang="en-AU" b="1" dirty="0"/>
            </a:br>
            <a:r>
              <a:rPr lang="en-AU" sz="1600" b="1" dirty="0"/>
              <a:t>(Kivy defines this method)</a:t>
            </a:r>
          </a:p>
        </p:txBody>
      </p:sp>
      <p:sp>
        <p:nvSpPr>
          <p:cNvPr id="30" name="TextBox 29"/>
          <p:cNvSpPr txBox="1"/>
          <p:nvPr/>
        </p:nvSpPr>
        <p:spPr>
          <a:xfrm>
            <a:off x="7340108" y="695557"/>
            <a:ext cx="3184292" cy="646331"/>
          </a:xfrm>
          <a:prstGeom prst="rect">
            <a:avLst/>
          </a:prstGeom>
          <a:noFill/>
        </p:spPr>
        <p:txBody>
          <a:bodyPr wrap="square" rtlCol="0">
            <a:spAutoFit/>
          </a:bodyPr>
          <a:lstStyle/>
          <a:p>
            <a:pPr algn="ctr"/>
            <a:r>
              <a:rPr lang="en-AU" b="1" dirty="0"/>
              <a:t>new class is a specialised version of </a:t>
            </a:r>
            <a:r>
              <a:rPr lang="en-AU" b="1" dirty="0" err="1"/>
              <a:t>Kivy's</a:t>
            </a:r>
            <a:r>
              <a:rPr lang="en-AU" b="1" dirty="0"/>
              <a:t> App class</a:t>
            </a:r>
            <a:endParaRPr lang="en-AU" sz="1600" b="1" dirty="0"/>
          </a:p>
        </p:txBody>
      </p:sp>
    </p:spTree>
    <p:extLst>
      <p:ext uri="{BB962C8B-B14F-4D97-AF65-F5344CB8AC3E}">
        <p14:creationId xmlns:p14="http://schemas.microsoft.com/office/powerpoint/2010/main" val="149457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Kivy</a:t>
            </a:r>
            <a:r>
              <a:rPr lang="en-AU" dirty="0"/>
              <a:t> is object oriented</a:t>
            </a:r>
          </a:p>
        </p:txBody>
      </p:sp>
      <p:sp>
        <p:nvSpPr>
          <p:cNvPr id="3" name="Text Placeholder 2"/>
          <p:cNvSpPr>
            <a:spLocks noGrp="1"/>
          </p:cNvSpPr>
          <p:nvPr>
            <p:ph idx="1"/>
          </p:nvPr>
        </p:nvSpPr>
        <p:spPr/>
        <p:txBody>
          <a:bodyPr/>
          <a:lstStyle/>
          <a:p>
            <a:r>
              <a:rPr lang="en-AU" dirty="0"/>
              <a:t>When you create a Kivy program, you write your own new class that inherits from </a:t>
            </a:r>
            <a:r>
              <a:rPr lang="en-AU" dirty="0" err="1"/>
              <a:t>Kivy's</a:t>
            </a:r>
            <a:r>
              <a:rPr lang="en-AU" dirty="0"/>
              <a:t> App class</a:t>
            </a:r>
          </a:p>
          <a:p>
            <a:pPr lvl="1"/>
            <a:r>
              <a:rPr lang="en-AU" dirty="0"/>
              <a:t>This means your new class "is an" App and automatically includes all of the methods and features that App has, including methods like run(). </a:t>
            </a:r>
          </a:p>
          <a:p>
            <a:r>
              <a:rPr lang="en-AU" dirty="0"/>
              <a:t>You write your own methods inside the class</a:t>
            </a:r>
          </a:p>
          <a:p>
            <a:r>
              <a:rPr lang="en-AU" dirty="0"/>
              <a:t>self refers to the current object, so when you want to create or access a variable that your </a:t>
            </a:r>
            <a:r>
              <a:rPr lang="en-AU" dirty="0" err="1"/>
              <a:t>Kivy</a:t>
            </a:r>
            <a:r>
              <a:rPr lang="en-AU" dirty="0"/>
              <a:t> app should know about in multiple functions, use self.</a:t>
            </a:r>
          </a:p>
        </p:txBody>
      </p:sp>
      <p:sp>
        <p:nvSpPr>
          <p:cNvPr id="4" name="Slide Number Placeholder 3"/>
          <p:cNvSpPr>
            <a:spLocks noGrp="1"/>
          </p:cNvSpPr>
          <p:nvPr>
            <p:ph type="sldNum" sz="quarter" idx="12"/>
          </p:nvPr>
        </p:nvSpPr>
        <p:spPr/>
        <p:txBody>
          <a:bodyPr/>
          <a:lstStyle/>
          <a:p>
            <a:fld id="{00000000-1234-1234-1234-123412341234}" type="slidenum">
              <a:rPr lang="en">
                <a:sym typeface="Calibri"/>
              </a:rPr>
              <a:pPr/>
              <a:t>14</a:t>
            </a:fld>
            <a:endParaRPr lang="en">
              <a:sym typeface="Calibri"/>
            </a:endParaRPr>
          </a:p>
        </p:txBody>
      </p:sp>
      <p:pic>
        <p:nvPicPr>
          <p:cNvPr id="9" name="Picture 8">
            <a:extLst>
              <a:ext uri="{FF2B5EF4-FFF2-40B4-BE49-F238E27FC236}">
                <a16:creationId xmlns:a16="http://schemas.microsoft.com/office/drawing/2014/main" id="{27A77360-59E7-19C5-B927-7789150E6AF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0305" y="5412541"/>
            <a:ext cx="533400" cy="533400"/>
          </a:xfrm>
          <a:prstGeom prst="rect">
            <a:avLst/>
          </a:prstGeom>
        </p:spPr>
      </p:pic>
    </p:spTree>
    <p:extLst>
      <p:ext uri="{BB962C8B-B14F-4D97-AF65-F5344CB8AC3E}">
        <p14:creationId xmlns:p14="http://schemas.microsoft.com/office/powerpoint/2010/main" val="71148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Shape 298"/>
          <p:cNvSpPr txBox="1">
            <a:spLocks noGrp="1"/>
          </p:cNvSpPr>
          <p:nvPr>
            <p:ph type="title"/>
          </p:nvPr>
        </p:nvSpPr>
        <p:spPr/>
        <p:txBody>
          <a:bodyPr/>
          <a:lstStyle/>
          <a:p>
            <a:r>
              <a:rPr lang="en" dirty="0"/>
              <a:t>The </a:t>
            </a:r>
            <a:r>
              <a:rPr lang="en" dirty="0" err="1"/>
              <a:t>Kv</a:t>
            </a:r>
            <a:r>
              <a:rPr lang="en" dirty="0"/>
              <a:t> language is how we describe the layout of widgets in a Kivy program</a:t>
            </a:r>
          </a:p>
        </p:txBody>
      </p:sp>
      <p:sp>
        <p:nvSpPr>
          <p:cNvPr id="297" name="Shape 297"/>
          <p:cNvSpPr txBox="1">
            <a:spLocks noGrp="1"/>
          </p:cNvSpPr>
          <p:nvPr>
            <p:ph idx="1"/>
          </p:nvPr>
        </p:nvSpPr>
        <p:spPr/>
        <p:txBody>
          <a:bodyPr/>
          <a:lstStyle/>
          <a:p>
            <a:r>
              <a:rPr lang="en-AU" dirty="0"/>
              <a:t>With </a:t>
            </a:r>
            <a:r>
              <a:rPr lang="en-AU" dirty="0" err="1"/>
              <a:t>Kv</a:t>
            </a:r>
            <a:r>
              <a:rPr lang="en-AU" dirty="0"/>
              <a:t>, we don’t actually write Python code</a:t>
            </a:r>
          </a:p>
          <a:p>
            <a:pPr lvl="1"/>
            <a:r>
              <a:rPr lang="en-AU" dirty="0"/>
              <a:t>This is a common feature of modern GUI toolkits</a:t>
            </a:r>
          </a:p>
          <a:p>
            <a:r>
              <a:rPr lang="en-AU" dirty="0"/>
              <a:t>The </a:t>
            </a:r>
            <a:r>
              <a:rPr lang="en-AU" dirty="0" err="1"/>
              <a:t>Kv</a:t>
            </a:r>
            <a:r>
              <a:rPr lang="en-AU" dirty="0"/>
              <a:t> language is </a:t>
            </a:r>
            <a:r>
              <a:rPr lang="en-AU" b="1" dirty="0"/>
              <a:t>declarative</a:t>
            </a:r>
            <a:r>
              <a:rPr lang="en-AU" dirty="0"/>
              <a:t> - we use it to describe what the layout is, not how it is created</a:t>
            </a:r>
          </a:p>
          <a:p>
            <a:r>
              <a:rPr lang="en-AU" dirty="0"/>
              <a:t>What's so good about this? It supports </a:t>
            </a:r>
            <a:r>
              <a:rPr lang="en-AU" b="1" dirty="0"/>
              <a:t>separation of concerns</a:t>
            </a:r>
          </a:p>
          <a:p>
            <a:pPr lvl="1"/>
            <a:r>
              <a:rPr lang="en-AU" dirty="0"/>
              <a:t>The Python code focuses on application logic and </a:t>
            </a:r>
            <a:r>
              <a:rPr lang="en-AU" dirty="0" err="1"/>
              <a:t>behaviour</a:t>
            </a:r>
            <a:endParaRPr lang="en-AU" dirty="0"/>
          </a:p>
          <a:p>
            <a:pPr lvl="1"/>
            <a:r>
              <a:rPr lang="en-AU" dirty="0"/>
              <a:t>The </a:t>
            </a:r>
            <a:r>
              <a:rPr lang="en-AU" dirty="0" err="1"/>
              <a:t>Kv</a:t>
            </a:r>
            <a:r>
              <a:rPr lang="en-AU" dirty="0"/>
              <a:t> code focuses on GUI layout</a:t>
            </a:r>
          </a:p>
          <a:p>
            <a:endParaRPr lang="en-AU" dirty="0"/>
          </a:p>
          <a:p>
            <a:r>
              <a:rPr lang="en-AU" dirty="0"/>
              <a:t>This doesn’t stop us “programmatically” defining widgets</a:t>
            </a:r>
          </a:p>
        </p:txBody>
      </p:sp>
      <p:sp>
        <p:nvSpPr>
          <p:cNvPr id="299" name="Shape 299"/>
          <p:cNvSpPr txBox="1">
            <a:spLocks noGrp="1"/>
          </p:cNvSpPr>
          <p:nvPr>
            <p:ph type="sldNum" sz="quarter" idx="12"/>
          </p:nvPr>
        </p:nvSpPr>
        <p:spPr/>
        <p:txBody>
          <a:bodyPr/>
          <a:lstStyle/>
          <a:p>
            <a:fld id="{00000000-1234-1234-1234-123412341234}" type="slidenum">
              <a:rPr lang="en"/>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Shape 305"/>
          <p:cNvSpPr txBox="1">
            <a:spLocks noGrp="1"/>
          </p:cNvSpPr>
          <p:nvPr>
            <p:ph type="title"/>
          </p:nvPr>
        </p:nvSpPr>
        <p:spPr/>
        <p:txBody>
          <a:bodyPr/>
          <a:lstStyle/>
          <a:p>
            <a:r>
              <a:rPr lang="en"/>
              <a:t>“Hello Kv” - Python code for the program</a:t>
            </a:r>
          </a:p>
        </p:txBody>
      </p:sp>
      <p:sp>
        <p:nvSpPr>
          <p:cNvPr id="304" name="Shape 304"/>
          <p:cNvSpPr txBox="1">
            <a:spLocks noGrp="1"/>
          </p:cNvSpPr>
          <p:nvPr>
            <p:ph idx="1"/>
          </p:nvPr>
        </p:nvSpPr>
        <p:spPr/>
        <p:txBody>
          <a:bodyPr/>
          <a:lstStyle/>
          <a:p>
            <a:endParaRPr lang="en-AU" dirty="0">
              <a:sym typeface="Consolas"/>
            </a:endParaRPr>
          </a:p>
          <a:p>
            <a:endParaRPr lang="en-AU" dirty="0"/>
          </a:p>
          <a:p>
            <a:endParaRPr lang="en-AU" dirty="0"/>
          </a:p>
          <a:p>
            <a:endParaRPr lang="en-AU" dirty="0"/>
          </a:p>
          <a:p>
            <a:endParaRPr lang="en-AU" dirty="0"/>
          </a:p>
          <a:p>
            <a:pPr marL="0" indent="0">
              <a:buNone/>
            </a:pPr>
            <a:endParaRPr lang="en-AU" dirty="0"/>
          </a:p>
          <a:p>
            <a:r>
              <a:rPr lang="en-AU" dirty="0" err="1"/>
              <a:t>Builder.load_file</a:t>
            </a:r>
            <a:r>
              <a:rPr lang="en-AU" dirty="0"/>
              <a:t>() is used to read </a:t>
            </a:r>
            <a:r>
              <a:rPr lang="en-AU" dirty="0" err="1"/>
              <a:t>Kv</a:t>
            </a:r>
            <a:r>
              <a:rPr lang="en-AU" dirty="0"/>
              <a:t> code from a </a:t>
            </a:r>
            <a:r>
              <a:rPr lang="en-AU" dirty="0" err="1"/>
              <a:t>Kv</a:t>
            </a:r>
            <a:r>
              <a:rPr lang="en-AU" dirty="0"/>
              <a:t> file and </a:t>
            </a:r>
            <a:br>
              <a:rPr lang="en-AU" dirty="0"/>
            </a:br>
            <a:r>
              <a:rPr lang="en-AU" dirty="0"/>
              <a:t>return the GUI layout declared in the </a:t>
            </a:r>
            <a:r>
              <a:rPr lang="en-AU" dirty="0" err="1"/>
              <a:t>Kv</a:t>
            </a:r>
            <a:r>
              <a:rPr lang="en-AU" dirty="0"/>
              <a:t> file</a:t>
            </a:r>
          </a:p>
        </p:txBody>
      </p:sp>
      <p:sp>
        <p:nvSpPr>
          <p:cNvPr id="307" name="Shape 307"/>
          <p:cNvSpPr txBox="1">
            <a:spLocks noGrp="1"/>
          </p:cNvSpPr>
          <p:nvPr>
            <p:ph type="sldNum" sz="quarter" idx="12"/>
          </p:nvPr>
        </p:nvSpPr>
        <p:spPr/>
        <p:txBody>
          <a:bodyPr/>
          <a:lstStyle/>
          <a:p>
            <a:fld id="{00000000-1234-1234-1234-123412341234}" type="slidenum">
              <a:rPr lang="en"/>
              <a:pPr/>
              <a:t>16</a:t>
            </a:fld>
            <a:endParaRPr lang="en"/>
          </a:p>
        </p:txBody>
      </p:sp>
      <p:sp>
        <p:nvSpPr>
          <p:cNvPr id="306" name="Shape 306"/>
          <p:cNvSpPr txBox="1"/>
          <p:nvPr/>
        </p:nvSpPr>
        <p:spPr>
          <a:xfrm>
            <a:off x="2653150" y="846875"/>
            <a:ext cx="7871400" cy="3624764"/>
          </a:xfrm>
          <a:prstGeom prst="rect">
            <a:avLst/>
          </a:prstGeom>
          <a:noFill/>
          <a:ln>
            <a:noFill/>
          </a:ln>
        </p:spPr>
        <p:txBody>
          <a:bodyPr lIns="91425" tIns="91425" rIns="91425" bIns="91425" anchor="ctr" anchorCtr="0">
            <a:noAutofit/>
          </a:bodyPr>
          <a:lstStyle/>
          <a:p>
            <a:pPr>
              <a:spcBef>
                <a:spcPts val="500"/>
              </a:spcBef>
            </a:pPr>
            <a:r>
              <a:rPr lang="en" sz="2200" b="1" dirty="0">
                <a:solidFill>
                  <a:srgbClr val="000080"/>
                </a:solidFill>
                <a:highlight>
                  <a:srgbClr val="FFFFFF"/>
                </a:highlight>
                <a:latin typeface="Consolas"/>
                <a:ea typeface="Consolas"/>
                <a:cs typeface="Consolas"/>
                <a:sym typeface="Consolas"/>
              </a:rPr>
              <a:t>from </a:t>
            </a:r>
            <a:r>
              <a:rPr lang="en" sz="2200" dirty="0" err="1">
                <a:solidFill>
                  <a:schemeClr val="dk1"/>
                </a:solidFill>
                <a:highlight>
                  <a:srgbClr val="FFFFFF"/>
                </a:highlight>
                <a:latin typeface="Consolas"/>
                <a:ea typeface="Consolas"/>
                <a:cs typeface="Consolas"/>
                <a:sym typeface="Consolas"/>
              </a:rPr>
              <a:t>kivy.app</a:t>
            </a:r>
            <a:r>
              <a:rPr lang="en" sz="2200" dirty="0">
                <a:solidFill>
                  <a:schemeClr val="dk1"/>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import </a:t>
            </a:r>
            <a:r>
              <a:rPr lang="en" sz="2200" dirty="0">
                <a:solidFill>
                  <a:schemeClr val="dk1"/>
                </a:solidFill>
                <a:highlight>
                  <a:srgbClr val="FFFFFF"/>
                </a:highlight>
                <a:latin typeface="Consolas"/>
                <a:ea typeface="Consolas"/>
                <a:cs typeface="Consolas"/>
                <a:sym typeface="Consolas"/>
              </a:rPr>
              <a:t>App</a:t>
            </a:r>
          </a:p>
          <a:p>
            <a:pPr>
              <a:spcBef>
                <a:spcPts val="500"/>
              </a:spcBef>
            </a:pPr>
            <a:r>
              <a:rPr lang="en" sz="2200" b="1" dirty="0">
                <a:solidFill>
                  <a:srgbClr val="000080"/>
                </a:solidFill>
                <a:highlight>
                  <a:srgbClr val="FFFFFF"/>
                </a:highlight>
                <a:latin typeface="Consolas"/>
                <a:ea typeface="Consolas"/>
                <a:cs typeface="Consolas"/>
                <a:sym typeface="Consolas"/>
              </a:rPr>
              <a:t>from </a:t>
            </a:r>
            <a:r>
              <a:rPr lang="en" sz="2200" dirty="0" err="1">
                <a:solidFill>
                  <a:schemeClr val="dk1"/>
                </a:solidFill>
                <a:highlight>
                  <a:srgbClr val="FFFFFF"/>
                </a:highlight>
                <a:latin typeface="Consolas"/>
                <a:ea typeface="Consolas"/>
                <a:cs typeface="Consolas"/>
                <a:sym typeface="Consolas"/>
              </a:rPr>
              <a:t>kivy.lang</a:t>
            </a:r>
            <a:r>
              <a:rPr lang="en" sz="2200" dirty="0">
                <a:solidFill>
                  <a:schemeClr val="dk1"/>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import </a:t>
            </a:r>
            <a:r>
              <a:rPr lang="en" sz="2200" dirty="0">
                <a:solidFill>
                  <a:schemeClr val="dk1"/>
                </a:solidFill>
                <a:highlight>
                  <a:srgbClr val="FFFFFF"/>
                </a:highlight>
                <a:latin typeface="Consolas"/>
                <a:ea typeface="Consolas"/>
                <a:cs typeface="Consolas"/>
                <a:sym typeface="Consolas"/>
              </a:rPr>
              <a:t>Builder</a:t>
            </a:r>
          </a:p>
          <a:p>
            <a:pPr>
              <a:spcBef>
                <a:spcPts val="500"/>
              </a:spcBef>
            </a:pPr>
            <a:r>
              <a:rPr lang="en" sz="2200" b="1" dirty="0">
                <a:solidFill>
                  <a:srgbClr val="000080"/>
                </a:solidFill>
                <a:highlight>
                  <a:srgbClr val="FFFFFF"/>
                </a:highlight>
                <a:latin typeface="Consolas"/>
                <a:ea typeface="Consolas"/>
                <a:cs typeface="Consolas"/>
                <a:sym typeface="Consolas"/>
              </a:rPr>
              <a:t>class </a:t>
            </a:r>
            <a:r>
              <a:rPr lang="en" sz="2200" dirty="0" err="1">
                <a:solidFill>
                  <a:schemeClr val="dk1"/>
                </a:solidFill>
                <a:highlight>
                  <a:srgbClr val="FFFFFF"/>
                </a:highlight>
                <a:latin typeface="Consolas"/>
                <a:ea typeface="Consolas"/>
                <a:cs typeface="Consolas"/>
                <a:sym typeface="Consolas"/>
              </a:rPr>
              <a:t>HelloKv</a:t>
            </a:r>
            <a:r>
              <a:rPr lang="en" sz="2200" dirty="0">
                <a:solidFill>
                  <a:schemeClr val="dk1"/>
                </a:solidFill>
                <a:highlight>
                  <a:srgbClr val="FFFFFF"/>
                </a:highlight>
                <a:latin typeface="Consolas"/>
                <a:ea typeface="Consolas"/>
                <a:cs typeface="Consolas"/>
                <a:sym typeface="Consolas"/>
              </a:rPr>
              <a:t>(App):</a:t>
            </a:r>
          </a:p>
          <a:p>
            <a:pPr>
              <a:spcBef>
                <a:spcPts val="500"/>
              </a:spcBef>
            </a:pPr>
            <a:r>
              <a:rPr lang="en" sz="2200" dirty="0">
                <a:solidFill>
                  <a:schemeClr val="dk1"/>
                </a:solidFill>
                <a:highlight>
                  <a:srgbClr val="FFFFFF"/>
                </a:highlight>
                <a:latin typeface="Consolas"/>
                <a:ea typeface="Consolas"/>
                <a:cs typeface="Consolas"/>
                <a:sym typeface="Consolas"/>
              </a:rPr>
              <a:t>   </a:t>
            </a:r>
            <a:r>
              <a:rPr lang="en" sz="2200" b="1" dirty="0" err="1">
                <a:solidFill>
                  <a:srgbClr val="000080"/>
                </a:solidFill>
                <a:highlight>
                  <a:srgbClr val="FFFFFF"/>
                </a:highlight>
                <a:latin typeface="Consolas"/>
                <a:ea typeface="Consolas"/>
                <a:cs typeface="Consolas"/>
                <a:sym typeface="Consolas"/>
              </a:rPr>
              <a:t>def</a:t>
            </a:r>
            <a:r>
              <a:rPr lang="en" sz="2200" b="1" dirty="0">
                <a:solidFill>
                  <a:srgbClr val="000080"/>
                </a:solidFill>
                <a:highlight>
                  <a:srgbClr val="FFFFFF"/>
                </a:highlight>
                <a:latin typeface="Consolas"/>
                <a:ea typeface="Consolas"/>
                <a:cs typeface="Consolas"/>
                <a:sym typeface="Consolas"/>
              </a:rPr>
              <a:t> </a:t>
            </a:r>
            <a:r>
              <a:rPr lang="en" sz="2200" dirty="0">
                <a:solidFill>
                  <a:schemeClr val="dk1"/>
                </a:solidFill>
                <a:highlight>
                  <a:srgbClr val="FFFFFF"/>
                </a:highlight>
                <a:latin typeface="Consolas"/>
                <a:ea typeface="Consolas"/>
                <a:cs typeface="Consolas"/>
                <a:sym typeface="Consolas"/>
              </a:rPr>
              <a:t>build(</a:t>
            </a:r>
            <a:r>
              <a:rPr lang="en" sz="2200" dirty="0">
                <a:solidFill>
                  <a:srgbClr val="94558D"/>
                </a:solidFill>
                <a:highlight>
                  <a:srgbClr val="FFFFFF"/>
                </a:highlight>
                <a:latin typeface="Consolas"/>
                <a:ea typeface="Consolas"/>
                <a:cs typeface="Consolas"/>
                <a:sym typeface="Consolas"/>
              </a:rPr>
              <a:t>self</a:t>
            </a:r>
            <a:r>
              <a:rPr lang="en" sz="2200" dirty="0">
                <a:solidFill>
                  <a:schemeClr val="dk1"/>
                </a:solidFill>
                <a:highlight>
                  <a:srgbClr val="FFFFFF"/>
                </a:highlight>
                <a:latin typeface="Consolas"/>
                <a:ea typeface="Consolas"/>
                <a:cs typeface="Consolas"/>
                <a:sym typeface="Consolas"/>
              </a:rPr>
              <a:t>):</a:t>
            </a:r>
          </a:p>
          <a:p>
            <a:pPr>
              <a:spcBef>
                <a:spcPts val="500"/>
              </a:spcBef>
            </a:pPr>
            <a:r>
              <a:rPr lang="en" sz="2200" dirty="0">
                <a:solidFill>
                  <a:schemeClr val="dk1"/>
                </a:solidFill>
                <a:highlight>
                  <a:srgbClr val="FFFFFF"/>
                </a:highlight>
                <a:latin typeface="Consolas"/>
                <a:ea typeface="Consolas"/>
                <a:cs typeface="Consolas"/>
                <a:sym typeface="Consolas"/>
              </a:rPr>
              <a:t>       </a:t>
            </a:r>
            <a:r>
              <a:rPr lang="en" sz="2200" dirty="0" err="1">
                <a:solidFill>
                  <a:srgbClr val="94558D"/>
                </a:solidFill>
                <a:highlight>
                  <a:srgbClr val="FFFFFF"/>
                </a:highlight>
                <a:latin typeface="Consolas"/>
                <a:ea typeface="Consolas"/>
                <a:cs typeface="Consolas"/>
                <a:sym typeface="Consolas"/>
              </a:rPr>
              <a:t>self</a:t>
            </a:r>
            <a:r>
              <a:rPr lang="en" sz="2200" dirty="0" err="1">
                <a:solidFill>
                  <a:schemeClr val="dk1"/>
                </a:solidFill>
                <a:highlight>
                  <a:srgbClr val="FFFFFF"/>
                </a:highlight>
                <a:latin typeface="Consolas"/>
                <a:ea typeface="Consolas"/>
                <a:cs typeface="Consolas"/>
                <a:sym typeface="Consolas"/>
              </a:rPr>
              <a:t>.title</a:t>
            </a:r>
            <a:r>
              <a:rPr lang="en" sz="2200" dirty="0">
                <a:solidFill>
                  <a:schemeClr val="dk1"/>
                </a:solidFill>
                <a:highlight>
                  <a:srgbClr val="FFFFFF"/>
                </a:highlight>
                <a:latin typeface="Consolas"/>
                <a:ea typeface="Consolas"/>
                <a:cs typeface="Consolas"/>
                <a:sym typeface="Consolas"/>
              </a:rPr>
              <a:t> = </a:t>
            </a:r>
            <a:r>
              <a:rPr lang="en" sz="2200" b="1" dirty="0">
                <a:solidFill>
                  <a:srgbClr val="008080"/>
                </a:solidFill>
                <a:highlight>
                  <a:srgbClr val="FFFFFF"/>
                </a:highlight>
                <a:latin typeface="Consolas"/>
                <a:ea typeface="Consolas"/>
                <a:cs typeface="Consolas"/>
                <a:sym typeface="Consolas"/>
              </a:rPr>
              <a:t>"Hello world!"</a:t>
            </a:r>
          </a:p>
          <a:p>
            <a:pPr>
              <a:spcBef>
                <a:spcPts val="500"/>
              </a:spcBef>
            </a:pPr>
            <a:r>
              <a:rPr lang="en" sz="2200" b="1" dirty="0">
                <a:solidFill>
                  <a:srgbClr val="008080"/>
                </a:solidFill>
                <a:highlight>
                  <a:srgbClr val="FFFFFF"/>
                </a:highlight>
                <a:latin typeface="Consolas"/>
                <a:ea typeface="Consolas"/>
                <a:cs typeface="Consolas"/>
                <a:sym typeface="Consolas"/>
              </a:rPr>
              <a:t>       </a:t>
            </a:r>
            <a:r>
              <a:rPr lang="en" sz="2200" dirty="0" err="1">
                <a:solidFill>
                  <a:srgbClr val="94558D"/>
                </a:solidFill>
                <a:highlight>
                  <a:srgbClr val="FFFFFF"/>
                </a:highlight>
                <a:latin typeface="Consolas"/>
                <a:ea typeface="Consolas"/>
                <a:cs typeface="Consolas"/>
                <a:sym typeface="Consolas"/>
              </a:rPr>
              <a:t>self</a:t>
            </a:r>
            <a:r>
              <a:rPr lang="en" sz="2200" dirty="0" err="1">
                <a:solidFill>
                  <a:schemeClr val="dk1"/>
                </a:solidFill>
                <a:highlight>
                  <a:srgbClr val="FFFFFF"/>
                </a:highlight>
                <a:latin typeface="Consolas"/>
                <a:ea typeface="Consolas"/>
                <a:cs typeface="Consolas"/>
                <a:sym typeface="Consolas"/>
              </a:rPr>
              <a:t>.root</a:t>
            </a:r>
            <a:r>
              <a:rPr lang="en" sz="2200" dirty="0">
                <a:solidFill>
                  <a:schemeClr val="dk1"/>
                </a:solidFill>
                <a:highlight>
                  <a:srgbClr val="FFFFFF"/>
                </a:highlight>
                <a:latin typeface="Consolas"/>
                <a:ea typeface="Consolas"/>
                <a:cs typeface="Consolas"/>
                <a:sym typeface="Consolas"/>
              </a:rPr>
              <a:t> = </a:t>
            </a:r>
            <a:r>
              <a:rPr lang="en" sz="2200" dirty="0" err="1">
                <a:solidFill>
                  <a:schemeClr val="dk1"/>
                </a:solidFill>
                <a:highlight>
                  <a:srgbClr val="FFFFFF"/>
                </a:highlight>
                <a:latin typeface="Consolas"/>
                <a:ea typeface="Consolas"/>
                <a:cs typeface="Consolas"/>
                <a:sym typeface="Consolas"/>
              </a:rPr>
              <a:t>Builder.load_file</a:t>
            </a:r>
            <a:r>
              <a:rPr lang="en" sz="2200" dirty="0">
                <a:solidFill>
                  <a:schemeClr val="dk1"/>
                </a:solidFill>
                <a:highlight>
                  <a:srgbClr val="FFFFFF"/>
                </a:highlight>
                <a:latin typeface="Consolas"/>
                <a:ea typeface="Consolas"/>
                <a:cs typeface="Consolas"/>
                <a:sym typeface="Consolas"/>
              </a:rPr>
              <a:t>(</a:t>
            </a:r>
            <a:r>
              <a:rPr lang="en" sz="2200" b="1" dirty="0">
                <a:solidFill>
                  <a:srgbClr val="008080"/>
                </a:solidFill>
                <a:highlight>
                  <a:srgbClr val="FFFFFF"/>
                </a:highlight>
                <a:latin typeface="Consolas"/>
                <a:ea typeface="Consolas"/>
                <a:cs typeface="Consolas"/>
                <a:sym typeface="Consolas"/>
              </a:rPr>
              <a:t>'</a:t>
            </a:r>
            <a:r>
              <a:rPr lang="en" sz="2200" b="1" dirty="0" err="1">
                <a:solidFill>
                  <a:srgbClr val="008080"/>
                </a:solidFill>
                <a:highlight>
                  <a:srgbClr val="FFFFFF"/>
                </a:highlight>
                <a:latin typeface="Consolas"/>
                <a:ea typeface="Consolas"/>
                <a:cs typeface="Consolas"/>
                <a:sym typeface="Consolas"/>
              </a:rPr>
              <a:t>widget.kv</a:t>
            </a:r>
            <a:r>
              <a:rPr lang="en" sz="2200" b="1" dirty="0">
                <a:solidFill>
                  <a:srgbClr val="008080"/>
                </a:solidFill>
                <a:highlight>
                  <a:srgbClr val="FFFFFF"/>
                </a:highlight>
                <a:latin typeface="Consolas"/>
                <a:ea typeface="Consolas"/>
                <a:cs typeface="Consolas"/>
                <a:sym typeface="Consolas"/>
              </a:rPr>
              <a:t>'</a:t>
            </a:r>
            <a:r>
              <a:rPr lang="en" sz="2200" dirty="0">
                <a:solidFill>
                  <a:schemeClr val="dk1"/>
                </a:solidFill>
                <a:highlight>
                  <a:srgbClr val="FFFFFF"/>
                </a:highlight>
                <a:latin typeface="Consolas"/>
                <a:ea typeface="Consolas"/>
                <a:cs typeface="Consolas"/>
                <a:sym typeface="Consolas"/>
              </a:rPr>
              <a:t>)</a:t>
            </a:r>
          </a:p>
          <a:p>
            <a:pPr>
              <a:spcBef>
                <a:spcPts val="500"/>
              </a:spcBef>
            </a:pPr>
            <a:r>
              <a:rPr lang="en" sz="2200" dirty="0">
                <a:solidFill>
                  <a:schemeClr val="dk1"/>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return </a:t>
            </a:r>
            <a:r>
              <a:rPr lang="en" sz="2200" dirty="0" err="1">
                <a:solidFill>
                  <a:srgbClr val="94558D"/>
                </a:solidFill>
                <a:highlight>
                  <a:srgbClr val="FFFFFF"/>
                </a:highlight>
                <a:latin typeface="Consolas"/>
                <a:ea typeface="Consolas"/>
                <a:cs typeface="Consolas"/>
                <a:sym typeface="Consolas"/>
              </a:rPr>
              <a:t>self</a:t>
            </a:r>
            <a:r>
              <a:rPr lang="en" sz="2200" dirty="0" err="1">
                <a:solidFill>
                  <a:schemeClr val="dk1"/>
                </a:solidFill>
                <a:highlight>
                  <a:srgbClr val="FFFFFF"/>
                </a:highlight>
                <a:latin typeface="Consolas"/>
                <a:ea typeface="Consolas"/>
                <a:cs typeface="Consolas"/>
                <a:sym typeface="Consolas"/>
              </a:rPr>
              <a:t>.root</a:t>
            </a:r>
            <a:endParaRPr lang="en" sz="2200" dirty="0">
              <a:solidFill>
                <a:schemeClr val="dk1"/>
              </a:solidFill>
              <a:highlight>
                <a:srgbClr val="FFFFFF"/>
              </a:highlight>
              <a:latin typeface="Consolas"/>
              <a:ea typeface="Consolas"/>
              <a:cs typeface="Consolas"/>
              <a:sym typeface="Consolas"/>
            </a:endParaRPr>
          </a:p>
          <a:p>
            <a:pPr>
              <a:spcBef>
                <a:spcPts val="500"/>
              </a:spcBef>
            </a:pPr>
            <a:r>
              <a:rPr lang="en" sz="2200" dirty="0" err="1">
                <a:solidFill>
                  <a:schemeClr val="dk1"/>
                </a:solidFill>
                <a:highlight>
                  <a:srgbClr val="FFFFFF"/>
                </a:highlight>
                <a:latin typeface="Consolas"/>
                <a:ea typeface="Consolas"/>
                <a:cs typeface="Consolas"/>
                <a:sym typeface="Consolas"/>
              </a:rPr>
              <a:t>HelloKv</a:t>
            </a:r>
            <a:r>
              <a:rPr lang="en" sz="2200" dirty="0">
                <a:solidFill>
                  <a:schemeClr val="dk1"/>
                </a:solidFill>
                <a:highlight>
                  <a:srgbClr val="FFFFFF"/>
                </a:highlight>
                <a:latin typeface="Consolas"/>
                <a:ea typeface="Consolas"/>
                <a:cs typeface="Consolas"/>
                <a:sym typeface="Consolas"/>
              </a:rPr>
              <a:t>().run()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p:txBody>
          <a:bodyPr/>
          <a:lstStyle/>
          <a:p>
            <a:r>
              <a:rPr lang="en"/>
              <a:t>The Kv language uses similar syntactic conventions found in Python</a:t>
            </a:r>
          </a:p>
        </p:txBody>
      </p:sp>
      <p:sp>
        <p:nvSpPr>
          <p:cNvPr id="322" name="Shape 322"/>
          <p:cNvSpPr txBox="1">
            <a:spLocks noGrp="1"/>
          </p:cNvSpPr>
          <p:nvPr>
            <p:ph idx="1"/>
          </p:nvPr>
        </p:nvSpPr>
        <p:spPr/>
        <p:txBody>
          <a:bodyPr/>
          <a:lstStyle/>
          <a:p>
            <a:r>
              <a:rPr lang="en-AU" dirty="0"/>
              <a:t>Indentation means something is within something else</a:t>
            </a:r>
          </a:p>
          <a:p>
            <a:r>
              <a:rPr lang="en-AU" dirty="0"/>
              <a:t>These are key-value pairs like dictionaries... that actually do get converted to dictionaries</a:t>
            </a:r>
          </a:p>
          <a:p>
            <a:endParaRPr lang="en-AU" dirty="0"/>
          </a:p>
          <a:p>
            <a:pPr marL="0" indent="0">
              <a:buNone/>
            </a:pPr>
            <a:r>
              <a:rPr lang="en-AU" dirty="0">
                <a:latin typeface="Consolas" panose="020B0609020204030204" pitchFamily="49" charset="0"/>
                <a:cs typeface="Consolas" panose="020B0609020204030204" pitchFamily="49" charset="0"/>
                <a:sym typeface="Consolas"/>
              </a:rPr>
              <a:t>Label:</a:t>
            </a:r>
          </a:p>
          <a:p>
            <a:pPr marL="0" indent="0">
              <a:buNone/>
            </a:pPr>
            <a:r>
              <a:rPr lang="en-AU" dirty="0">
                <a:latin typeface="Consolas" panose="020B0609020204030204" pitchFamily="49" charset="0"/>
                <a:cs typeface="Consolas" panose="020B0609020204030204" pitchFamily="49" charset="0"/>
                <a:sym typeface="Consolas"/>
              </a:rPr>
              <a:t>    text: "Hello"</a:t>
            </a:r>
          </a:p>
          <a:p>
            <a:pPr marL="0" indent="0">
              <a:buNone/>
            </a:pPr>
            <a:r>
              <a:rPr lang="en-AU" dirty="0">
                <a:latin typeface="Consolas" panose="020B0609020204030204" pitchFamily="49" charset="0"/>
                <a:cs typeface="Consolas" panose="020B0609020204030204" pitchFamily="49" charset="0"/>
                <a:sym typeface="Consolas"/>
              </a:rPr>
              <a:t>    </a:t>
            </a:r>
            <a:r>
              <a:rPr lang="en-AU" dirty="0" err="1">
                <a:latin typeface="Consolas" panose="020B0609020204030204" pitchFamily="49" charset="0"/>
                <a:cs typeface="Consolas" panose="020B0609020204030204" pitchFamily="49" charset="0"/>
                <a:sym typeface="Consolas"/>
              </a:rPr>
              <a:t>font_size</a:t>
            </a:r>
            <a:r>
              <a:rPr lang="en-AU" dirty="0">
                <a:latin typeface="Consolas" panose="020B0609020204030204" pitchFamily="49" charset="0"/>
                <a:cs typeface="Consolas" panose="020B0609020204030204" pitchFamily="49" charset="0"/>
                <a:sym typeface="Consolas"/>
              </a:rPr>
              <a:t>: 42</a:t>
            </a:r>
          </a:p>
        </p:txBody>
      </p:sp>
      <p:sp>
        <p:nvSpPr>
          <p:cNvPr id="325" name="Shape 325"/>
          <p:cNvSpPr txBox="1">
            <a:spLocks noGrp="1"/>
          </p:cNvSpPr>
          <p:nvPr>
            <p:ph type="sldNum" sz="quarter" idx="12"/>
          </p:nvPr>
        </p:nvSpPr>
        <p:spPr/>
        <p:txBody>
          <a:bodyPr/>
          <a:lstStyle/>
          <a:p>
            <a:fld id="{00000000-1234-1234-1234-123412341234}" type="slidenum">
              <a:rPr lang="en"/>
              <a:pPr/>
              <a:t>17</a:t>
            </a:fld>
            <a:endParaRPr lang="en"/>
          </a:p>
        </p:txBody>
      </p:sp>
      <p:pic>
        <p:nvPicPr>
          <p:cNvPr id="323" name="Shape 323" descr="Screenshot of HelloWorld app showing text label in the window"/>
          <p:cNvPicPr preferRelativeResize="0"/>
          <p:nvPr/>
        </p:nvPicPr>
        <p:blipFill>
          <a:blip r:embed="rId3">
            <a:alphaModFix/>
          </a:blip>
          <a:stretch>
            <a:fillRect/>
          </a:stretch>
        </p:blipFill>
        <p:spPr>
          <a:xfrm>
            <a:off x="5469275" y="2741073"/>
            <a:ext cx="2798550" cy="2119599"/>
          </a:xfrm>
          <a:prstGeom prst="rect">
            <a:avLst/>
          </a:prstGeom>
          <a:noFill/>
          <a:ln>
            <a:noFill/>
          </a:ln>
        </p:spPr>
      </p:pic>
      <p:sp>
        <p:nvSpPr>
          <p:cNvPr id="324" name="Shape 324"/>
          <p:cNvSpPr txBox="1"/>
          <p:nvPr/>
        </p:nvSpPr>
        <p:spPr>
          <a:xfrm>
            <a:off x="4567008" y="4978595"/>
            <a:ext cx="4961040" cy="1803599"/>
          </a:xfrm>
          <a:prstGeom prst="rect">
            <a:avLst/>
          </a:prstGeom>
          <a:noFill/>
          <a:ln>
            <a:noFill/>
          </a:ln>
        </p:spPr>
        <p:txBody>
          <a:bodyPr lIns="91425" tIns="91425" rIns="91425" bIns="91425" anchor="t" anchorCtr="0">
            <a:noAutofit/>
          </a:bodyPr>
          <a:lstStyle/>
          <a:p>
            <a:pPr algn="just"/>
            <a:r>
              <a:rPr lang="en" sz="2300" dirty="0"/>
              <a:t>This </a:t>
            </a:r>
            <a:r>
              <a:rPr lang="en" sz="2300" dirty="0" err="1"/>
              <a:t>Kv</a:t>
            </a:r>
            <a:r>
              <a:rPr lang="en" sz="2300" dirty="0"/>
              <a:t> code creates a </a:t>
            </a:r>
            <a:r>
              <a:rPr lang="en" sz="2300" b="1" dirty="0"/>
              <a:t>Label </a:t>
            </a:r>
            <a:r>
              <a:rPr lang="en" sz="2300" dirty="0"/>
              <a:t>object with its </a:t>
            </a:r>
            <a:r>
              <a:rPr lang="en" sz="2300" b="1" dirty="0"/>
              <a:t>text </a:t>
            </a:r>
            <a:r>
              <a:rPr lang="en" sz="2300" dirty="0"/>
              <a:t>attribute set as </a:t>
            </a:r>
            <a:r>
              <a:rPr lang="en" sz="2300" b="1" dirty="0"/>
              <a:t>"Hello"</a:t>
            </a:r>
            <a:r>
              <a:rPr lang="en" sz="2300" dirty="0"/>
              <a:t> and its font size set to 42 pixels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4"/>
                                        </p:tgtEl>
                                        <p:attrNameLst>
                                          <p:attrName>style.visibility</p:attrName>
                                        </p:attrNameLst>
                                      </p:cBhvr>
                                      <p:to>
                                        <p:strVal val="visible"/>
                                      </p:to>
                                    </p:set>
                                    <p:animEffect transition="in" filter="fade">
                                      <p:cBhvr>
                                        <p:cTn id="10"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Shape 331"/>
          <p:cNvSpPr txBox="1">
            <a:spLocks noGrp="1"/>
          </p:cNvSpPr>
          <p:nvPr>
            <p:ph type="title"/>
          </p:nvPr>
        </p:nvSpPr>
        <p:spPr/>
        <p:txBody>
          <a:bodyPr/>
          <a:lstStyle/>
          <a:p>
            <a:r>
              <a:rPr lang="en"/>
              <a:t>The Kv language includes special layout widgets for controlling widget position</a:t>
            </a:r>
          </a:p>
        </p:txBody>
      </p:sp>
      <p:sp>
        <p:nvSpPr>
          <p:cNvPr id="330" name="Shape 330"/>
          <p:cNvSpPr txBox="1">
            <a:spLocks noGrp="1"/>
          </p:cNvSpPr>
          <p:nvPr>
            <p:ph idx="1"/>
          </p:nvPr>
        </p:nvSpPr>
        <p:spPr/>
        <p:txBody>
          <a:bodyPr/>
          <a:lstStyle/>
          <a:p>
            <a:r>
              <a:rPr lang="en-AU" b="1" dirty="0" err="1"/>
              <a:t>BoxLayout</a:t>
            </a:r>
            <a:r>
              <a:rPr lang="en-AU" dirty="0"/>
              <a:t> - widgets are positioned in a single line (horizontal or vertical)</a:t>
            </a:r>
          </a:p>
          <a:p>
            <a:r>
              <a:rPr lang="en-AU" b="1" dirty="0" err="1"/>
              <a:t>GridLayout</a:t>
            </a:r>
            <a:r>
              <a:rPr lang="en-AU" dirty="0"/>
              <a:t> - widgets are positioned in a grid (rows and columns)</a:t>
            </a:r>
          </a:p>
          <a:p>
            <a:r>
              <a:rPr lang="en-AU" b="1" dirty="0" err="1"/>
              <a:t>AnchorLayout</a:t>
            </a:r>
            <a:r>
              <a:rPr lang="en-AU" dirty="0"/>
              <a:t> - widgets are positioned relative to its edges (top, bottom, left, right) or its centre</a:t>
            </a:r>
          </a:p>
          <a:p>
            <a:r>
              <a:rPr lang="en-AU" dirty="0"/>
              <a:t>… we will only focus on </a:t>
            </a:r>
            <a:r>
              <a:rPr lang="en-AU" dirty="0" err="1"/>
              <a:t>BoxLayout</a:t>
            </a:r>
            <a:endParaRPr lang="en-AU" dirty="0"/>
          </a:p>
        </p:txBody>
      </p:sp>
      <p:sp>
        <p:nvSpPr>
          <p:cNvPr id="332" name="Shape 332"/>
          <p:cNvSpPr txBox="1">
            <a:spLocks noGrp="1"/>
          </p:cNvSpPr>
          <p:nvPr>
            <p:ph type="sldNum" sz="quarter" idx="12"/>
          </p:nvPr>
        </p:nvSpPr>
        <p:spPr/>
        <p:txBody>
          <a:bodyPr/>
          <a:lstStyle/>
          <a:p>
            <a:fld id="{00000000-1234-1234-1234-123412341234}" type="slidenum">
              <a:rPr lang="en"/>
              <a:pPr/>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Shape 337" descr="Screenshot of Box Layout Demo Kivy app showing three vertical buttons"/>
          <p:cNvPicPr preferRelativeResize="0"/>
          <p:nvPr/>
        </p:nvPicPr>
        <p:blipFill>
          <a:blip r:embed="rId3">
            <a:alphaModFix/>
          </a:blip>
          <a:stretch>
            <a:fillRect/>
          </a:stretch>
        </p:blipFill>
        <p:spPr>
          <a:xfrm>
            <a:off x="6080616" y="3371712"/>
            <a:ext cx="4263499" cy="3229125"/>
          </a:xfrm>
          <a:prstGeom prst="rect">
            <a:avLst/>
          </a:prstGeom>
          <a:noFill/>
          <a:ln>
            <a:noFill/>
          </a:ln>
        </p:spPr>
      </p:pic>
      <p:sp>
        <p:nvSpPr>
          <p:cNvPr id="338" name="Shape 338"/>
          <p:cNvSpPr txBox="1"/>
          <p:nvPr/>
        </p:nvSpPr>
        <p:spPr>
          <a:xfrm>
            <a:off x="2096811" y="1210003"/>
            <a:ext cx="6559199" cy="3669899"/>
          </a:xfrm>
          <a:prstGeom prst="rect">
            <a:avLst/>
          </a:prstGeom>
          <a:noFill/>
          <a:ln>
            <a:noFill/>
          </a:ln>
        </p:spPr>
        <p:txBody>
          <a:bodyPr lIns="91425" tIns="91425" rIns="91425" bIns="91425" anchor="ctr" anchorCtr="0">
            <a:noAutofit/>
          </a:bodyPr>
          <a:lstStyle/>
          <a:p>
            <a:r>
              <a:rPr lang="en" sz="2400" b="1" dirty="0" err="1">
                <a:solidFill>
                  <a:srgbClr val="000080"/>
                </a:solidFill>
                <a:highlight>
                  <a:srgbClr val="FFFFFF"/>
                </a:highlight>
                <a:latin typeface="Consolas"/>
                <a:ea typeface="Consolas"/>
                <a:cs typeface="Consolas"/>
                <a:sym typeface="Consolas"/>
              </a:rPr>
              <a:t>BoxLayout</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orientation</a:t>
            </a:r>
            <a:r>
              <a:rPr lang="en" sz="2400" dirty="0">
                <a:solidFill>
                  <a:schemeClr val="dk1"/>
                </a:solidFill>
                <a:highlight>
                  <a:srgbClr val="FFFFFF"/>
                </a:highlight>
                <a:latin typeface="Consolas"/>
                <a:ea typeface="Consolas"/>
                <a:cs typeface="Consolas"/>
                <a:sym typeface="Consolas"/>
              </a:rPr>
              <a:t>: </a:t>
            </a:r>
            <a:r>
              <a:rPr lang="en" sz="2400" b="1" dirty="0">
                <a:solidFill>
                  <a:srgbClr val="008000"/>
                </a:solidFill>
                <a:highlight>
                  <a:srgbClr val="FFFFFF"/>
                </a:highlight>
                <a:latin typeface="Consolas"/>
                <a:ea typeface="Consolas"/>
                <a:cs typeface="Consolas"/>
                <a:sym typeface="Consolas"/>
              </a:rPr>
              <a:t>'vertical'</a:t>
            </a:r>
          </a:p>
          <a:p>
            <a:r>
              <a:rPr lang="en" sz="2400" b="1" dirty="0">
                <a:solidFill>
                  <a:srgbClr val="008000"/>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Button</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text</a:t>
            </a:r>
            <a:r>
              <a:rPr lang="en" sz="2400" dirty="0">
                <a:solidFill>
                  <a:schemeClr val="dk1"/>
                </a:solidFill>
                <a:highlight>
                  <a:srgbClr val="FFFFFF"/>
                </a:highlight>
                <a:latin typeface="Consolas"/>
                <a:ea typeface="Consolas"/>
                <a:cs typeface="Consolas"/>
                <a:sym typeface="Consolas"/>
              </a:rPr>
              <a:t>: </a:t>
            </a:r>
            <a:r>
              <a:rPr lang="en" sz="2400" b="1" dirty="0">
                <a:solidFill>
                  <a:srgbClr val="008000"/>
                </a:solidFill>
                <a:highlight>
                  <a:srgbClr val="FFFFFF"/>
                </a:highlight>
                <a:latin typeface="Consolas"/>
                <a:ea typeface="Consolas"/>
                <a:cs typeface="Consolas"/>
                <a:sym typeface="Consolas"/>
              </a:rPr>
              <a:t>'one'</a:t>
            </a:r>
          </a:p>
          <a:p>
            <a:r>
              <a:rPr lang="en" sz="2400" b="1" dirty="0">
                <a:solidFill>
                  <a:srgbClr val="008000"/>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Button</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text</a:t>
            </a:r>
            <a:r>
              <a:rPr lang="en" sz="2400" dirty="0">
                <a:solidFill>
                  <a:schemeClr val="dk1"/>
                </a:solidFill>
                <a:highlight>
                  <a:srgbClr val="FFFFFF"/>
                </a:highlight>
                <a:latin typeface="Consolas"/>
                <a:ea typeface="Consolas"/>
                <a:cs typeface="Consolas"/>
                <a:sym typeface="Consolas"/>
              </a:rPr>
              <a:t>: </a:t>
            </a:r>
            <a:r>
              <a:rPr lang="en" sz="2400" b="1" dirty="0">
                <a:solidFill>
                  <a:srgbClr val="008000"/>
                </a:solidFill>
                <a:highlight>
                  <a:srgbClr val="FFFFFF"/>
                </a:highlight>
                <a:latin typeface="Consolas"/>
                <a:ea typeface="Consolas"/>
                <a:cs typeface="Consolas"/>
                <a:sym typeface="Consolas"/>
              </a:rPr>
              <a:t>'two'</a:t>
            </a:r>
          </a:p>
          <a:p>
            <a:r>
              <a:rPr lang="en" sz="2400" b="1" dirty="0">
                <a:solidFill>
                  <a:srgbClr val="008000"/>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Button</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text</a:t>
            </a:r>
            <a:r>
              <a:rPr lang="en" sz="2400" dirty="0">
                <a:solidFill>
                  <a:schemeClr val="dk1"/>
                </a:solidFill>
                <a:highlight>
                  <a:srgbClr val="FFFFFF"/>
                </a:highlight>
                <a:latin typeface="Consolas"/>
                <a:ea typeface="Consolas"/>
                <a:cs typeface="Consolas"/>
                <a:sym typeface="Consolas"/>
              </a:rPr>
              <a:t>: </a:t>
            </a:r>
            <a:r>
              <a:rPr lang="en" sz="2400" b="1" dirty="0">
                <a:solidFill>
                  <a:srgbClr val="008000"/>
                </a:solidFill>
                <a:highlight>
                  <a:srgbClr val="FFFFFF"/>
                </a:highlight>
                <a:latin typeface="Consolas"/>
                <a:ea typeface="Consolas"/>
                <a:cs typeface="Consolas"/>
                <a:sym typeface="Consolas"/>
              </a:rPr>
              <a:t>'three'</a:t>
            </a:r>
          </a:p>
        </p:txBody>
      </p:sp>
      <p:sp>
        <p:nvSpPr>
          <p:cNvPr id="339" name="Shape 339"/>
          <p:cNvSpPr txBox="1">
            <a:spLocks noGrp="1"/>
          </p:cNvSpPr>
          <p:nvPr>
            <p:ph type="title"/>
          </p:nvPr>
        </p:nvSpPr>
        <p:spPr/>
        <p:txBody>
          <a:bodyPr/>
          <a:lstStyle/>
          <a:p>
            <a:r>
              <a:rPr lang="en" dirty="0" err="1"/>
              <a:t>BoxLayout</a:t>
            </a:r>
            <a:r>
              <a:rPr lang="en" dirty="0"/>
              <a:t> containing three vertical Buttons</a:t>
            </a:r>
          </a:p>
        </p:txBody>
      </p:sp>
      <p:sp>
        <p:nvSpPr>
          <p:cNvPr id="340" name="Shape 340"/>
          <p:cNvSpPr txBox="1">
            <a:spLocks noGrp="1"/>
          </p:cNvSpPr>
          <p:nvPr>
            <p:ph type="sldNum" sz="quarter" idx="12"/>
          </p:nvPr>
        </p:nvSpPr>
        <p:spPr/>
        <p:txBody>
          <a:bodyPr/>
          <a:lstStyle/>
          <a:p>
            <a:fld id="{00000000-1234-1234-1234-123412341234}" type="slidenum">
              <a:rPr lang="en"/>
              <a:pPr/>
              <a:t>19</a:t>
            </a:fld>
            <a:endParaRPr lang="en"/>
          </a:p>
        </p:txBody>
      </p:sp>
      <p:sp>
        <p:nvSpPr>
          <p:cNvPr id="6" name="TextBox 5">
            <a:extLst>
              <a:ext uri="{FF2B5EF4-FFF2-40B4-BE49-F238E27FC236}">
                <a16:creationId xmlns:a16="http://schemas.microsoft.com/office/drawing/2014/main" id="{EC24A3F1-7195-CD83-CE39-569375EBD3AE}"/>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box_layout_demo.py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27AD-755D-A048-B7F5-06C86EE37268}"/>
              </a:ext>
            </a:extLst>
          </p:cNvPr>
          <p:cNvSpPr>
            <a:spLocks noGrp="1"/>
          </p:cNvSpPr>
          <p:nvPr>
            <p:ph type="title"/>
          </p:nvPr>
        </p:nvSpPr>
        <p:spPr/>
        <p:txBody>
          <a:bodyPr/>
          <a:lstStyle/>
          <a:p>
            <a:r>
              <a:rPr lang="en-US"/>
              <a:t>Learning outcomes - you will be able to:</a:t>
            </a:r>
          </a:p>
        </p:txBody>
      </p:sp>
      <p:sp>
        <p:nvSpPr>
          <p:cNvPr id="3" name="Content Placeholder 2">
            <a:extLst>
              <a:ext uri="{FF2B5EF4-FFF2-40B4-BE49-F238E27FC236}">
                <a16:creationId xmlns:a16="http://schemas.microsoft.com/office/drawing/2014/main" id="{955D9647-F485-0340-8A2B-A1C3E65F30DB}"/>
              </a:ext>
            </a:extLst>
          </p:cNvPr>
          <p:cNvSpPr>
            <a:spLocks noGrp="1"/>
          </p:cNvSpPr>
          <p:nvPr>
            <p:ph idx="1"/>
          </p:nvPr>
        </p:nvSpPr>
        <p:spPr/>
        <p:txBody>
          <a:bodyPr/>
          <a:lstStyle/>
          <a:p>
            <a:pPr marL="0" indent="0">
              <a:buNone/>
            </a:pPr>
            <a:r>
              <a:rPr lang="en-US" dirty="0"/>
              <a:t>Use </a:t>
            </a:r>
            <a:r>
              <a:rPr lang="en-US" dirty="0" err="1"/>
              <a:t>Kivy</a:t>
            </a:r>
            <a:r>
              <a:rPr lang="en-US" dirty="0"/>
              <a:t> to create interactive GUI (Graphical User Interface) Python programs, including:</a:t>
            </a:r>
          </a:p>
          <a:p>
            <a:r>
              <a:rPr lang="en-US" dirty="0"/>
              <a:t>Creating widgets like Labels, Buttons, </a:t>
            </a:r>
            <a:r>
              <a:rPr lang="en-US" dirty="0" err="1"/>
              <a:t>TextInputs</a:t>
            </a:r>
            <a:r>
              <a:rPr lang="en-US" dirty="0"/>
              <a:t>…</a:t>
            </a:r>
          </a:p>
          <a:p>
            <a:r>
              <a:rPr lang="en-US" dirty="0"/>
              <a:t>Using </a:t>
            </a:r>
            <a:r>
              <a:rPr lang="en-US" dirty="0" err="1"/>
              <a:t>BoxLayout</a:t>
            </a:r>
            <a:r>
              <a:rPr lang="en-US" dirty="0"/>
              <a:t> to arrange widgets in a view</a:t>
            </a:r>
          </a:p>
          <a:p>
            <a:r>
              <a:rPr lang="en-US" dirty="0"/>
              <a:t>Using the </a:t>
            </a:r>
            <a:r>
              <a:rPr lang="en-US" dirty="0" err="1"/>
              <a:t>Kv</a:t>
            </a:r>
            <a:r>
              <a:rPr lang="en-US" dirty="0"/>
              <a:t> language to declare user interfaces</a:t>
            </a:r>
          </a:p>
          <a:p>
            <a:r>
              <a:rPr lang="en-US" dirty="0"/>
              <a:t>Dynamically creating widgets using Python</a:t>
            </a:r>
          </a:p>
          <a:p>
            <a:r>
              <a:rPr lang="en-US" dirty="0"/>
              <a:t>Programming interactions with event handlers</a:t>
            </a:r>
          </a:p>
        </p:txBody>
      </p:sp>
      <p:sp>
        <p:nvSpPr>
          <p:cNvPr id="4" name="Slide Number Placeholder 3">
            <a:extLst>
              <a:ext uri="{FF2B5EF4-FFF2-40B4-BE49-F238E27FC236}">
                <a16:creationId xmlns:a16="http://schemas.microsoft.com/office/drawing/2014/main" id="{D7548E00-30FA-4C41-9DDA-05831D89AE6A}"/>
              </a:ext>
            </a:extLst>
          </p:cNvPr>
          <p:cNvSpPr>
            <a:spLocks noGrp="1"/>
          </p:cNvSpPr>
          <p:nvPr>
            <p:ph type="sldNum" sz="quarter" idx="12"/>
          </p:nvPr>
        </p:nvSpPr>
        <p:spPr/>
        <p:txBody>
          <a:bodyPr/>
          <a:lstStyle/>
          <a:p>
            <a:fld id="{9BA6F528-5FD8-2D4C-A50E-2D0CF89D053C}" type="slidenum">
              <a:rPr lang="en-US" smtClean="0"/>
              <a:pPr/>
              <a:t>2</a:t>
            </a:fld>
            <a:endParaRPr lang="en-US"/>
          </a:p>
        </p:txBody>
      </p:sp>
    </p:spTree>
    <p:extLst>
      <p:ext uri="{BB962C8B-B14F-4D97-AF65-F5344CB8AC3E}">
        <p14:creationId xmlns:p14="http://schemas.microsoft.com/office/powerpoint/2010/main" val="3242200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p:txBody>
          <a:bodyPr/>
          <a:lstStyle/>
          <a:p>
            <a:r>
              <a:rPr lang="en" dirty="0" err="1"/>
              <a:t>GridLayout</a:t>
            </a:r>
            <a:r>
              <a:rPr lang="en" dirty="0"/>
              <a:t> containing Buttons and Labels</a:t>
            </a:r>
          </a:p>
        </p:txBody>
      </p:sp>
      <p:sp>
        <p:nvSpPr>
          <p:cNvPr id="348" name="Shape 348"/>
          <p:cNvSpPr txBox="1">
            <a:spLocks noGrp="1"/>
          </p:cNvSpPr>
          <p:nvPr>
            <p:ph type="sldNum" sz="quarter" idx="12"/>
          </p:nvPr>
        </p:nvSpPr>
        <p:spPr/>
        <p:txBody>
          <a:bodyPr/>
          <a:lstStyle/>
          <a:p>
            <a:fld id="{00000000-1234-1234-1234-123412341234}" type="slidenum">
              <a:rPr lang="en"/>
              <a:pPr/>
              <a:t>20</a:t>
            </a:fld>
            <a:endParaRPr lang="en"/>
          </a:p>
        </p:txBody>
      </p:sp>
      <p:sp>
        <p:nvSpPr>
          <p:cNvPr id="346" name="Shape 346"/>
          <p:cNvSpPr txBox="1"/>
          <p:nvPr/>
        </p:nvSpPr>
        <p:spPr>
          <a:xfrm>
            <a:off x="2071976" y="1560900"/>
            <a:ext cx="6459599" cy="5048100"/>
          </a:xfrm>
          <a:prstGeom prst="rect">
            <a:avLst/>
          </a:prstGeom>
          <a:noFill/>
          <a:ln>
            <a:noFill/>
          </a:ln>
        </p:spPr>
        <p:txBody>
          <a:bodyPr lIns="91425" tIns="91425" rIns="91425" bIns="91425" anchor="ctr" anchorCtr="0">
            <a:noAutofit/>
          </a:bodyPr>
          <a:lstStyle/>
          <a:p>
            <a:r>
              <a:rPr lang="en" sz="2200" b="1" dirty="0" err="1">
                <a:solidFill>
                  <a:srgbClr val="000080"/>
                </a:solidFill>
                <a:highlight>
                  <a:srgbClr val="FFFFFF"/>
                </a:highlight>
                <a:latin typeface="Consolas"/>
                <a:ea typeface="Consolas"/>
                <a:cs typeface="Consolas"/>
                <a:sym typeface="Consolas"/>
              </a:rPr>
              <a:t>GridLayout</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rows</a:t>
            </a:r>
            <a:r>
              <a:rPr lang="en" sz="2200" dirty="0">
                <a:solidFill>
                  <a:schemeClr val="dk1"/>
                </a:solidFill>
                <a:highlight>
                  <a:srgbClr val="FFFFFF"/>
                </a:highlight>
                <a:latin typeface="Consolas"/>
                <a:ea typeface="Consolas"/>
                <a:cs typeface="Consolas"/>
                <a:sym typeface="Consolas"/>
              </a:rPr>
              <a:t>: </a:t>
            </a:r>
            <a:r>
              <a:rPr lang="en" sz="2200" dirty="0">
                <a:solidFill>
                  <a:srgbClr val="0000FF"/>
                </a:solidFill>
                <a:highlight>
                  <a:srgbClr val="FFFFFF"/>
                </a:highlight>
                <a:latin typeface="Consolas"/>
                <a:ea typeface="Consolas"/>
                <a:cs typeface="Consolas"/>
                <a:sym typeface="Consolas"/>
              </a:rPr>
              <a:t>2</a:t>
            </a:r>
          </a:p>
          <a:p>
            <a:r>
              <a:rPr lang="en" sz="2200" dirty="0">
                <a:solidFill>
                  <a:srgbClr val="0000FF"/>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cols</a:t>
            </a:r>
            <a:r>
              <a:rPr lang="en" sz="2200" dirty="0">
                <a:solidFill>
                  <a:schemeClr val="dk1"/>
                </a:solidFill>
                <a:highlight>
                  <a:srgbClr val="FFFFFF"/>
                </a:highlight>
                <a:latin typeface="Consolas"/>
                <a:ea typeface="Consolas"/>
                <a:cs typeface="Consolas"/>
                <a:sym typeface="Consolas"/>
              </a:rPr>
              <a:t>: </a:t>
            </a:r>
            <a:r>
              <a:rPr lang="en" sz="2200" dirty="0">
                <a:solidFill>
                  <a:srgbClr val="0000FF"/>
                </a:solidFill>
                <a:highlight>
                  <a:srgbClr val="FFFFFF"/>
                </a:highlight>
                <a:latin typeface="Consolas"/>
                <a:ea typeface="Consolas"/>
                <a:cs typeface="Consolas"/>
                <a:sym typeface="Consolas"/>
              </a:rPr>
              <a:t>3</a:t>
            </a:r>
          </a:p>
          <a:p>
            <a:r>
              <a:rPr lang="en" sz="2200" dirty="0">
                <a:solidFill>
                  <a:srgbClr val="0000FF"/>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Button</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text</a:t>
            </a:r>
            <a:r>
              <a:rPr lang="en" sz="2200" dirty="0">
                <a:solidFill>
                  <a:schemeClr val="dk1"/>
                </a:solidFill>
                <a:highlight>
                  <a:srgbClr val="FFFFFF"/>
                </a:highlight>
                <a:latin typeface="Consolas"/>
                <a:ea typeface="Consolas"/>
                <a:cs typeface="Consolas"/>
                <a:sym typeface="Consolas"/>
              </a:rPr>
              <a:t>: </a:t>
            </a:r>
            <a:r>
              <a:rPr lang="en" sz="2200" b="1" dirty="0">
                <a:solidFill>
                  <a:srgbClr val="008000"/>
                </a:solidFill>
                <a:highlight>
                  <a:srgbClr val="FFFFFF"/>
                </a:highlight>
                <a:latin typeface="Consolas"/>
                <a:ea typeface="Consolas"/>
                <a:cs typeface="Consolas"/>
                <a:sym typeface="Consolas"/>
              </a:rPr>
              <a:t>'one'</a:t>
            </a:r>
          </a:p>
          <a:p>
            <a:r>
              <a:rPr lang="en" sz="2200" b="1" dirty="0">
                <a:solidFill>
                  <a:srgbClr val="008000"/>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Label</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text</a:t>
            </a:r>
            <a:r>
              <a:rPr lang="en" sz="2200" dirty="0">
                <a:solidFill>
                  <a:schemeClr val="dk1"/>
                </a:solidFill>
                <a:highlight>
                  <a:srgbClr val="FFFFFF"/>
                </a:highlight>
                <a:latin typeface="Consolas"/>
                <a:ea typeface="Consolas"/>
                <a:cs typeface="Consolas"/>
                <a:sym typeface="Consolas"/>
              </a:rPr>
              <a:t>: </a:t>
            </a:r>
            <a:r>
              <a:rPr lang="en" sz="2200" b="1" dirty="0">
                <a:solidFill>
                  <a:srgbClr val="008000"/>
                </a:solidFill>
                <a:highlight>
                  <a:srgbClr val="FFFFFF"/>
                </a:highlight>
                <a:latin typeface="Consolas"/>
                <a:ea typeface="Consolas"/>
                <a:cs typeface="Consolas"/>
                <a:sym typeface="Consolas"/>
              </a:rPr>
              <a:t>'two'</a:t>
            </a:r>
          </a:p>
          <a:p>
            <a:r>
              <a:rPr lang="en" sz="2200" b="1" dirty="0">
                <a:solidFill>
                  <a:srgbClr val="008000"/>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Button</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text</a:t>
            </a:r>
            <a:r>
              <a:rPr lang="en" sz="2200" dirty="0">
                <a:solidFill>
                  <a:schemeClr val="dk1"/>
                </a:solidFill>
                <a:highlight>
                  <a:srgbClr val="FFFFFF"/>
                </a:highlight>
                <a:latin typeface="Consolas"/>
                <a:ea typeface="Consolas"/>
                <a:cs typeface="Consolas"/>
                <a:sym typeface="Consolas"/>
              </a:rPr>
              <a:t>: </a:t>
            </a:r>
            <a:r>
              <a:rPr lang="en" sz="2200" b="1" dirty="0">
                <a:solidFill>
                  <a:srgbClr val="008000"/>
                </a:solidFill>
                <a:highlight>
                  <a:srgbClr val="FFFFFF"/>
                </a:highlight>
                <a:latin typeface="Consolas"/>
                <a:ea typeface="Consolas"/>
                <a:cs typeface="Consolas"/>
                <a:sym typeface="Consolas"/>
              </a:rPr>
              <a:t>'three'</a:t>
            </a:r>
          </a:p>
          <a:p>
            <a:r>
              <a:rPr lang="en" sz="2200" b="1" dirty="0">
                <a:solidFill>
                  <a:srgbClr val="008000"/>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Label</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text</a:t>
            </a:r>
            <a:r>
              <a:rPr lang="en" sz="2200" dirty="0">
                <a:solidFill>
                  <a:schemeClr val="dk1"/>
                </a:solidFill>
                <a:highlight>
                  <a:srgbClr val="FFFFFF"/>
                </a:highlight>
                <a:latin typeface="Consolas"/>
                <a:ea typeface="Consolas"/>
                <a:cs typeface="Consolas"/>
                <a:sym typeface="Consolas"/>
              </a:rPr>
              <a:t>: </a:t>
            </a:r>
            <a:r>
              <a:rPr lang="en" sz="2200" b="1" dirty="0">
                <a:solidFill>
                  <a:srgbClr val="008000"/>
                </a:solidFill>
                <a:highlight>
                  <a:srgbClr val="FFFFFF"/>
                </a:highlight>
                <a:latin typeface="Consolas"/>
                <a:ea typeface="Consolas"/>
                <a:cs typeface="Consolas"/>
                <a:sym typeface="Consolas"/>
              </a:rPr>
              <a:t>'four'</a:t>
            </a:r>
          </a:p>
          <a:p>
            <a:r>
              <a:rPr lang="en" sz="2200" b="1" dirty="0">
                <a:solidFill>
                  <a:srgbClr val="008000"/>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Button</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text</a:t>
            </a:r>
            <a:r>
              <a:rPr lang="en" sz="2200" dirty="0">
                <a:solidFill>
                  <a:schemeClr val="dk1"/>
                </a:solidFill>
                <a:highlight>
                  <a:srgbClr val="FFFFFF"/>
                </a:highlight>
                <a:latin typeface="Consolas"/>
                <a:ea typeface="Consolas"/>
                <a:cs typeface="Consolas"/>
                <a:sym typeface="Consolas"/>
              </a:rPr>
              <a:t>: </a:t>
            </a:r>
            <a:r>
              <a:rPr lang="en" sz="2200" b="1" dirty="0">
                <a:solidFill>
                  <a:srgbClr val="008000"/>
                </a:solidFill>
                <a:highlight>
                  <a:srgbClr val="FFFFFF"/>
                </a:highlight>
                <a:latin typeface="Consolas"/>
                <a:ea typeface="Consolas"/>
                <a:cs typeface="Consolas"/>
                <a:sym typeface="Consolas"/>
              </a:rPr>
              <a:t>'five'</a:t>
            </a:r>
          </a:p>
          <a:p>
            <a:r>
              <a:rPr lang="en" sz="2200" b="1" dirty="0">
                <a:solidFill>
                  <a:srgbClr val="008000"/>
                </a:solidFill>
                <a:highlight>
                  <a:srgbClr val="FFFFFF"/>
                </a:highlight>
                <a:latin typeface="Consolas"/>
                <a:ea typeface="Consolas"/>
                <a:cs typeface="Consolas"/>
                <a:sym typeface="Consolas"/>
              </a:rPr>
              <a:t>   </a:t>
            </a:r>
            <a:r>
              <a:rPr lang="en" sz="2200" b="1" dirty="0">
                <a:solidFill>
                  <a:srgbClr val="000080"/>
                </a:solidFill>
                <a:highlight>
                  <a:srgbClr val="FFFFFF"/>
                </a:highlight>
                <a:latin typeface="Consolas"/>
                <a:ea typeface="Consolas"/>
                <a:cs typeface="Consolas"/>
                <a:sym typeface="Consolas"/>
              </a:rPr>
              <a:t>Label</a:t>
            </a:r>
            <a:r>
              <a:rPr lang="en" sz="2200" dirty="0">
                <a:solidFill>
                  <a:schemeClr val="dk1"/>
                </a:solidFill>
                <a:highlight>
                  <a:srgbClr val="FFFFFF"/>
                </a:highlight>
                <a:latin typeface="Consolas"/>
                <a:ea typeface="Consolas"/>
                <a:cs typeface="Consolas"/>
                <a:sym typeface="Consolas"/>
              </a:rPr>
              <a:t>:</a:t>
            </a:r>
          </a:p>
          <a:p>
            <a:r>
              <a:rPr lang="en" sz="2200" dirty="0">
                <a:solidFill>
                  <a:schemeClr val="dk1"/>
                </a:solidFill>
                <a:highlight>
                  <a:srgbClr val="FFFFFF"/>
                </a:highlight>
                <a:latin typeface="Consolas"/>
                <a:ea typeface="Consolas"/>
                <a:cs typeface="Consolas"/>
                <a:sym typeface="Consolas"/>
              </a:rPr>
              <a:t>       </a:t>
            </a:r>
            <a:r>
              <a:rPr lang="en" sz="2200" b="1" dirty="0">
                <a:solidFill>
                  <a:srgbClr val="660E7A"/>
                </a:solidFill>
                <a:highlight>
                  <a:srgbClr val="FFFFFF"/>
                </a:highlight>
                <a:latin typeface="Consolas"/>
                <a:ea typeface="Consolas"/>
                <a:cs typeface="Consolas"/>
                <a:sym typeface="Consolas"/>
              </a:rPr>
              <a:t>text</a:t>
            </a:r>
            <a:r>
              <a:rPr lang="en" sz="2200" dirty="0">
                <a:solidFill>
                  <a:schemeClr val="dk1"/>
                </a:solidFill>
                <a:highlight>
                  <a:srgbClr val="FFFFFF"/>
                </a:highlight>
                <a:latin typeface="Consolas"/>
                <a:ea typeface="Consolas"/>
                <a:cs typeface="Consolas"/>
                <a:sym typeface="Consolas"/>
              </a:rPr>
              <a:t>: </a:t>
            </a:r>
            <a:r>
              <a:rPr lang="en" sz="2200" b="1" dirty="0">
                <a:solidFill>
                  <a:srgbClr val="008000"/>
                </a:solidFill>
                <a:highlight>
                  <a:srgbClr val="FFFFFF"/>
                </a:highlight>
                <a:latin typeface="Consolas"/>
                <a:ea typeface="Consolas"/>
                <a:cs typeface="Consolas"/>
                <a:sym typeface="Consolas"/>
              </a:rPr>
              <a:t>'six'</a:t>
            </a:r>
          </a:p>
        </p:txBody>
      </p:sp>
      <p:pic>
        <p:nvPicPr>
          <p:cNvPr id="347" name="Shape 347" descr="Screenshot of Grid Layout Demo Kivy app showing six buttons arranged in a grid"/>
          <p:cNvPicPr preferRelativeResize="0"/>
          <p:nvPr/>
        </p:nvPicPr>
        <p:blipFill>
          <a:blip r:embed="rId3">
            <a:alphaModFix/>
          </a:blip>
          <a:stretch>
            <a:fillRect/>
          </a:stretch>
        </p:blipFill>
        <p:spPr>
          <a:xfrm>
            <a:off x="6096000" y="3375662"/>
            <a:ext cx="4258275" cy="3225175"/>
          </a:xfrm>
          <a:prstGeom prst="rect">
            <a:avLst/>
          </a:prstGeom>
          <a:noFill/>
          <a:ln>
            <a:noFill/>
          </a:ln>
        </p:spPr>
      </p:pic>
      <p:sp>
        <p:nvSpPr>
          <p:cNvPr id="6" name="TextBox 5">
            <a:extLst>
              <a:ext uri="{FF2B5EF4-FFF2-40B4-BE49-F238E27FC236}">
                <a16:creationId xmlns:a16="http://schemas.microsoft.com/office/drawing/2014/main" id="{797C344C-DAA9-9202-71EA-6812196866FA}"/>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grid_layout_demo.py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Shape 362"/>
          <p:cNvSpPr txBox="1">
            <a:spLocks noGrp="1"/>
          </p:cNvSpPr>
          <p:nvPr>
            <p:ph type="title"/>
          </p:nvPr>
        </p:nvSpPr>
        <p:spPr/>
        <p:txBody>
          <a:bodyPr/>
          <a:lstStyle/>
          <a:p>
            <a:r>
              <a:rPr lang="en" dirty="0"/>
              <a:t>Layouts can be controlled using layout hints</a:t>
            </a:r>
          </a:p>
        </p:txBody>
      </p:sp>
      <p:sp>
        <p:nvSpPr>
          <p:cNvPr id="361" name="Shape 361"/>
          <p:cNvSpPr txBox="1">
            <a:spLocks noGrp="1"/>
          </p:cNvSpPr>
          <p:nvPr>
            <p:ph idx="1"/>
          </p:nvPr>
        </p:nvSpPr>
        <p:spPr/>
        <p:txBody>
          <a:bodyPr/>
          <a:lstStyle/>
          <a:p>
            <a:r>
              <a:rPr lang="en-AU" dirty="0" err="1"/>
              <a:t>size_hint</a:t>
            </a:r>
            <a:r>
              <a:rPr lang="en-AU" dirty="0"/>
              <a:t> indicates to Kivy the sizing method for a widget</a:t>
            </a:r>
          </a:p>
          <a:p>
            <a:r>
              <a:rPr lang="en-AU" dirty="0"/>
              <a:t>This Label is sized to fill 10% (0.1) of available vertical space and its text content is aligned horizontally to the left:</a:t>
            </a:r>
          </a:p>
          <a:p>
            <a:pPr marL="0" indent="0">
              <a:buNone/>
            </a:pPr>
            <a:endParaRPr lang="en-AU" dirty="0"/>
          </a:p>
          <a:p>
            <a:pPr marL="0" indent="0">
              <a:buNone/>
            </a:pPr>
            <a:r>
              <a:rPr lang="en-AU" b="1" dirty="0">
                <a:solidFill>
                  <a:srgbClr val="0033B3"/>
                </a:solidFill>
                <a:effectLst/>
                <a:latin typeface="Consolas" panose="020B0609020204030204" pitchFamily="49" charset="0"/>
                <a:cs typeface="Consolas" panose="020B0609020204030204" pitchFamily="49" charset="0"/>
              </a:rPr>
              <a:t>Label</a:t>
            </a:r>
            <a:r>
              <a:rPr lang="en-AU" b="1" dirty="0">
                <a:latin typeface="Consolas" panose="020B0609020204030204" pitchFamily="49" charset="0"/>
                <a:cs typeface="Consolas" panose="020B0609020204030204" pitchFamily="49" charset="0"/>
              </a:rPr>
              <a:t>:</a:t>
            </a:r>
            <a:br>
              <a:rPr lang="en-AU" b="1" dirty="0">
                <a:latin typeface="Consolas" panose="020B0609020204030204" pitchFamily="49" charset="0"/>
                <a:cs typeface="Consolas" panose="020B0609020204030204" pitchFamily="49" charset="0"/>
              </a:rPr>
            </a:br>
            <a:r>
              <a:rPr lang="en-AU" b="1" dirty="0">
                <a:latin typeface="Consolas" panose="020B0609020204030204" pitchFamily="49" charset="0"/>
                <a:cs typeface="Consolas" panose="020B0609020204030204" pitchFamily="49" charset="0"/>
              </a:rPr>
              <a:t>    </a:t>
            </a:r>
            <a:r>
              <a:rPr lang="en-AU" b="1" dirty="0">
                <a:solidFill>
                  <a:srgbClr val="74118C"/>
                </a:solidFill>
                <a:effectLst/>
                <a:latin typeface="Consolas" panose="020B0609020204030204" pitchFamily="49" charset="0"/>
                <a:cs typeface="Consolas" panose="020B0609020204030204" pitchFamily="49" charset="0"/>
              </a:rPr>
              <a:t>text</a:t>
            </a:r>
            <a:r>
              <a:rPr lang="en-AU" b="1" dirty="0">
                <a:latin typeface="Consolas" panose="020B0609020204030204" pitchFamily="49" charset="0"/>
                <a:cs typeface="Consolas" panose="020B0609020204030204" pitchFamily="49" charset="0"/>
              </a:rPr>
              <a:t>: </a:t>
            </a:r>
            <a:r>
              <a:rPr lang="en-AU" b="1" dirty="0">
                <a:solidFill>
                  <a:srgbClr val="067D17"/>
                </a:solidFill>
                <a:effectLst/>
                <a:latin typeface="Consolas" panose="020B0609020204030204" pitchFamily="49" charset="0"/>
                <a:cs typeface="Consolas" panose="020B0609020204030204" pitchFamily="49" charset="0"/>
              </a:rPr>
              <a:t>"</a:t>
            </a:r>
            <a:r>
              <a:rPr lang="en-AU" b="1" dirty="0" err="1">
                <a:solidFill>
                  <a:srgbClr val="067D17"/>
                </a:solidFill>
                <a:effectLst/>
                <a:latin typeface="Consolas" panose="020B0609020204030204" pitchFamily="49" charset="0"/>
                <a:cs typeface="Consolas" panose="020B0609020204030204" pitchFamily="49" charset="0"/>
              </a:rPr>
              <a:t>Kivy</a:t>
            </a:r>
            <a:r>
              <a:rPr lang="en-AU" b="1" dirty="0">
                <a:solidFill>
                  <a:srgbClr val="067D17"/>
                </a:solidFill>
                <a:effectLst/>
                <a:latin typeface="Consolas" panose="020B0609020204030204" pitchFamily="49" charset="0"/>
                <a:cs typeface="Consolas" panose="020B0609020204030204" pitchFamily="49" charset="0"/>
              </a:rPr>
              <a:t>"</a:t>
            </a:r>
            <a:br>
              <a:rPr lang="en-AU" b="1" dirty="0">
                <a:solidFill>
                  <a:srgbClr val="067D17"/>
                </a:solidFill>
                <a:effectLst/>
                <a:latin typeface="Consolas" panose="020B0609020204030204" pitchFamily="49" charset="0"/>
                <a:cs typeface="Consolas" panose="020B0609020204030204" pitchFamily="49" charset="0"/>
              </a:rPr>
            </a:br>
            <a:r>
              <a:rPr lang="en-AU" b="1" dirty="0">
                <a:solidFill>
                  <a:srgbClr val="067D17"/>
                </a:solidFill>
                <a:effectLst/>
                <a:latin typeface="Consolas" panose="020B0609020204030204" pitchFamily="49" charset="0"/>
                <a:cs typeface="Consolas" panose="020B0609020204030204" pitchFamily="49" charset="0"/>
              </a:rPr>
              <a:t>    </a:t>
            </a:r>
            <a:r>
              <a:rPr lang="en-AU" b="1" dirty="0" err="1">
                <a:solidFill>
                  <a:srgbClr val="74118C"/>
                </a:solidFill>
                <a:effectLst/>
                <a:latin typeface="Consolas" panose="020B0609020204030204" pitchFamily="49" charset="0"/>
                <a:cs typeface="Consolas" panose="020B0609020204030204" pitchFamily="49" charset="0"/>
              </a:rPr>
              <a:t>size_hint_y</a:t>
            </a:r>
            <a:r>
              <a:rPr lang="en-AU" b="1" dirty="0">
                <a:latin typeface="Consolas" panose="020B0609020204030204" pitchFamily="49" charset="0"/>
                <a:cs typeface="Consolas" panose="020B0609020204030204" pitchFamily="49" charset="0"/>
              </a:rPr>
              <a:t>: </a:t>
            </a:r>
            <a:r>
              <a:rPr lang="en-AU" b="1" dirty="0">
                <a:solidFill>
                  <a:srgbClr val="1750EB"/>
                </a:solidFill>
                <a:effectLst/>
                <a:latin typeface="Consolas" panose="020B0609020204030204" pitchFamily="49" charset="0"/>
                <a:cs typeface="Consolas" panose="020B0609020204030204" pitchFamily="49" charset="0"/>
              </a:rPr>
              <a:t>0.1</a:t>
            </a:r>
            <a:br>
              <a:rPr lang="en-AU" b="1" dirty="0">
                <a:solidFill>
                  <a:srgbClr val="1750EB"/>
                </a:solidFill>
                <a:effectLst/>
                <a:latin typeface="Consolas" panose="020B0609020204030204" pitchFamily="49" charset="0"/>
                <a:cs typeface="Consolas" panose="020B0609020204030204" pitchFamily="49" charset="0"/>
              </a:rPr>
            </a:br>
            <a:r>
              <a:rPr lang="en-AU" b="1" dirty="0">
                <a:solidFill>
                  <a:srgbClr val="1750EB"/>
                </a:solidFill>
                <a:effectLst/>
                <a:latin typeface="Consolas" panose="020B0609020204030204" pitchFamily="49" charset="0"/>
                <a:cs typeface="Consolas" panose="020B0609020204030204" pitchFamily="49" charset="0"/>
              </a:rPr>
              <a:t>    </a:t>
            </a:r>
            <a:r>
              <a:rPr lang="en-AU" b="1" dirty="0" err="1">
                <a:solidFill>
                  <a:srgbClr val="74118C"/>
                </a:solidFill>
                <a:effectLst/>
                <a:latin typeface="Consolas" panose="020B0609020204030204" pitchFamily="49" charset="0"/>
                <a:cs typeface="Consolas" panose="020B0609020204030204" pitchFamily="49" charset="0"/>
              </a:rPr>
              <a:t>halign</a:t>
            </a:r>
            <a:r>
              <a:rPr lang="en-AU" b="1" dirty="0">
                <a:latin typeface="Consolas" panose="020B0609020204030204" pitchFamily="49" charset="0"/>
                <a:cs typeface="Consolas" panose="020B0609020204030204" pitchFamily="49" charset="0"/>
              </a:rPr>
              <a:t>: </a:t>
            </a:r>
            <a:r>
              <a:rPr lang="en-AU" b="1" dirty="0">
                <a:solidFill>
                  <a:srgbClr val="067D17"/>
                </a:solidFill>
                <a:effectLst/>
                <a:latin typeface="Consolas" panose="020B0609020204030204" pitchFamily="49" charset="0"/>
                <a:cs typeface="Consolas" panose="020B0609020204030204" pitchFamily="49" charset="0"/>
              </a:rPr>
              <a:t>'left'</a:t>
            </a:r>
            <a:br>
              <a:rPr lang="en-AU" b="1" dirty="0">
                <a:solidFill>
                  <a:srgbClr val="067D17"/>
                </a:solidFill>
                <a:effectLst/>
                <a:latin typeface="Consolas" panose="020B0609020204030204" pitchFamily="49" charset="0"/>
                <a:cs typeface="Consolas" panose="020B0609020204030204" pitchFamily="49" charset="0"/>
              </a:rPr>
            </a:br>
            <a:br>
              <a:rPr lang="en-AU" dirty="0">
                <a:solidFill>
                  <a:srgbClr val="6A8759"/>
                </a:solidFill>
                <a:effectLst/>
                <a:latin typeface="Consolas" panose="020B0609020204030204" pitchFamily="49" charset="0"/>
                <a:cs typeface="Consolas" panose="020B0609020204030204" pitchFamily="49" charset="0"/>
              </a:rPr>
            </a:br>
            <a:endParaRPr lang="en-AU" dirty="0">
              <a:latin typeface="Consolas" panose="020B0609020204030204" pitchFamily="49" charset="0"/>
              <a:cs typeface="Consolas" panose="020B0609020204030204" pitchFamily="49" charset="0"/>
              <a:sym typeface="Consolas"/>
            </a:endParaRPr>
          </a:p>
        </p:txBody>
      </p:sp>
      <p:sp>
        <p:nvSpPr>
          <p:cNvPr id="363" name="Shape 363"/>
          <p:cNvSpPr txBox="1">
            <a:spLocks noGrp="1"/>
          </p:cNvSpPr>
          <p:nvPr>
            <p:ph type="sldNum" sz="quarter" idx="12"/>
          </p:nvPr>
        </p:nvSpPr>
        <p:spPr/>
        <p:txBody>
          <a:bodyPr/>
          <a:lstStyle/>
          <a:p>
            <a:fld id="{00000000-1234-1234-1234-123412341234}" type="slidenum">
              <a:rPr lang="en"/>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Shape 384"/>
          <p:cNvSpPr txBox="1">
            <a:spLocks noGrp="1"/>
          </p:cNvSpPr>
          <p:nvPr>
            <p:ph type="title"/>
          </p:nvPr>
        </p:nvSpPr>
        <p:spPr/>
        <p:txBody>
          <a:bodyPr/>
          <a:lstStyle/>
          <a:p>
            <a:r>
              <a:rPr lang="en"/>
              <a:t>The Kv language has three special keywords for referring to different things</a:t>
            </a:r>
          </a:p>
        </p:txBody>
      </p:sp>
      <p:sp>
        <p:nvSpPr>
          <p:cNvPr id="383" name="Shape 383"/>
          <p:cNvSpPr txBox="1">
            <a:spLocks noGrp="1"/>
          </p:cNvSpPr>
          <p:nvPr>
            <p:ph idx="1"/>
          </p:nvPr>
        </p:nvSpPr>
        <p:spPr/>
        <p:txBody>
          <a:bodyPr/>
          <a:lstStyle/>
          <a:p>
            <a:endParaRPr lang="en-AU" dirty="0"/>
          </a:p>
          <a:p>
            <a:r>
              <a:rPr lang="en-AU" dirty="0"/>
              <a:t>self - refers to the “current” widget</a:t>
            </a:r>
          </a:p>
          <a:p>
            <a:r>
              <a:rPr lang="en-AU" dirty="0"/>
              <a:t>app - refers to the Python App class</a:t>
            </a:r>
          </a:p>
          <a:p>
            <a:r>
              <a:rPr lang="en-AU" dirty="0"/>
              <a:t>root - refers to the top-level widget that contains everything else</a:t>
            </a:r>
          </a:p>
          <a:p>
            <a:endParaRPr lang="en-AU" dirty="0"/>
          </a:p>
        </p:txBody>
      </p:sp>
      <p:sp>
        <p:nvSpPr>
          <p:cNvPr id="386" name="Shape 386"/>
          <p:cNvSpPr txBox="1">
            <a:spLocks noGrp="1"/>
          </p:cNvSpPr>
          <p:nvPr>
            <p:ph type="sldNum" sz="quarter" idx="12"/>
          </p:nvPr>
        </p:nvSpPr>
        <p:spPr/>
        <p:txBody>
          <a:bodyPr/>
          <a:lstStyle/>
          <a:p>
            <a:fld id="{00000000-1234-1234-1234-123412341234}" type="slidenum">
              <a:rPr lang="en"/>
              <a:pPr/>
              <a:t>22</a:t>
            </a:fld>
            <a:endParaRPr lang="en"/>
          </a:p>
        </p:txBody>
      </p:sp>
      <p:sp>
        <p:nvSpPr>
          <p:cNvPr id="385" name="Shape 385"/>
          <p:cNvSpPr txBox="1"/>
          <p:nvPr/>
        </p:nvSpPr>
        <p:spPr>
          <a:xfrm>
            <a:off x="749660" y="3870695"/>
            <a:ext cx="5742580" cy="2183728"/>
          </a:xfrm>
          <a:prstGeom prst="rect">
            <a:avLst/>
          </a:prstGeom>
          <a:noFill/>
          <a:ln>
            <a:noFill/>
          </a:ln>
        </p:spPr>
        <p:txBody>
          <a:bodyPr lIns="91425" tIns="91425" rIns="91425" bIns="91425" anchor="ctr" anchorCtr="0">
            <a:noAutofit/>
          </a:bodyPr>
          <a:lstStyle/>
          <a:p>
            <a:pPr>
              <a:spcBef>
                <a:spcPts val="500"/>
              </a:spcBef>
            </a:pPr>
            <a:r>
              <a:rPr lang="en-AU" sz="2400" b="1" dirty="0">
                <a:solidFill>
                  <a:srgbClr val="000080"/>
                </a:solidFill>
                <a:latin typeface="Consolas" panose="020B0609020204030204" pitchFamily="49" charset="0"/>
                <a:cs typeface="Consolas" panose="020B0609020204030204" pitchFamily="49" charset="0"/>
              </a:rPr>
              <a:t>Label</a:t>
            </a:r>
            <a:r>
              <a:rPr lang="en-AU" sz="2400" dirty="0">
                <a:latin typeface="Consolas" panose="020B0609020204030204" pitchFamily="49" charset="0"/>
                <a:cs typeface="Consolas" panose="020B0609020204030204" pitchFamily="49" charset="0"/>
              </a:rPr>
              <a:t>:</a:t>
            </a:r>
            <a:br>
              <a:rPr lang="en-AU" sz="2400" dirty="0">
                <a:latin typeface="Consolas" panose="020B0609020204030204" pitchFamily="49" charset="0"/>
                <a:cs typeface="Consolas" panose="020B0609020204030204" pitchFamily="49" charset="0"/>
              </a:rPr>
            </a:br>
            <a:r>
              <a:rPr lang="en-AU" sz="2400" dirty="0">
                <a:latin typeface="Consolas" panose="020B0609020204030204" pitchFamily="49" charset="0"/>
                <a:cs typeface="Consolas" panose="020B0609020204030204" pitchFamily="49" charset="0"/>
              </a:rPr>
              <a:t>    </a:t>
            </a:r>
            <a:r>
              <a:rPr lang="en-AU" sz="2400" b="1" dirty="0">
                <a:solidFill>
                  <a:srgbClr val="660E7A"/>
                </a:solidFill>
                <a:latin typeface="Consolas" panose="020B0609020204030204" pitchFamily="49" charset="0"/>
                <a:cs typeface="Consolas" panose="020B0609020204030204" pitchFamily="49" charset="0"/>
              </a:rPr>
              <a:t>text</a:t>
            </a:r>
            <a:r>
              <a:rPr lang="en-AU" sz="2400" dirty="0">
                <a:latin typeface="Consolas" panose="020B0609020204030204" pitchFamily="49" charset="0"/>
                <a:cs typeface="Consolas" panose="020B0609020204030204" pitchFamily="49" charset="0"/>
              </a:rPr>
              <a:t>: </a:t>
            </a:r>
            <a:r>
              <a:rPr lang="en-AU" sz="2400" b="1" dirty="0">
                <a:solidFill>
                  <a:srgbClr val="008000"/>
                </a:solidFill>
                <a:latin typeface="Consolas" panose="020B0609020204030204" pitchFamily="49" charset="0"/>
                <a:cs typeface="Consolas" panose="020B0609020204030204" pitchFamily="49" charset="0"/>
              </a:rPr>
              <a:t>"This is useful..."</a:t>
            </a:r>
            <a:br>
              <a:rPr lang="en-AU" sz="2400" b="1" dirty="0">
                <a:solidFill>
                  <a:srgbClr val="008000"/>
                </a:solidFill>
                <a:latin typeface="Consolas" panose="020B0609020204030204" pitchFamily="49" charset="0"/>
                <a:cs typeface="Consolas" panose="020B0609020204030204" pitchFamily="49" charset="0"/>
              </a:rPr>
            </a:br>
            <a:r>
              <a:rPr lang="en-AU" sz="2400" b="1" dirty="0">
                <a:solidFill>
                  <a:srgbClr val="008000"/>
                </a:solidFill>
                <a:latin typeface="Consolas" panose="020B0609020204030204" pitchFamily="49" charset="0"/>
                <a:cs typeface="Consolas" panose="020B0609020204030204" pitchFamily="49" charset="0"/>
              </a:rPr>
              <a:t>    </a:t>
            </a:r>
            <a:r>
              <a:rPr lang="en-AU" sz="2400" b="1" dirty="0" err="1">
                <a:solidFill>
                  <a:srgbClr val="660E7A"/>
                </a:solidFill>
                <a:latin typeface="Consolas" panose="020B0609020204030204" pitchFamily="49" charset="0"/>
                <a:cs typeface="Consolas" panose="020B0609020204030204" pitchFamily="49" charset="0"/>
              </a:rPr>
              <a:t>text_size</a:t>
            </a:r>
            <a:r>
              <a:rPr lang="en-AU" sz="2400" dirty="0">
                <a:latin typeface="Consolas" panose="020B0609020204030204" pitchFamily="49" charset="0"/>
                <a:cs typeface="Consolas" panose="020B0609020204030204" pitchFamily="49" charset="0"/>
              </a:rPr>
              <a:t>: </a:t>
            </a:r>
            <a:r>
              <a:rPr lang="en-AU" sz="2400" b="1" u="sng" dirty="0" err="1">
                <a:solidFill>
                  <a:srgbClr val="660000"/>
                </a:solidFill>
                <a:latin typeface="Consolas" panose="020B0609020204030204" pitchFamily="49" charset="0"/>
                <a:cs typeface="Consolas" panose="020B0609020204030204" pitchFamily="49" charset="0"/>
              </a:rPr>
              <a:t>self</a:t>
            </a:r>
            <a:r>
              <a:rPr lang="en-AU" sz="2400" dirty="0" err="1">
                <a:latin typeface="Consolas" panose="020B0609020204030204" pitchFamily="49" charset="0"/>
                <a:cs typeface="Consolas" panose="020B0609020204030204" pitchFamily="49" charset="0"/>
              </a:rPr>
              <a:t>.</a:t>
            </a:r>
            <a:r>
              <a:rPr lang="en-AU" sz="2400" b="1" dirty="0" err="1">
                <a:solidFill>
                  <a:srgbClr val="660E7A"/>
                </a:solidFill>
                <a:latin typeface="Consolas" panose="020B0609020204030204" pitchFamily="49" charset="0"/>
                <a:cs typeface="Consolas" panose="020B0609020204030204" pitchFamily="49" charset="0"/>
              </a:rPr>
              <a:t>size</a:t>
            </a:r>
            <a:br>
              <a:rPr lang="en-AU" sz="2400" b="1" dirty="0">
                <a:solidFill>
                  <a:srgbClr val="660E7A"/>
                </a:solidFill>
                <a:latin typeface="Consolas" panose="020B0609020204030204" pitchFamily="49" charset="0"/>
                <a:cs typeface="Consolas" panose="020B0609020204030204" pitchFamily="49" charset="0"/>
              </a:rPr>
            </a:br>
            <a:r>
              <a:rPr lang="en-AU" sz="2400" b="1" dirty="0">
                <a:solidFill>
                  <a:srgbClr val="660E7A"/>
                </a:solidFill>
                <a:latin typeface="Consolas" panose="020B0609020204030204" pitchFamily="49" charset="0"/>
                <a:cs typeface="Consolas" panose="020B0609020204030204" pitchFamily="49" charset="0"/>
              </a:rPr>
              <a:t>    </a:t>
            </a:r>
            <a:r>
              <a:rPr lang="en-AU" sz="2400" b="1" dirty="0" err="1">
                <a:solidFill>
                  <a:srgbClr val="660E7A"/>
                </a:solidFill>
                <a:latin typeface="Consolas" panose="020B0609020204030204" pitchFamily="49" charset="0"/>
                <a:cs typeface="Consolas" panose="020B0609020204030204" pitchFamily="49" charset="0"/>
              </a:rPr>
              <a:t>halign</a:t>
            </a:r>
            <a:r>
              <a:rPr lang="en-AU" sz="2400" dirty="0">
                <a:latin typeface="Consolas" panose="020B0609020204030204" pitchFamily="49" charset="0"/>
                <a:cs typeface="Consolas" panose="020B0609020204030204" pitchFamily="49" charset="0"/>
              </a:rPr>
              <a:t>: </a:t>
            </a:r>
            <a:r>
              <a:rPr lang="en-AU" sz="2400" b="1" dirty="0">
                <a:solidFill>
                  <a:srgbClr val="008000"/>
                </a:solidFill>
                <a:latin typeface="Consolas" panose="020B0609020204030204" pitchFamily="49" charset="0"/>
                <a:cs typeface="Consolas" panose="020B0609020204030204" pitchFamily="49" charset="0"/>
              </a:rPr>
              <a:t>'left'</a:t>
            </a:r>
            <a:br>
              <a:rPr lang="en-AU" sz="2400" b="1" dirty="0">
                <a:solidFill>
                  <a:srgbClr val="008000"/>
                </a:solidFill>
                <a:latin typeface="Consolas" panose="020B0609020204030204" pitchFamily="49" charset="0"/>
                <a:cs typeface="Consolas" panose="020B0609020204030204" pitchFamily="49" charset="0"/>
              </a:rPr>
            </a:br>
            <a:r>
              <a:rPr lang="en-AU" sz="2400" b="1" dirty="0">
                <a:solidFill>
                  <a:srgbClr val="008000"/>
                </a:solidFill>
                <a:latin typeface="Consolas" panose="020B0609020204030204" pitchFamily="49" charset="0"/>
                <a:cs typeface="Consolas" panose="020B0609020204030204" pitchFamily="49" charset="0"/>
              </a:rPr>
              <a:t>    </a:t>
            </a:r>
            <a:r>
              <a:rPr lang="en-AU" sz="2400" b="1" dirty="0" err="1">
                <a:solidFill>
                  <a:srgbClr val="660E7A"/>
                </a:solidFill>
                <a:latin typeface="Consolas" panose="020B0609020204030204" pitchFamily="49" charset="0"/>
                <a:cs typeface="Consolas" panose="020B0609020204030204" pitchFamily="49" charset="0"/>
              </a:rPr>
              <a:t>size_hint_y</a:t>
            </a:r>
            <a:r>
              <a:rPr lang="en-AU" sz="2400" dirty="0">
                <a:latin typeface="Consolas" panose="020B0609020204030204" pitchFamily="49" charset="0"/>
                <a:cs typeface="Consolas" panose="020B0609020204030204" pitchFamily="49" charset="0"/>
              </a:rPr>
              <a:t>: </a:t>
            </a:r>
            <a:r>
              <a:rPr lang="en-AU" sz="2400" dirty="0">
                <a:solidFill>
                  <a:srgbClr val="0000FF"/>
                </a:solidFill>
                <a:latin typeface="Consolas" panose="020B0609020204030204" pitchFamily="49" charset="0"/>
                <a:cs typeface="Consolas" panose="020B0609020204030204" pitchFamily="49" charset="0"/>
              </a:rPr>
              <a:t>0.1</a:t>
            </a:r>
            <a:endParaRPr lang="en" sz="2400" b="1" dirty="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p:txBody>
          <a:bodyPr/>
          <a:lstStyle/>
          <a:p>
            <a:r>
              <a:rPr lang="en"/>
              <a:t>Summary of the Kv language (so far)</a:t>
            </a:r>
          </a:p>
        </p:txBody>
      </p:sp>
      <p:sp>
        <p:nvSpPr>
          <p:cNvPr id="400" name="Shape 400"/>
          <p:cNvSpPr txBox="1">
            <a:spLocks noGrp="1"/>
          </p:cNvSpPr>
          <p:nvPr>
            <p:ph idx="1"/>
          </p:nvPr>
        </p:nvSpPr>
        <p:spPr/>
        <p:txBody>
          <a:bodyPr/>
          <a:lstStyle/>
          <a:p>
            <a:r>
              <a:rPr lang="en-AU" dirty="0"/>
              <a:t>The root widget is first - typically it’s one of the layout widgets</a:t>
            </a:r>
          </a:p>
          <a:p>
            <a:pPr lvl="1"/>
            <a:r>
              <a:rPr lang="en-AU" dirty="0" err="1"/>
              <a:t>BoxLayout</a:t>
            </a:r>
            <a:endParaRPr lang="en-AU" dirty="0"/>
          </a:p>
          <a:p>
            <a:r>
              <a:rPr lang="en-AU" dirty="0"/>
              <a:t>Indenting is how we add widgets inside other (layout) widgets</a:t>
            </a:r>
          </a:p>
          <a:p>
            <a:r>
              <a:rPr lang="en-AU" dirty="0"/>
              <a:t>Widgets have attributes (text, </a:t>
            </a:r>
            <a:r>
              <a:rPr lang="en-AU" dirty="0" err="1"/>
              <a:t>font_size</a:t>
            </a:r>
            <a:r>
              <a:rPr lang="en-AU" dirty="0"/>
              <a:t>, …), also indented</a:t>
            </a:r>
          </a:p>
          <a:p>
            <a:r>
              <a:rPr lang="en-AU" dirty="0"/>
              <a:t>Each widget has common attributes and specific attributes (</a:t>
            </a:r>
            <a:r>
              <a:rPr lang="en-AU" dirty="0" err="1"/>
              <a:t>size_hint</a:t>
            </a:r>
            <a:r>
              <a:rPr lang="en-AU" dirty="0"/>
              <a:t>, width, </a:t>
            </a:r>
            <a:r>
              <a:rPr lang="en-AU" dirty="0" err="1"/>
              <a:t>halign</a:t>
            </a:r>
            <a:r>
              <a:rPr lang="en-AU" dirty="0"/>
              <a:t>, ...)</a:t>
            </a:r>
          </a:p>
        </p:txBody>
      </p:sp>
      <p:sp>
        <p:nvSpPr>
          <p:cNvPr id="401" name="Shape 401"/>
          <p:cNvSpPr txBox="1">
            <a:spLocks noGrp="1"/>
          </p:cNvSpPr>
          <p:nvPr>
            <p:ph type="sldNum" sz="quarter" idx="12"/>
          </p:nvPr>
        </p:nvSpPr>
        <p:spPr/>
        <p:txBody>
          <a:bodyPr/>
          <a:lstStyle/>
          <a:p>
            <a:fld id="{00000000-1234-1234-1234-123412341234}" type="slidenum">
              <a:rPr lang="en"/>
              <a:pPr/>
              <a:t>23</a:t>
            </a:fld>
            <a:endParaRPr lang="en"/>
          </a:p>
        </p:txBody>
      </p:sp>
      <p:pic>
        <p:nvPicPr>
          <p:cNvPr id="6" name="Picture 5">
            <a:extLst>
              <a:ext uri="{FF2B5EF4-FFF2-40B4-BE49-F238E27FC236}">
                <a16:creationId xmlns:a16="http://schemas.microsoft.com/office/drawing/2014/main" id="{7F246843-4731-824B-76B0-B38747286C1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0305" y="5412541"/>
            <a:ext cx="533400" cy="533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p:txBody>
          <a:bodyPr/>
          <a:lstStyle/>
          <a:p>
            <a:r>
              <a:rPr lang="en" dirty="0"/>
              <a:t>When the user clicks on a Button widget, </a:t>
            </a:r>
            <a:br>
              <a:rPr lang="en" dirty="0"/>
            </a:br>
            <a:r>
              <a:rPr lang="en" dirty="0" err="1"/>
              <a:t>Kivy</a:t>
            </a:r>
            <a:r>
              <a:rPr lang="en" dirty="0"/>
              <a:t> generates a Button event</a:t>
            </a:r>
          </a:p>
        </p:txBody>
      </p:sp>
      <p:sp>
        <p:nvSpPr>
          <p:cNvPr id="407" name="Shape 407"/>
          <p:cNvSpPr txBox="1">
            <a:spLocks noGrp="1"/>
          </p:cNvSpPr>
          <p:nvPr>
            <p:ph idx="1"/>
          </p:nvPr>
        </p:nvSpPr>
        <p:spPr/>
        <p:txBody>
          <a:bodyPr/>
          <a:lstStyle/>
          <a:p>
            <a:r>
              <a:rPr lang="en-AU" dirty="0"/>
              <a:t>Like all GUI toolkits, Kivy supports event-driven programming</a:t>
            </a:r>
          </a:p>
          <a:p>
            <a:r>
              <a:rPr lang="en-AU" dirty="0"/>
              <a:t>You handle the button event by creating a callback method in your App class that Python calls when the event occurs</a:t>
            </a:r>
          </a:p>
          <a:p>
            <a:r>
              <a:rPr lang="en-AU" dirty="0"/>
              <a:t>We associate the button with our callback by using a Button attribute, </a:t>
            </a:r>
            <a:r>
              <a:rPr lang="en-AU" dirty="0" err="1">
                <a:latin typeface="Consolas" panose="020B0609020204030204" pitchFamily="49" charset="0"/>
                <a:cs typeface="Consolas" panose="020B0609020204030204" pitchFamily="49" charset="0"/>
              </a:rPr>
              <a:t>on_press</a:t>
            </a:r>
            <a:r>
              <a:rPr lang="en-AU" dirty="0"/>
              <a:t> (or </a:t>
            </a:r>
            <a:r>
              <a:rPr lang="en-AU" dirty="0" err="1">
                <a:latin typeface="Consolas" panose="020B0609020204030204" pitchFamily="49" charset="0"/>
                <a:cs typeface="Consolas" panose="020B0609020204030204" pitchFamily="49" charset="0"/>
              </a:rPr>
              <a:t>on_release</a:t>
            </a:r>
            <a:r>
              <a:rPr lang="en-AU" dirty="0"/>
              <a:t> for releasing the press)</a:t>
            </a:r>
          </a:p>
          <a:p>
            <a:r>
              <a:rPr lang="en-AU" dirty="0"/>
              <a:t>Different Kivy widgets support different kinds of events:</a:t>
            </a:r>
          </a:p>
          <a:p>
            <a:pPr lvl="1"/>
            <a:r>
              <a:rPr lang="en-AU" dirty="0"/>
              <a:t>Mouse events, Button events, Text events, …</a:t>
            </a:r>
          </a:p>
          <a:p>
            <a:pPr lvl="1"/>
            <a:r>
              <a:rPr lang="en-AU" dirty="0"/>
              <a:t>They are handled by using the appropriate event attribute</a:t>
            </a:r>
          </a:p>
        </p:txBody>
      </p:sp>
      <p:sp>
        <p:nvSpPr>
          <p:cNvPr id="408" name="Shape 408"/>
          <p:cNvSpPr txBox="1">
            <a:spLocks noGrp="1"/>
          </p:cNvSpPr>
          <p:nvPr>
            <p:ph type="sldNum" sz="quarter" idx="12"/>
          </p:nvPr>
        </p:nvSpPr>
        <p:spPr/>
        <p:txBody>
          <a:bodyPr/>
          <a:lstStyle/>
          <a:p>
            <a:fld id="{00000000-1234-1234-1234-123412341234}" type="slidenum">
              <a:rPr lang="en"/>
              <a:pPr/>
              <a:t>24</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xEl>
                                              <p:pRg st="2" end="2"/>
                                            </p:txEl>
                                          </p:spTgt>
                                        </p:tgtEl>
                                        <p:attrNameLst>
                                          <p:attrName>style.visibility</p:attrName>
                                        </p:attrNameLst>
                                      </p:cBhvr>
                                      <p:to>
                                        <p:strVal val="visible"/>
                                      </p:to>
                                    </p:set>
                                    <p:animEffect transition="in" filter="fade">
                                      <p:cBhvr>
                                        <p:cTn id="7" dur="500"/>
                                        <p:tgtEl>
                                          <p:spTgt spid="40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7">
                                            <p:txEl>
                                              <p:pRg st="3" end="3"/>
                                            </p:txEl>
                                          </p:spTgt>
                                        </p:tgtEl>
                                        <p:attrNameLst>
                                          <p:attrName>style.visibility</p:attrName>
                                        </p:attrNameLst>
                                      </p:cBhvr>
                                      <p:to>
                                        <p:strVal val="visible"/>
                                      </p:to>
                                    </p:set>
                                    <p:animEffect transition="in" filter="fade">
                                      <p:cBhvr>
                                        <p:cTn id="10" dur="500"/>
                                        <p:tgtEl>
                                          <p:spTgt spid="40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7">
                                            <p:txEl>
                                              <p:pRg st="4" end="4"/>
                                            </p:txEl>
                                          </p:spTgt>
                                        </p:tgtEl>
                                        <p:attrNameLst>
                                          <p:attrName>style.visibility</p:attrName>
                                        </p:attrNameLst>
                                      </p:cBhvr>
                                      <p:to>
                                        <p:strVal val="visible"/>
                                      </p:to>
                                    </p:set>
                                    <p:animEffect transition="in" filter="fade">
                                      <p:cBhvr>
                                        <p:cTn id="13" dur="500"/>
                                        <p:tgtEl>
                                          <p:spTgt spid="40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7">
                                            <p:txEl>
                                              <p:pRg st="5" end="5"/>
                                            </p:txEl>
                                          </p:spTgt>
                                        </p:tgtEl>
                                        <p:attrNameLst>
                                          <p:attrName>style.visibility</p:attrName>
                                        </p:attrNameLst>
                                      </p:cBhvr>
                                      <p:to>
                                        <p:strVal val="visible"/>
                                      </p:to>
                                    </p:set>
                                    <p:animEffect transition="in" filter="fade">
                                      <p:cBhvr>
                                        <p:cTn id="16" dur="500"/>
                                        <p:tgtEl>
                                          <p:spTgt spid="4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p:txBody>
          <a:bodyPr/>
          <a:lstStyle/>
          <a:p>
            <a:pPr lvl="0"/>
            <a:r>
              <a:rPr lang="en" dirty="0"/>
              <a:t>Button Event Example</a:t>
            </a:r>
          </a:p>
        </p:txBody>
      </p:sp>
      <p:sp>
        <p:nvSpPr>
          <p:cNvPr id="5" name="Content Placeholder 4">
            <a:extLst>
              <a:ext uri="{FF2B5EF4-FFF2-40B4-BE49-F238E27FC236}">
                <a16:creationId xmlns:a16="http://schemas.microsoft.com/office/drawing/2014/main" id="{F2B81BF2-22D3-FFCF-DBB3-5C8693EF91D3}"/>
              </a:ext>
            </a:extLst>
          </p:cNvPr>
          <p:cNvSpPr>
            <a:spLocks noGrp="1"/>
          </p:cNvSpPr>
          <p:nvPr>
            <p:ph idx="1"/>
          </p:nvPr>
        </p:nvSpPr>
        <p:spPr/>
        <p:txBody>
          <a:bodyPr/>
          <a:lstStyle/>
          <a:p>
            <a:endParaRPr lang="en-US" dirty="0"/>
          </a:p>
        </p:txBody>
      </p:sp>
      <p:sp>
        <p:nvSpPr>
          <p:cNvPr id="427" name="Shape 427"/>
          <p:cNvSpPr txBox="1">
            <a:spLocks noGrp="1"/>
          </p:cNvSpPr>
          <p:nvPr>
            <p:ph type="sldNum" sz="quarter" idx="12"/>
          </p:nvPr>
        </p:nvSpPr>
        <p:spPr/>
        <p:txBody>
          <a:bodyPr/>
          <a:lstStyle/>
          <a:p>
            <a:fld id="{00000000-1234-1234-1234-123412341234}" type="slidenum">
              <a:rPr lang="en"/>
              <a:pPr/>
              <a:t>25</a:t>
            </a:fld>
            <a:endParaRPr lang="en"/>
          </a:p>
        </p:txBody>
      </p:sp>
      <p:sp>
        <p:nvSpPr>
          <p:cNvPr id="422" name="Shape 422"/>
          <p:cNvSpPr txBox="1"/>
          <p:nvPr/>
        </p:nvSpPr>
        <p:spPr>
          <a:xfrm>
            <a:off x="1822875" y="5173026"/>
            <a:ext cx="7974600" cy="13613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b="1" dirty="0" err="1">
                <a:solidFill>
                  <a:srgbClr val="000080"/>
                </a:solidFill>
                <a:highlight>
                  <a:srgbClr val="FFFFFF"/>
                </a:highlight>
                <a:latin typeface="Consolas"/>
                <a:ea typeface="Consolas"/>
                <a:cs typeface="Consolas"/>
                <a:sym typeface="Consolas"/>
              </a:rPr>
              <a:t>BoxLayout</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Button</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b="1" dirty="0">
                <a:solidFill>
                  <a:srgbClr val="660E7A"/>
                </a:solidFill>
                <a:highlight>
                  <a:srgbClr val="FFFFFF"/>
                </a:highlight>
                <a:latin typeface="Consolas"/>
                <a:ea typeface="Consolas"/>
                <a:cs typeface="Consolas"/>
                <a:sym typeface="Consolas"/>
              </a:rPr>
              <a:t>text</a:t>
            </a:r>
            <a:r>
              <a:rPr lang="en" dirty="0">
                <a:solidFill>
                  <a:schemeClr val="dk1"/>
                </a:solidFill>
                <a:highlight>
                  <a:srgbClr val="FFFFFF"/>
                </a:highlight>
                <a:latin typeface="Consolas"/>
                <a:ea typeface="Consolas"/>
                <a:cs typeface="Consolas"/>
                <a:sym typeface="Consolas"/>
              </a:rPr>
              <a:t>: </a:t>
            </a:r>
            <a:r>
              <a:rPr lang="en" b="1" dirty="0">
                <a:solidFill>
                  <a:srgbClr val="008000"/>
                </a:solidFill>
                <a:highlight>
                  <a:srgbClr val="FFFFFF"/>
                </a:highlight>
                <a:latin typeface="Consolas"/>
                <a:ea typeface="Consolas"/>
                <a:cs typeface="Consolas"/>
                <a:sym typeface="Consolas"/>
              </a:rPr>
              <a:t>"Press me"</a:t>
            </a:r>
          </a:p>
          <a:p>
            <a:r>
              <a:rPr lang="en" b="1" dirty="0">
                <a:solidFill>
                  <a:srgbClr val="008000"/>
                </a:solidFill>
                <a:highlight>
                  <a:srgbClr val="FFFFFF"/>
                </a:highlight>
                <a:latin typeface="Consolas"/>
                <a:ea typeface="Consolas"/>
                <a:cs typeface="Consolas"/>
                <a:sym typeface="Consolas"/>
              </a:rPr>
              <a:t>        </a:t>
            </a:r>
            <a:r>
              <a:rPr lang="en" b="1" dirty="0" err="1">
                <a:solidFill>
                  <a:srgbClr val="006666"/>
                </a:solidFill>
                <a:highlight>
                  <a:srgbClr val="FFFFFF"/>
                </a:highlight>
                <a:latin typeface="Consolas"/>
                <a:ea typeface="Consolas"/>
                <a:cs typeface="Consolas"/>
                <a:sym typeface="Consolas"/>
              </a:rPr>
              <a:t>on_press</a:t>
            </a:r>
            <a:r>
              <a:rPr lang="en" dirty="0">
                <a:solidFill>
                  <a:schemeClr val="dk1"/>
                </a:solidFill>
                <a:highlight>
                  <a:srgbClr val="FFFFFF"/>
                </a:highlight>
                <a:latin typeface="Consolas"/>
                <a:ea typeface="Consolas"/>
                <a:cs typeface="Consolas"/>
                <a:sym typeface="Consolas"/>
              </a:rPr>
              <a:t>: </a:t>
            </a:r>
            <a:r>
              <a:rPr lang="en" b="1" dirty="0" err="1">
                <a:solidFill>
                  <a:srgbClr val="660E7A"/>
                </a:solidFill>
                <a:highlight>
                  <a:srgbClr val="FFFFFF"/>
                </a:highlight>
                <a:latin typeface="Consolas"/>
                <a:ea typeface="Consolas"/>
                <a:cs typeface="Consolas"/>
                <a:sym typeface="Consolas"/>
              </a:rPr>
              <a:t>app</a:t>
            </a:r>
            <a:r>
              <a:rPr lang="en" dirty="0" err="1">
                <a:solidFill>
                  <a:schemeClr val="dk1"/>
                </a:solidFill>
                <a:highlight>
                  <a:srgbClr val="FFFFFF"/>
                </a:highlight>
                <a:latin typeface="Consolas"/>
                <a:ea typeface="Consolas"/>
                <a:cs typeface="Consolas"/>
                <a:sym typeface="Consolas"/>
              </a:rPr>
              <a:t>.press_button</a:t>
            </a:r>
            <a:r>
              <a:rPr lang="en" dirty="0">
                <a:solidFill>
                  <a:schemeClr val="dk1"/>
                </a:solidFill>
                <a:highlight>
                  <a:srgbClr val="FFFFFF"/>
                </a:highlight>
                <a:latin typeface="Consolas"/>
                <a:ea typeface="Consolas"/>
                <a:cs typeface="Consolas"/>
                <a:sym typeface="Consolas"/>
              </a:rPr>
              <a:t>()</a:t>
            </a:r>
          </a:p>
        </p:txBody>
      </p:sp>
      <p:sp>
        <p:nvSpPr>
          <p:cNvPr id="423" name="Shape 423"/>
          <p:cNvSpPr txBox="1"/>
          <p:nvPr/>
        </p:nvSpPr>
        <p:spPr>
          <a:xfrm>
            <a:off x="1822875" y="1399326"/>
            <a:ext cx="7974600" cy="3773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b="1" dirty="0">
                <a:solidFill>
                  <a:srgbClr val="000080"/>
                </a:solidFill>
                <a:highlight>
                  <a:srgbClr val="FFFFFF"/>
                </a:highlight>
                <a:latin typeface="Consolas"/>
                <a:ea typeface="Consolas"/>
                <a:cs typeface="Consolas"/>
                <a:sym typeface="Consolas"/>
              </a:rPr>
              <a:t>from </a:t>
            </a:r>
            <a:r>
              <a:rPr lang="en" dirty="0" err="1">
                <a:solidFill>
                  <a:schemeClr val="dk1"/>
                </a:solidFill>
                <a:highlight>
                  <a:srgbClr val="FFFFFF"/>
                </a:highlight>
                <a:latin typeface="Consolas"/>
                <a:ea typeface="Consolas"/>
                <a:cs typeface="Consolas"/>
                <a:sym typeface="Consolas"/>
              </a:rPr>
              <a:t>kivy.app</a:t>
            </a:r>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import </a:t>
            </a:r>
            <a:r>
              <a:rPr lang="en" dirty="0">
                <a:solidFill>
                  <a:schemeClr val="dk1"/>
                </a:solidFill>
                <a:highlight>
                  <a:srgbClr val="FFFFFF"/>
                </a:highlight>
                <a:latin typeface="Consolas"/>
                <a:ea typeface="Consolas"/>
                <a:cs typeface="Consolas"/>
                <a:sym typeface="Consolas"/>
              </a:rPr>
              <a:t>App</a:t>
            </a:r>
          </a:p>
          <a:p>
            <a:r>
              <a:rPr lang="en" b="1" dirty="0">
                <a:solidFill>
                  <a:srgbClr val="000080"/>
                </a:solidFill>
                <a:highlight>
                  <a:srgbClr val="FFFFFF"/>
                </a:highlight>
                <a:latin typeface="Consolas"/>
                <a:ea typeface="Consolas"/>
                <a:cs typeface="Consolas"/>
                <a:sym typeface="Consolas"/>
              </a:rPr>
              <a:t>from </a:t>
            </a:r>
            <a:r>
              <a:rPr lang="en" dirty="0" err="1">
                <a:solidFill>
                  <a:schemeClr val="dk1"/>
                </a:solidFill>
                <a:highlight>
                  <a:srgbClr val="FFFFFF"/>
                </a:highlight>
                <a:latin typeface="Consolas"/>
                <a:ea typeface="Consolas"/>
                <a:cs typeface="Consolas"/>
                <a:sym typeface="Consolas"/>
              </a:rPr>
              <a:t>kivy.lang</a:t>
            </a:r>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import </a:t>
            </a:r>
            <a:r>
              <a:rPr lang="en" dirty="0">
                <a:solidFill>
                  <a:schemeClr val="dk1"/>
                </a:solidFill>
                <a:highlight>
                  <a:srgbClr val="FFFFFF"/>
                </a:highlight>
                <a:latin typeface="Consolas"/>
                <a:ea typeface="Consolas"/>
                <a:cs typeface="Consolas"/>
                <a:sym typeface="Consolas"/>
              </a:rPr>
              <a:t>Builder</a:t>
            </a:r>
          </a:p>
          <a:p>
            <a:r>
              <a:rPr lang="en" b="1" dirty="0">
                <a:solidFill>
                  <a:srgbClr val="000080"/>
                </a:solidFill>
                <a:highlight>
                  <a:srgbClr val="FFFFFF"/>
                </a:highlight>
                <a:latin typeface="Consolas"/>
                <a:ea typeface="Consolas"/>
                <a:cs typeface="Consolas"/>
                <a:sym typeface="Consolas"/>
              </a:rPr>
              <a:t>class </a:t>
            </a:r>
            <a:r>
              <a:rPr lang="en" dirty="0" err="1">
                <a:solidFill>
                  <a:schemeClr val="dk1"/>
                </a:solidFill>
                <a:highlight>
                  <a:srgbClr val="FFFFFF"/>
                </a:highlight>
                <a:latin typeface="Consolas"/>
                <a:ea typeface="Consolas"/>
                <a:cs typeface="Consolas"/>
                <a:sym typeface="Consolas"/>
              </a:rPr>
              <a:t>ButtonEventDemo</a:t>
            </a:r>
            <a:r>
              <a:rPr lang="en" dirty="0">
                <a:solidFill>
                  <a:schemeClr val="dk1"/>
                </a:solidFill>
                <a:highlight>
                  <a:srgbClr val="FFFFFF"/>
                </a:highlight>
                <a:latin typeface="Consolas"/>
                <a:ea typeface="Consolas"/>
                <a:cs typeface="Consolas"/>
                <a:sym typeface="Consolas"/>
              </a:rPr>
              <a:t>(App):</a:t>
            </a: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def </a:t>
            </a:r>
            <a:r>
              <a:rPr lang="en" dirty="0">
                <a:solidFill>
                  <a:schemeClr val="dk1"/>
                </a:solidFill>
                <a:highlight>
                  <a:srgbClr val="FFFFFF"/>
                </a:highlight>
                <a:latin typeface="Consolas"/>
                <a:ea typeface="Consolas"/>
                <a:cs typeface="Consolas"/>
                <a:sym typeface="Consolas"/>
              </a:rPr>
              <a:t>build(</a:t>
            </a:r>
            <a:r>
              <a:rPr lang="en" dirty="0">
                <a:solidFill>
                  <a:srgbClr val="94558D"/>
                </a:solidFill>
                <a:highlight>
                  <a:srgbClr val="FFFFFF"/>
                </a:highlight>
                <a:latin typeface="Consolas"/>
                <a:ea typeface="Consolas"/>
                <a:cs typeface="Consolas"/>
                <a:sym typeface="Consolas"/>
              </a:rPr>
              <a:t>self</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dirty="0" err="1">
                <a:solidFill>
                  <a:srgbClr val="94558D"/>
                </a:solidFill>
                <a:highlight>
                  <a:srgbClr val="FFFFFF"/>
                </a:highlight>
                <a:latin typeface="Consolas"/>
                <a:ea typeface="Consolas"/>
                <a:cs typeface="Consolas"/>
                <a:sym typeface="Consolas"/>
              </a:rPr>
              <a:t>self</a:t>
            </a:r>
            <a:r>
              <a:rPr lang="en" dirty="0" err="1">
                <a:solidFill>
                  <a:schemeClr val="dk1"/>
                </a:solidFill>
                <a:highlight>
                  <a:srgbClr val="FFFFFF"/>
                </a:highlight>
                <a:latin typeface="Consolas"/>
                <a:ea typeface="Consolas"/>
                <a:cs typeface="Consolas"/>
                <a:sym typeface="Consolas"/>
              </a:rPr>
              <a:t>.title</a:t>
            </a:r>
            <a:r>
              <a:rPr lang="en" dirty="0">
                <a:solidFill>
                  <a:schemeClr val="dk1"/>
                </a:solidFill>
                <a:highlight>
                  <a:srgbClr val="FFFFFF"/>
                </a:highlight>
                <a:latin typeface="Consolas"/>
                <a:ea typeface="Consolas"/>
                <a:cs typeface="Consolas"/>
                <a:sym typeface="Consolas"/>
              </a:rPr>
              <a:t> = </a:t>
            </a:r>
            <a:r>
              <a:rPr lang="en" b="1" dirty="0">
                <a:solidFill>
                  <a:srgbClr val="008080"/>
                </a:solidFill>
                <a:highlight>
                  <a:srgbClr val="FFFFFF"/>
                </a:highlight>
                <a:latin typeface="Consolas"/>
                <a:ea typeface="Consolas"/>
                <a:cs typeface="Consolas"/>
                <a:sym typeface="Consolas"/>
              </a:rPr>
              <a:t>"Button Event Demo"</a:t>
            </a:r>
          </a:p>
          <a:p>
            <a:r>
              <a:rPr lang="en" b="1" dirty="0">
                <a:solidFill>
                  <a:srgbClr val="008080"/>
                </a:solidFill>
                <a:highlight>
                  <a:srgbClr val="FFFFFF"/>
                </a:highlight>
                <a:latin typeface="Consolas"/>
                <a:ea typeface="Consolas"/>
                <a:cs typeface="Consolas"/>
                <a:sym typeface="Consolas"/>
              </a:rPr>
              <a:t>        </a:t>
            </a:r>
            <a:r>
              <a:rPr lang="en" dirty="0" err="1">
                <a:solidFill>
                  <a:srgbClr val="94558D"/>
                </a:solidFill>
                <a:highlight>
                  <a:srgbClr val="FFFFFF"/>
                </a:highlight>
                <a:latin typeface="Consolas"/>
                <a:ea typeface="Consolas"/>
                <a:cs typeface="Consolas"/>
                <a:sym typeface="Consolas"/>
              </a:rPr>
              <a:t>self</a:t>
            </a:r>
            <a:r>
              <a:rPr lang="en" dirty="0" err="1">
                <a:solidFill>
                  <a:schemeClr val="dk1"/>
                </a:solidFill>
                <a:highlight>
                  <a:srgbClr val="FFFFFF"/>
                </a:highlight>
                <a:latin typeface="Consolas"/>
                <a:ea typeface="Consolas"/>
                <a:cs typeface="Consolas"/>
                <a:sym typeface="Consolas"/>
              </a:rPr>
              <a:t>.root</a:t>
            </a:r>
            <a:r>
              <a:rPr lang="en" dirty="0">
                <a:solidFill>
                  <a:schemeClr val="dk1"/>
                </a:solidFill>
                <a:highlight>
                  <a:srgbClr val="FFFFFF"/>
                </a:highlight>
                <a:latin typeface="Consolas"/>
                <a:ea typeface="Consolas"/>
                <a:cs typeface="Consolas"/>
                <a:sym typeface="Consolas"/>
              </a:rPr>
              <a:t> = </a:t>
            </a:r>
            <a:r>
              <a:rPr lang="en" dirty="0" err="1">
                <a:solidFill>
                  <a:schemeClr val="dk1"/>
                </a:solidFill>
                <a:highlight>
                  <a:srgbClr val="FFFFFF"/>
                </a:highlight>
                <a:latin typeface="Consolas"/>
                <a:ea typeface="Consolas"/>
                <a:cs typeface="Consolas"/>
                <a:sym typeface="Consolas"/>
              </a:rPr>
              <a:t>Builder.load_file</a:t>
            </a:r>
            <a:r>
              <a:rPr lang="en" dirty="0">
                <a:solidFill>
                  <a:schemeClr val="dk1"/>
                </a:solidFill>
                <a:highlight>
                  <a:srgbClr val="FFFFFF"/>
                </a:highlight>
                <a:latin typeface="Consolas"/>
                <a:ea typeface="Consolas"/>
                <a:cs typeface="Consolas"/>
                <a:sym typeface="Consolas"/>
              </a:rPr>
              <a:t>(</a:t>
            </a:r>
            <a:r>
              <a:rPr lang="en" b="1" dirty="0">
                <a:solidFill>
                  <a:srgbClr val="008080"/>
                </a:solidFill>
                <a:highlight>
                  <a:srgbClr val="FFFFFF"/>
                </a:highlight>
                <a:latin typeface="Consolas"/>
                <a:ea typeface="Consolas"/>
                <a:cs typeface="Consolas"/>
                <a:sym typeface="Consolas"/>
              </a:rPr>
              <a:t>'</a:t>
            </a:r>
            <a:r>
              <a:rPr lang="en" b="1" dirty="0" err="1">
                <a:solidFill>
                  <a:srgbClr val="008080"/>
                </a:solidFill>
                <a:highlight>
                  <a:srgbClr val="FFFFFF"/>
                </a:highlight>
                <a:latin typeface="Consolas"/>
                <a:ea typeface="Consolas"/>
                <a:cs typeface="Consolas"/>
                <a:sym typeface="Consolas"/>
              </a:rPr>
              <a:t>button_event.kv</a:t>
            </a:r>
            <a:r>
              <a:rPr lang="en" b="1" dirty="0">
                <a:solidFill>
                  <a:srgbClr val="008080"/>
                </a:solidFill>
                <a:highlight>
                  <a:srgbClr val="FFFFFF"/>
                </a:highlight>
                <a:latin typeface="Consolas"/>
                <a:ea typeface="Consolas"/>
                <a:cs typeface="Consolas"/>
                <a:sym typeface="Consolas"/>
              </a:rPr>
              <a:t>'</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return </a:t>
            </a:r>
            <a:r>
              <a:rPr lang="en" dirty="0" err="1">
                <a:solidFill>
                  <a:srgbClr val="94558D"/>
                </a:solidFill>
                <a:highlight>
                  <a:srgbClr val="FFFFFF"/>
                </a:highlight>
                <a:latin typeface="Consolas"/>
                <a:ea typeface="Consolas"/>
                <a:cs typeface="Consolas"/>
                <a:sym typeface="Consolas"/>
              </a:rPr>
              <a:t>self</a:t>
            </a:r>
            <a:r>
              <a:rPr lang="en" dirty="0" err="1">
                <a:solidFill>
                  <a:schemeClr val="dk1"/>
                </a:solidFill>
                <a:highlight>
                  <a:srgbClr val="FFFFFF"/>
                </a:highlight>
                <a:latin typeface="Consolas"/>
                <a:ea typeface="Consolas"/>
                <a:cs typeface="Consolas"/>
                <a:sym typeface="Consolas"/>
              </a:rPr>
              <a:t>.root</a:t>
            </a:r>
            <a:endParaRPr lang="en" dirty="0">
              <a:solidFill>
                <a:schemeClr val="dk1"/>
              </a:solidFill>
              <a:highlight>
                <a:srgbClr val="FFFFFF"/>
              </a:highlight>
              <a:latin typeface="Consolas"/>
              <a:ea typeface="Consolas"/>
              <a:cs typeface="Consolas"/>
              <a:sym typeface="Consolas"/>
            </a:endParaRPr>
          </a:p>
          <a:p>
            <a:endParaRPr dirty="0">
              <a:solidFill>
                <a:schemeClr val="dk1"/>
              </a:solidFill>
              <a:highlight>
                <a:srgbClr val="FFFFFF"/>
              </a:highlight>
              <a:latin typeface="Consolas"/>
              <a:ea typeface="Consolas"/>
              <a:cs typeface="Consolas"/>
              <a:sym typeface="Consolas"/>
            </a:endParaRP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def </a:t>
            </a:r>
            <a:r>
              <a:rPr lang="en" dirty="0" err="1">
                <a:solidFill>
                  <a:schemeClr val="dk1"/>
                </a:solidFill>
                <a:highlight>
                  <a:srgbClr val="FFFFFF"/>
                </a:highlight>
                <a:latin typeface="Consolas"/>
                <a:ea typeface="Consolas"/>
                <a:cs typeface="Consolas"/>
                <a:sym typeface="Consolas"/>
              </a:rPr>
              <a:t>press_button</a:t>
            </a:r>
            <a:r>
              <a:rPr lang="en" dirty="0">
                <a:solidFill>
                  <a:schemeClr val="dk1"/>
                </a:solidFill>
                <a:highlight>
                  <a:srgbClr val="FFFFFF"/>
                </a:highlight>
                <a:latin typeface="Consolas"/>
                <a:ea typeface="Consolas"/>
                <a:cs typeface="Consolas"/>
                <a:sym typeface="Consolas"/>
              </a:rPr>
              <a:t>(</a:t>
            </a:r>
            <a:r>
              <a:rPr lang="en" dirty="0">
                <a:solidFill>
                  <a:srgbClr val="94558D"/>
                </a:solidFill>
                <a:highlight>
                  <a:srgbClr val="FFFFFF"/>
                </a:highlight>
                <a:latin typeface="Consolas"/>
                <a:ea typeface="Consolas"/>
                <a:cs typeface="Consolas"/>
                <a:sym typeface="Consolas"/>
              </a:rPr>
              <a:t>self</a:t>
            </a:r>
            <a:r>
              <a:rPr lang="en" dirty="0">
                <a:solidFill>
                  <a:schemeClr val="dk1"/>
                </a:solidFill>
                <a:highlight>
                  <a:srgbClr val="FFFFFF"/>
                </a:highlight>
                <a:latin typeface="Consolas"/>
                <a:ea typeface="Consolas"/>
                <a:cs typeface="Consolas"/>
                <a:sym typeface="Consolas"/>
              </a:rPr>
              <a:t>):</a:t>
            </a:r>
          </a:p>
          <a:p>
            <a:r>
              <a:rPr lang="en" dirty="0">
                <a:solidFill>
                  <a:srgbClr val="000080"/>
                </a:solidFill>
                <a:highlight>
                  <a:srgbClr val="FFFFFF"/>
                </a:highlight>
                <a:latin typeface="Consolas"/>
                <a:ea typeface="Consolas"/>
                <a:cs typeface="Consolas"/>
                <a:sym typeface="Consolas"/>
              </a:rPr>
              <a:t>        print</a:t>
            </a:r>
            <a:r>
              <a:rPr lang="en" dirty="0">
                <a:solidFill>
                  <a:schemeClr val="dk1"/>
                </a:solidFill>
                <a:highlight>
                  <a:srgbClr val="FFFFFF"/>
                </a:highlight>
                <a:latin typeface="Consolas"/>
                <a:ea typeface="Consolas"/>
                <a:cs typeface="Consolas"/>
                <a:sym typeface="Consolas"/>
              </a:rPr>
              <a:t>(</a:t>
            </a:r>
            <a:r>
              <a:rPr lang="en" b="1" dirty="0">
                <a:solidFill>
                  <a:srgbClr val="008080"/>
                </a:solidFill>
                <a:highlight>
                  <a:srgbClr val="FFFFFF"/>
                </a:highlight>
                <a:latin typeface="Consolas"/>
                <a:ea typeface="Consolas"/>
                <a:cs typeface="Consolas"/>
                <a:sym typeface="Consolas"/>
              </a:rPr>
              <a:t>"ouch!"</a:t>
            </a:r>
            <a:r>
              <a:rPr lang="en" dirty="0">
                <a:solidFill>
                  <a:schemeClr val="dk1"/>
                </a:solidFill>
                <a:highlight>
                  <a:srgbClr val="FFFFFF"/>
                </a:highlight>
                <a:latin typeface="Consolas"/>
                <a:ea typeface="Consolas"/>
                <a:cs typeface="Consolas"/>
                <a:sym typeface="Consolas"/>
              </a:rPr>
              <a:t>)</a:t>
            </a:r>
          </a:p>
          <a:p>
            <a:endParaRPr lang="en-US" dirty="0">
              <a:solidFill>
                <a:schemeClr val="dk1"/>
              </a:solidFill>
              <a:highlight>
                <a:srgbClr val="FFFFFF"/>
              </a:highlight>
              <a:latin typeface="Consolas"/>
              <a:ea typeface="Consolas"/>
              <a:cs typeface="Consolas"/>
              <a:sym typeface="Consolas"/>
            </a:endParaRPr>
          </a:p>
          <a:p>
            <a:endParaRPr dirty="0">
              <a:solidFill>
                <a:schemeClr val="dk1"/>
              </a:solidFill>
              <a:highlight>
                <a:srgbClr val="FFFFFF"/>
              </a:highlight>
              <a:latin typeface="Consolas"/>
              <a:ea typeface="Consolas"/>
              <a:cs typeface="Consolas"/>
              <a:sym typeface="Consolas"/>
            </a:endParaRPr>
          </a:p>
          <a:p>
            <a:r>
              <a:rPr lang="en" dirty="0" err="1">
                <a:solidFill>
                  <a:schemeClr val="dk1"/>
                </a:solidFill>
                <a:highlight>
                  <a:srgbClr val="FFFFFF"/>
                </a:highlight>
                <a:latin typeface="Consolas"/>
                <a:ea typeface="Consolas"/>
                <a:cs typeface="Consolas"/>
                <a:sym typeface="Consolas"/>
              </a:rPr>
              <a:t>ButtonEventDemo</a:t>
            </a:r>
            <a:r>
              <a:rPr lang="en" dirty="0">
                <a:solidFill>
                  <a:schemeClr val="dk1"/>
                </a:solidFill>
                <a:highlight>
                  <a:srgbClr val="FFFFFF"/>
                </a:highlight>
                <a:latin typeface="Consolas"/>
                <a:ea typeface="Consolas"/>
                <a:cs typeface="Consolas"/>
                <a:sym typeface="Consolas"/>
              </a:rPr>
              <a:t>().run()</a:t>
            </a:r>
          </a:p>
        </p:txBody>
      </p:sp>
      <p:cxnSp>
        <p:nvCxnSpPr>
          <p:cNvPr id="426" name="Shape 426"/>
          <p:cNvCxnSpPr>
            <a:cxnSpLocks/>
          </p:cNvCxnSpPr>
          <p:nvPr/>
        </p:nvCxnSpPr>
        <p:spPr>
          <a:xfrm flipH="1" flipV="1">
            <a:off x="4428610" y="4017018"/>
            <a:ext cx="911350" cy="2006201"/>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 calcmode="lin" valueType="num">
                                      <p:cBhvr additive="base">
                                        <p:cTn id="7" dur="500"/>
                                        <p:tgtEl>
                                          <p:spTgt spid="426"/>
                                        </p:tgtEl>
                                        <p:attrNameLst>
                                          <p:attrName>ppt_y</p:attrName>
                                        </p:attrNameLst>
                                      </p:cBhvr>
                                      <p:tavLst>
                                        <p:tav tm="0">
                                          <p:val>
                                            <p:strVal val="#ppt_y+#ppt_h*1.125000"/>
                                          </p:val>
                                        </p:tav>
                                        <p:tav tm="100000">
                                          <p:val>
                                            <p:strVal val="#ppt_y"/>
                                          </p:val>
                                        </p:tav>
                                      </p:tavLst>
                                    </p:anim>
                                    <p:animEffect transition="in" filter="wipe(up)">
                                      <p:cBhvr>
                                        <p:cTn id="8" dur="5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p:txBody>
          <a:bodyPr/>
          <a:lstStyle/>
          <a:p>
            <a:r>
              <a:rPr lang="en" dirty="0"/>
              <a:t>Using </a:t>
            </a:r>
            <a:r>
              <a:rPr lang="en" dirty="0" err="1"/>
              <a:t>Kv</a:t>
            </a:r>
            <a:r>
              <a:rPr lang="en" dirty="0"/>
              <a:t> self allows you to send a parameter(s) to a callback</a:t>
            </a:r>
          </a:p>
        </p:txBody>
      </p:sp>
      <p:sp>
        <p:nvSpPr>
          <p:cNvPr id="427" name="Shape 427"/>
          <p:cNvSpPr txBox="1">
            <a:spLocks noGrp="1"/>
          </p:cNvSpPr>
          <p:nvPr>
            <p:ph type="sldNum" sz="quarter" idx="12"/>
          </p:nvPr>
        </p:nvSpPr>
        <p:spPr/>
        <p:txBody>
          <a:bodyPr/>
          <a:lstStyle/>
          <a:p>
            <a:fld id="{00000000-1234-1234-1234-123412341234}" type="slidenum">
              <a:rPr lang="en"/>
              <a:pPr/>
              <a:t>26</a:t>
            </a:fld>
            <a:endParaRPr lang="en"/>
          </a:p>
        </p:txBody>
      </p:sp>
      <p:sp>
        <p:nvSpPr>
          <p:cNvPr id="422" name="Shape 422"/>
          <p:cNvSpPr txBox="1"/>
          <p:nvPr/>
        </p:nvSpPr>
        <p:spPr>
          <a:xfrm>
            <a:off x="1822875" y="5173026"/>
            <a:ext cx="7974600" cy="13613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b="1" dirty="0" err="1">
                <a:solidFill>
                  <a:srgbClr val="000080"/>
                </a:solidFill>
                <a:highlight>
                  <a:srgbClr val="FFFFFF"/>
                </a:highlight>
                <a:latin typeface="Consolas"/>
                <a:ea typeface="Consolas"/>
                <a:cs typeface="Consolas"/>
                <a:sym typeface="Consolas"/>
              </a:rPr>
              <a:t>BoxLayout</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Button</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b="1" dirty="0">
                <a:solidFill>
                  <a:srgbClr val="660E7A"/>
                </a:solidFill>
                <a:highlight>
                  <a:srgbClr val="FFFFFF"/>
                </a:highlight>
                <a:latin typeface="Consolas"/>
                <a:ea typeface="Consolas"/>
                <a:cs typeface="Consolas"/>
                <a:sym typeface="Consolas"/>
              </a:rPr>
              <a:t>text</a:t>
            </a:r>
            <a:r>
              <a:rPr lang="en" dirty="0">
                <a:solidFill>
                  <a:schemeClr val="dk1"/>
                </a:solidFill>
                <a:highlight>
                  <a:srgbClr val="FFFFFF"/>
                </a:highlight>
                <a:latin typeface="Consolas"/>
                <a:ea typeface="Consolas"/>
                <a:cs typeface="Consolas"/>
                <a:sym typeface="Consolas"/>
              </a:rPr>
              <a:t>: </a:t>
            </a:r>
            <a:r>
              <a:rPr lang="en" b="1" dirty="0">
                <a:solidFill>
                  <a:srgbClr val="008000"/>
                </a:solidFill>
                <a:highlight>
                  <a:srgbClr val="FFFFFF"/>
                </a:highlight>
                <a:latin typeface="Consolas"/>
                <a:ea typeface="Consolas"/>
                <a:cs typeface="Consolas"/>
                <a:sym typeface="Consolas"/>
              </a:rPr>
              <a:t>"Press me"</a:t>
            </a:r>
          </a:p>
          <a:p>
            <a:r>
              <a:rPr lang="en" b="1" dirty="0">
                <a:solidFill>
                  <a:srgbClr val="008000"/>
                </a:solidFill>
                <a:highlight>
                  <a:srgbClr val="FFFFFF"/>
                </a:highlight>
                <a:latin typeface="Consolas"/>
                <a:ea typeface="Consolas"/>
                <a:cs typeface="Consolas"/>
                <a:sym typeface="Consolas"/>
              </a:rPr>
              <a:t>        </a:t>
            </a:r>
            <a:r>
              <a:rPr lang="en" b="1" dirty="0" err="1">
                <a:solidFill>
                  <a:srgbClr val="006666"/>
                </a:solidFill>
                <a:highlight>
                  <a:srgbClr val="FFFFFF"/>
                </a:highlight>
                <a:latin typeface="Consolas"/>
                <a:ea typeface="Consolas"/>
                <a:cs typeface="Consolas"/>
                <a:sym typeface="Consolas"/>
              </a:rPr>
              <a:t>on_press</a:t>
            </a:r>
            <a:r>
              <a:rPr lang="en" dirty="0">
                <a:solidFill>
                  <a:schemeClr val="dk1"/>
                </a:solidFill>
                <a:highlight>
                  <a:srgbClr val="FFFFFF"/>
                </a:highlight>
                <a:latin typeface="Consolas"/>
                <a:ea typeface="Consolas"/>
                <a:cs typeface="Consolas"/>
                <a:sym typeface="Consolas"/>
              </a:rPr>
              <a:t>: </a:t>
            </a:r>
            <a:r>
              <a:rPr lang="en" b="1" dirty="0" err="1">
                <a:solidFill>
                  <a:srgbClr val="660E7A"/>
                </a:solidFill>
                <a:highlight>
                  <a:srgbClr val="FFFFFF"/>
                </a:highlight>
                <a:latin typeface="Consolas"/>
                <a:ea typeface="Consolas"/>
                <a:cs typeface="Consolas"/>
                <a:sym typeface="Consolas"/>
              </a:rPr>
              <a:t>app</a:t>
            </a:r>
            <a:r>
              <a:rPr lang="en" dirty="0" err="1">
                <a:solidFill>
                  <a:schemeClr val="dk1"/>
                </a:solidFill>
                <a:highlight>
                  <a:srgbClr val="FFFFFF"/>
                </a:highlight>
                <a:latin typeface="Consolas"/>
                <a:ea typeface="Consolas"/>
                <a:cs typeface="Consolas"/>
                <a:sym typeface="Consolas"/>
              </a:rPr>
              <a:t>.press_button</a:t>
            </a:r>
            <a:r>
              <a:rPr lang="en" dirty="0">
                <a:solidFill>
                  <a:schemeClr val="dk1"/>
                </a:solidFill>
                <a:highlight>
                  <a:srgbClr val="FFFFFF"/>
                </a:highlight>
                <a:latin typeface="Consolas"/>
                <a:ea typeface="Consolas"/>
                <a:cs typeface="Consolas"/>
                <a:sym typeface="Consolas"/>
              </a:rPr>
              <a:t>(</a:t>
            </a:r>
            <a:r>
              <a:rPr lang="en" b="1" dirty="0">
                <a:solidFill>
                  <a:srgbClr val="660000"/>
                </a:solidFill>
                <a:highlight>
                  <a:srgbClr val="FFFFFF"/>
                </a:highlight>
                <a:latin typeface="Consolas"/>
                <a:ea typeface="Consolas"/>
                <a:cs typeface="Consolas"/>
                <a:sym typeface="Consolas"/>
              </a:rPr>
              <a:t>self</a:t>
            </a:r>
            <a:r>
              <a:rPr lang="en" dirty="0">
                <a:solidFill>
                  <a:schemeClr val="dk1"/>
                </a:solidFill>
                <a:highlight>
                  <a:srgbClr val="FFFFFF"/>
                </a:highlight>
                <a:latin typeface="Consolas"/>
                <a:ea typeface="Consolas"/>
                <a:cs typeface="Consolas"/>
                <a:sym typeface="Consolas"/>
              </a:rPr>
              <a:t>)</a:t>
            </a:r>
          </a:p>
        </p:txBody>
      </p:sp>
      <p:sp>
        <p:nvSpPr>
          <p:cNvPr id="423" name="Shape 423"/>
          <p:cNvSpPr txBox="1"/>
          <p:nvPr/>
        </p:nvSpPr>
        <p:spPr>
          <a:xfrm>
            <a:off x="1822875" y="1399326"/>
            <a:ext cx="7974600" cy="37736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b="1" dirty="0">
                <a:solidFill>
                  <a:srgbClr val="000080"/>
                </a:solidFill>
                <a:highlight>
                  <a:srgbClr val="FFFFFF"/>
                </a:highlight>
                <a:latin typeface="Consolas"/>
                <a:ea typeface="Consolas"/>
                <a:cs typeface="Consolas"/>
                <a:sym typeface="Consolas"/>
              </a:rPr>
              <a:t>from </a:t>
            </a:r>
            <a:r>
              <a:rPr lang="en" dirty="0" err="1">
                <a:solidFill>
                  <a:schemeClr val="dk1"/>
                </a:solidFill>
                <a:highlight>
                  <a:srgbClr val="FFFFFF"/>
                </a:highlight>
                <a:latin typeface="Consolas"/>
                <a:ea typeface="Consolas"/>
                <a:cs typeface="Consolas"/>
                <a:sym typeface="Consolas"/>
              </a:rPr>
              <a:t>kivy.app</a:t>
            </a:r>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import </a:t>
            </a:r>
            <a:r>
              <a:rPr lang="en" dirty="0">
                <a:solidFill>
                  <a:schemeClr val="dk1"/>
                </a:solidFill>
                <a:highlight>
                  <a:srgbClr val="FFFFFF"/>
                </a:highlight>
                <a:latin typeface="Consolas"/>
                <a:ea typeface="Consolas"/>
                <a:cs typeface="Consolas"/>
                <a:sym typeface="Consolas"/>
              </a:rPr>
              <a:t>App</a:t>
            </a:r>
          </a:p>
          <a:p>
            <a:r>
              <a:rPr lang="en" b="1" dirty="0">
                <a:solidFill>
                  <a:srgbClr val="000080"/>
                </a:solidFill>
                <a:highlight>
                  <a:srgbClr val="FFFFFF"/>
                </a:highlight>
                <a:latin typeface="Consolas"/>
                <a:ea typeface="Consolas"/>
                <a:cs typeface="Consolas"/>
                <a:sym typeface="Consolas"/>
              </a:rPr>
              <a:t>from </a:t>
            </a:r>
            <a:r>
              <a:rPr lang="en" dirty="0" err="1">
                <a:solidFill>
                  <a:schemeClr val="dk1"/>
                </a:solidFill>
                <a:highlight>
                  <a:srgbClr val="FFFFFF"/>
                </a:highlight>
                <a:latin typeface="Consolas"/>
                <a:ea typeface="Consolas"/>
                <a:cs typeface="Consolas"/>
                <a:sym typeface="Consolas"/>
              </a:rPr>
              <a:t>kivy.lang</a:t>
            </a:r>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import </a:t>
            </a:r>
            <a:r>
              <a:rPr lang="en" dirty="0">
                <a:solidFill>
                  <a:schemeClr val="dk1"/>
                </a:solidFill>
                <a:highlight>
                  <a:srgbClr val="FFFFFF"/>
                </a:highlight>
                <a:latin typeface="Consolas"/>
                <a:ea typeface="Consolas"/>
                <a:cs typeface="Consolas"/>
                <a:sym typeface="Consolas"/>
              </a:rPr>
              <a:t>Builder</a:t>
            </a:r>
          </a:p>
          <a:p>
            <a:r>
              <a:rPr lang="en" b="1" dirty="0">
                <a:solidFill>
                  <a:srgbClr val="000080"/>
                </a:solidFill>
                <a:highlight>
                  <a:srgbClr val="FFFFFF"/>
                </a:highlight>
                <a:latin typeface="Consolas"/>
                <a:ea typeface="Consolas"/>
                <a:cs typeface="Consolas"/>
                <a:sym typeface="Consolas"/>
              </a:rPr>
              <a:t>class </a:t>
            </a:r>
            <a:r>
              <a:rPr lang="en" dirty="0" err="1">
                <a:solidFill>
                  <a:schemeClr val="dk1"/>
                </a:solidFill>
                <a:highlight>
                  <a:srgbClr val="FFFFFF"/>
                </a:highlight>
                <a:latin typeface="Consolas"/>
                <a:ea typeface="Consolas"/>
                <a:cs typeface="Consolas"/>
                <a:sym typeface="Consolas"/>
              </a:rPr>
              <a:t>ButtonEventDemo</a:t>
            </a:r>
            <a:r>
              <a:rPr lang="en" dirty="0">
                <a:solidFill>
                  <a:schemeClr val="dk1"/>
                </a:solidFill>
                <a:highlight>
                  <a:srgbClr val="FFFFFF"/>
                </a:highlight>
                <a:latin typeface="Consolas"/>
                <a:ea typeface="Consolas"/>
                <a:cs typeface="Consolas"/>
                <a:sym typeface="Consolas"/>
              </a:rPr>
              <a:t>(App):</a:t>
            </a: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def </a:t>
            </a:r>
            <a:r>
              <a:rPr lang="en" dirty="0">
                <a:solidFill>
                  <a:schemeClr val="dk1"/>
                </a:solidFill>
                <a:highlight>
                  <a:srgbClr val="FFFFFF"/>
                </a:highlight>
                <a:latin typeface="Consolas"/>
                <a:ea typeface="Consolas"/>
                <a:cs typeface="Consolas"/>
                <a:sym typeface="Consolas"/>
              </a:rPr>
              <a:t>build(</a:t>
            </a:r>
            <a:r>
              <a:rPr lang="en" dirty="0">
                <a:solidFill>
                  <a:srgbClr val="94558D"/>
                </a:solidFill>
                <a:highlight>
                  <a:srgbClr val="FFFFFF"/>
                </a:highlight>
                <a:latin typeface="Consolas"/>
                <a:ea typeface="Consolas"/>
                <a:cs typeface="Consolas"/>
                <a:sym typeface="Consolas"/>
              </a:rPr>
              <a:t>self</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dirty="0" err="1">
                <a:solidFill>
                  <a:srgbClr val="94558D"/>
                </a:solidFill>
                <a:highlight>
                  <a:srgbClr val="FFFFFF"/>
                </a:highlight>
                <a:latin typeface="Consolas"/>
                <a:ea typeface="Consolas"/>
                <a:cs typeface="Consolas"/>
                <a:sym typeface="Consolas"/>
              </a:rPr>
              <a:t>self</a:t>
            </a:r>
            <a:r>
              <a:rPr lang="en" dirty="0" err="1">
                <a:solidFill>
                  <a:schemeClr val="dk1"/>
                </a:solidFill>
                <a:highlight>
                  <a:srgbClr val="FFFFFF"/>
                </a:highlight>
                <a:latin typeface="Consolas"/>
                <a:ea typeface="Consolas"/>
                <a:cs typeface="Consolas"/>
                <a:sym typeface="Consolas"/>
              </a:rPr>
              <a:t>.title</a:t>
            </a:r>
            <a:r>
              <a:rPr lang="en" dirty="0">
                <a:solidFill>
                  <a:schemeClr val="dk1"/>
                </a:solidFill>
                <a:highlight>
                  <a:srgbClr val="FFFFFF"/>
                </a:highlight>
                <a:latin typeface="Consolas"/>
                <a:ea typeface="Consolas"/>
                <a:cs typeface="Consolas"/>
                <a:sym typeface="Consolas"/>
              </a:rPr>
              <a:t> = </a:t>
            </a:r>
            <a:r>
              <a:rPr lang="en" b="1" dirty="0">
                <a:solidFill>
                  <a:srgbClr val="008080"/>
                </a:solidFill>
                <a:highlight>
                  <a:srgbClr val="FFFFFF"/>
                </a:highlight>
                <a:latin typeface="Consolas"/>
                <a:ea typeface="Consolas"/>
                <a:cs typeface="Consolas"/>
                <a:sym typeface="Consolas"/>
              </a:rPr>
              <a:t>"Button Event Demo"</a:t>
            </a:r>
          </a:p>
          <a:p>
            <a:r>
              <a:rPr lang="en" b="1" dirty="0">
                <a:solidFill>
                  <a:srgbClr val="008080"/>
                </a:solidFill>
                <a:highlight>
                  <a:srgbClr val="FFFFFF"/>
                </a:highlight>
                <a:latin typeface="Consolas"/>
                <a:ea typeface="Consolas"/>
                <a:cs typeface="Consolas"/>
                <a:sym typeface="Consolas"/>
              </a:rPr>
              <a:t>        </a:t>
            </a:r>
            <a:r>
              <a:rPr lang="en" dirty="0" err="1">
                <a:solidFill>
                  <a:srgbClr val="94558D"/>
                </a:solidFill>
                <a:highlight>
                  <a:srgbClr val="FFFFFF"/>
                </a:highlight>
                <a:latin typeface="Consolas"/>
                <a:ea typeface="Consolas"/>
                <a:cs typeface="Consolas"/>
                <a:sym typeface="Consolas"/>
              </a:rPr>
              <a:t>self</a:t>
            </a:r>
            <a:r>
              <a:rPr lang="en" dirty="0" err="1">
                <a:solidFill>
                  <a:schemeClr val="dk1"/>
                </a:solidFill>
                <a:highlight>
                  <a:srgbClr val="FFFFFF"/>
                </a:highlight>
                <a:latin typeface="Consolas"/>
                <a:ea typeface="Consolas"/>
                <a:cs typeface="Consolas"/>
                <a:sym typeface="Consolas"/>
              </a:rPr>
              <a:t>.root</a:t>
            </a:r>
            <a:r>
              <a:rPr lang="en" dirty="0">
                <a:solidFill>
                  <a:schemeClr val="dk1"/>
                </a:solidFill>
                <a:highlight>
                  <a:srgbClr val="FFFFFF"/>
                </a:highlight>
                <a:latin typeface="Consolas"/>
                <a:ea typeface="Consolas"/>
                <a:cs typeface="Consolas"/>
                <a:sym typeface="Consolas"/>
              </a:rPr>
              <a:t> = </a:t>
            </a:r>
            <a:r>
              <a:rPr lang="en" dirty="0" err="1">
                <a:solidFill>
                  <a:schemeClr val="dk1"/>
                </a:solidFill>
                <a:highlight>
                  <a:srgbClr val="FFFFFF"/>
                </a:highlight>
                <a:latin typeface="Consolas"/>
                <a:ea typeface="Consolas"/>
                <a:cs typeface="Consolas"/>
                <a:sym typeface="Consolas"/>
              </a:rPr>
              <a:t>Builder.load_file</a:t>
            </a:r>
            <a:r>
              <a:rPr lang="en" dirty="0">
                <a:solidFill>
                  <a:schemeClr val="dk1"/>
                </a:solidFill>
                <a:highlight>
                  <a:srgbClr val="FFFFFF"/>
                </a:highlight>
                <a:latin typeface="Consolas"/>
                <a:ea typeface="Consolas"/>
                <a:cs typeface="Consolas"/>
                <a:sym typeface="Consolas"/>
              </a:rPr>
              <a:t>(</a:t>
            </a:r>
            <a:r>
              <a:rPr lang="en" b="1" dirty="0">
                <a:solidFill>
                  <a:srgbClr val="008080"/>
                </a:solidFill>
                <a:highlight>
                  <a:srgbClr val="FFFFFF"/>
                </a:highlight>
                <a:latin typeface="Consolas"/>
                <a:ea typeface="Consolas"/>
                <a:cs typeface="Consolas"/>
                <a:sym typeface="Consolas"/>
              </a:rPr>
              <a:t>'</a:t>
            </a:r>
            <a:r>
              <a:rPr lang="en" b="1" dirty="0" err="1">
                <a:solidFill>
                  <a:srgbClr val="008080"/>
                </a:solidFill>
                <a:highlight>
                  <a:srgbClr val="FFFFFF"/>
                </a:highlight>
                <a:latin typeface="Consolas"/>
                <a:ea typeface="Consolas"/>
                <a:cs typeface="Consolas"/>
                <a:sym typeface="Consolas"/>
              </a:rPr>
              <a:t>button_event.kv</a:t>
            </a:r>
            <a:r>
              <a:rPr lang="en" b="1" dirty="0">
                <a:solidFill>
                  <a:srgbClr val="008080"/>
                </a:solidFill>
                <a:highlight>
                  <a:srgbClr val="FFFFFF"/>
                </a:highlight>
                <a:latin typeface="Consolas"/>
                <a:ea typeface="Consolas"/>
                <a:cs typeface="Consolas"/>
                <a:sym typeface="Consolas"/>
              </a:rPr>
              <a:t>'</a:t>
            </a:r>
            <a:r>
              <a:rPr lang="en" dirty="0">
                <a:solidFill>
                  <a:schemeClr val="dk1"/>
                </a:solidFill>
                <a:highlight>
                  <a:srgbClr val="FFFFFF"/>
                </a:highlight>
                <a:latin typeface="Consolas"/>
                <a:ea typeface="Consolas"/>
                <a:cs typeface="Consolas"/>
                <a:sym typeface="Consolas"/>
              </a:rPr>
              <a:t>)</a:t>
            </a: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return </a:t>
            </a:r>
            <a:r>
              <a:rPr lang="en" dirty="0" err="1">
                <a:solidFill>
                  <a:srgbClr val="94558D"/>
                </a:solidFill>
                <a:highlight>
                  <a:srgbClr val="FFFFFF"/>
                </a:highlight>
                <a:latin typeface="Consolas"/>
                <a:ea typeface="Consolas"/>
                <a:cs typeface="Consolas"/>
                <a:sym typeface="Consolas"/>
              </a:rPr>
              <a:t>self</a:t>
            </a:r>
            <a:r>
              <a:rPr lang="en" dirty="0" err="1">
                <a:solidFill>
                  <a:schemeClr val="dk1"/>
                </a:solidFill>
                <a:highlight>
                  <a:srgbClr val="FFFFFF"/>
                </a:highlight>
                <a:latin typeface="Consolas"/>
                <a:ea typeface="Consolas"/>
                <a:cs typeface="Consolas"/>
                <a:sym typeface="Consolas"/>
              </a:rPr>
              <a:t>.root</a:t>
            </a:r>
            <a:endParaRPr lang="en" dirty="0">
              <a:solidFill>
                <a:schemeClr val="dk1"/>
              </a:solidFill>
              <a:highlight>
                <a:srgbClr val="FFFFFF"/>
              </a:highlight>
              <a:latin typeface="Consolas"/>
              <a:ea typeface="Consolas"/>
              <a:cs typeface="Consolas"/>
              <a:sym typeface="Consolas"/>
            </a:endParaRPr>
          </a:p>
          <a:p>
            <a:endParaRPr dirty="0">
              <a:solidFill>
                <a:schemeClr val="dk1"/>
              </a:solidFill>
              <a:highlight>
                <a:srgbClr val="FFFFFF"/>
              </a:highlight>
              <a:latin typeface="Consolas"/>
              <a:ea typeface="Consolas"/>
              <a:cs typeface="Consolas"/>
              <a:sym typeface="Consolas"/>
            </a:endParaRPr>
          </a:p>
          <a:p>
            <a:r>
              <a:rPr lang="en" dirty="0">
                <a:solidFill>
                  <a:schemeClr val="dk1"/>
                </a:solidFill>
                <a:highlight>
                  <a:srgbClr val="FFFFFF"/>
                </a:highlight>
                <a:latin typeface="Consolas"/>
                <a:ea typeface="Consolas"/>
                <a:cs typeface="Consolas"/>
                <a:sym typeface="Consolas"/>
              </a:rPr>
              <a:t>    </a:t>
            </a:r>
            <a:r>
              <a:rPr lang="en" b="1" dirty="0">
                <a:solidFill>
                  <a:srgbClr val="000080"/>
                </a:solidFill>
                <a:highlight>
                  <a:srgbClr val="FFFFFF"/>
                </a:highlight>
                <a:latin typeface="Consolas"/>
                <a:ea typeface="Consolas"/>
                <a:cs typeface="Consolas"/>
                <a:sym typeface="Consolas"/>
              </a:rPr>
              <a:t>def </a:t>
            </a:r>
            <a:r>
              <a:rPr lang="en" dirty="0" err="1">
                <a:solidFill>
                  <a:schemeClr val="dk1"/>
                </a:solidFill>
                <a:highlight>
                  <a:srgbClr val="FFFFFF"/>
                </a:highlight>
                <a:latin typeface="Consolas"/>
                <a:ea typeface="Consolas"/>
                <a:cs typeface="Consolas"/>
                <a:sym typeface="Consolas"/>
              </a:rPr>
              <a:t>press_button</a:t>
            </a:r>
            <a:r>
              <a:rPr lang="en" dirty="0">
                <a:solidFill>
                  <a:schemeClr val="dk1"/>
                </a:solidFill>
                <a:highlight>
                  <a:srgbClr val="FFFFFF"/>
                </a:highlight>
                <a:latin typeface="Consolas"/>
                <a:ea typeface="Consolas"/>
                <a:cs typeface="Consolas"/>
                <a:sym typeface="Consolas"/>
              </a:rPr>
              <a:t>(</a:t>
            </a:r>
            <a:r>
              <a:rPr lang="en" dirty="0">
                <a:solidFill>
                  <a:srgbClr val="94558D"/>
                </a:solidFill>
                <a:highlight>
                  <a:srgbClr val="FFFFFF"/>
                </a:highlight>
                <a:latin typeface="Consolas"/>
                <a:ea typeface="Consolas"/>
                <a:cs typeface="Consolas"/>
                <a:sym typeface="Consolas"/>
              </a:rPr>
              <a:t>self</a:t>
            </a:r>
            <a:r>
              <a:rPr lang="en" dirty="0">
                <a:solidFill>
                  <a:schemeClr val="dk1"/>
                </a:solidFill>
                <a:highlight>
                  <a:srgbClr val="FFFFFF"/>
                </a:highlight>
                <a:latin typeface="Consolas"/>
                <a:ea typeface="Consolas"/>
                <a:cs typeface="Consolas"/>
                <a:sym typeface="Consolas"/>
              </a:rPr>
              <a:t>, button):</a:t>
            </a:r>
          </a:p>
          <a:p>
            <a:r>
              <a:rPr lang="en" dirty="0">
                <a:solidFill>
                  <a:schemeClr val="dk1"/>
                </a:solidFill>
                <a:highlight>
                  <a:srgbClr val="FFFFFF"/>
                </a:highlight>
                <a:latin typeface="Consolas"/>
                <a:ea typeface="Consolas"/>
                <a:cs typeface="Consolas"/>
                <a:sym typeface="Consolas"/>
              </a:rPr>
              <a:t>        </a:t>
            </a:r>
            <a:r>
              <a:rPr lang="en" dirty="0">
                <a:solidFill>
                  <a:srgbClr val="000080"/>
                </a:solidFill>
                <a:highlight>
                  <a:srgbClr val="FFFFFF"/>
                </a:highlight>
                <a:latin typeface="Consolas"/>
                <a:ea typeface="Consolas"/>
                <a:cs typeface="Consolas"/>
                <a:sym typeface="Consolas"/>
              </a:rPr>
              <a:t>print</a:t>
            </a:r>
            <a:r>
              <a:rPr lang="en" dirty="0">
                <a:solidFill>
                  <a:schemeClr val="dk1"/>
                </a:solidFill>
                <a:highlight>
                  <a:srgbClr val="FFFFFF"/>
                </a:highlight>
                <a:latin typeface="Consolas"/>
                <a:ea typeface="Consolas"/>
                <a:cs typeface="Consolas"/>
                <a:sym typeface="Consolas"/>
              </a:rPr>
              <a:t>(</a:t>
            </a:r>
            <a:r>
              <a:rPr lang="en" b="1" dirty="0">
                <a:solidFill>
                  <a:srgbClr val="008080"/>
                </a:solidFill>
                <a:highlight>
                  <a:srgbClr val="FFFFFF"/>
                </a:highlight>
                <a:latin typeface="Consolas"/>
                <a:ea typeface="Consolas"/>
                <a:cs typeface="Consolas"/>
                <a:sym typeface="Consolas"/>
              </a:rPr>
              <a:t>'app: ' </a:t>
            </a:r>
            <a:r>
              <a:rPr lang="en" dirty="0">
                <a:solidFill>
                  <a:schemeClr val="dk1"/>
                </a:solidFill>
                <a:highlight>
                  <a:srgbClr val="FFFFFF"/>
                </a:highlight>
                <a:latin typeface="Consolas"/>
                <a:ea typeface="Consolas"/>
                <a:cs typeface="Consolas"/>
                <a:sym typeface="Consolas"/>
              </a:rPr>
              <a:t>+ </a:t>
            </a:r>
            <a:r>
              <a:rPr lang="en" dirty="0">
                <a:solidFill>
                  <a:srgbClr val="94558D"/>
                </a:solidFill>
                <a:highlight>
                  <a:srgbClr val="FFFFFF"/>
                </a:highlight>
                <a:latin typeface="Consolas"/>
                <a:ea typeface="Consolas"/>
                <a:cs typeface="Consolas"/>
                <a:sym typeface="Consolas"/>
              </a:rPr>
              <a:t>self</a:t>
            </a:r>
            <a:r>
              <a:rPr lang="en" dirty="0">
                <a:solidFill>
                  <a:schemeClr val="dk1"/>
                </a:solidFill>
                <a:highlight>
                  <a:srgbClr val="FFFFFF"/>
                </a:highlight>
                <a:latin typeface="Consolas"/>
                <a:ea typeface="Consolas"/>
                <a:cs typeface="Consolas"/>
                <a:sym typeface="Consolas"/>
              </a:rPr>
              <a:t>)  </a:t>
            </a:r>
            <a:r>
              <a:rPr lang="en" sz="1500" dirty="0">
                <a:solidFill>
                  <a:schemeClr val="dk1"/>
                </a:solidFill>
                <a:highlight>
                  <a:srgbClr val="FFFFFF"/>
                </a:highlight>
              </a:rPr>
              <a:t> </a:t>
            </a:r>
            <a:r>
              <a:rPr lang="en" i="1" dirty="0">
                <a:solidFill>
                  <a:srgbClr val="808080"/>
                </a:solidFill>
                <a:highlight>
                  <a:srgbClr val="FFFFFF"/>
                </a:highlight>
                <a:latin typeface="Consolas"/>
                <a:ea typeface="Consolas"/>
                <a:cs typeface="Consolas"/>
                <a:sym typeface="Consolas"/>
              </a:rPr>
              <a:t># this is the app object</a:t>
            </a:r>
          </a:p>
          <a:p>
            <a:r>
              <a:rPr lang="en" dirty="0">
                <a:solidFill>
                  <a:schemeClr val="dk1"/>
                </a:solidFill>
                <a:highlight>
                  <a:srgbClr val="FFFFFF"/>
                </a:highlight>
                <a:latin typeface="Consolas"/>
                <a:ea typeface="Consolas"/>
                <a:cs typeface="Consolas"/>
                <a:sym typeface="Consolas"/>
              </a:rPr>
              <a:t>        </a:t>
            </a:r>
            <a:r>
              <a:rPr lang="en" dirty="0">
                <a:solidFill>
                  <a:srgbClr val="000080"/>
                </a:solidFill>
                <a:highlight>
                  <a:srgbClr val="FFFFFF"/>
                </a:highlight>
                <a:latin typeface="Consolas"/>
                <a:ea typeface="Consolas"/>
                <a:cs typeface="Consolas"/>
                <a:sym typeface="Consolas"/>
              </a:rPr>
              <a:t>print</a:t>
            </a:r>
            <a:r>
              <a:rPr lang="en" dirty="0">
                <a:solidFill>
                  <a:schemeClr val="dk1"/>
                </a:solidFill>
                <a:highlight>
                  <a:srgbClr val="FFFFFF"/>
                </a:highlight>
                <a:latin typeface="Consolas"/>
                <a:ea typeface="Consolas"/>
                <a:cs typeface="Consolas"/>
                <a:sym typeface="Consolas"/>
              </a:rPr>
              <a:t>(</a:t>
            </a:r>
            <a:r>
              <a:rPr lang="en" dirty="0" err="1">
                <a:solidFill>
                  <a:srgbClr val="000080"/>
                </a:solidFill>
                <a:highlight>
                  <a:srgbClr val="FFFFFF"/>
                </a:highlight>
                <a:latin typeface="Consolas"/>
                <a:ea typeface="Consolas"/>
                <a:cs typeface="Consolas"/>
                <a:sym typeface="Consolas"/>
              </a:rPr>
              <a:t>str</a:t>
            </a:r>
            <a:r>
              <a:rPr lang="en" dirty="0">
                <a:solidFill>
                  <a:schemeClr val="dk1"/>
                </a:solidFill>
                <a:highlight>
                  <a:srgbClr val="FFFFFF"/>
                </a:highlight>
                <a:latin typeface="Consolas"/>
                <a:ea typeface="Consolas"/>
                <a:cs typeface="Consolas"/>
                <a:sym typeface="Consolas"/>
              </a:rPr>
              <a:t>(button) + </a:t>
            </a:r>
            <a:r>
              <a:rPr lang="en" b="1" dirty="0">
                <a:solidFill>
                  <a:srgbClr val="008080"/>
                </a:solidFill>
                <a:highlight>
                  <a:srgbClr val="FFFFFF"/>
                </a:highlight>
                <a:latin typeface="Consolas"/>
                <a:ea typeface="Consolas"/>
                <a:cs typeface="Consolas"/>
                <a:sym typeface="Consolas"/>
              </a:rPr>
              <a:t>' says "ouch!"'</a:t>
            </a:r>
            <a:r>
              <a:rPr lang="en" dirty="0">
                <a:solidFill>
                  <a:schemeClr val="dk1"/>
                </a:solidFill>
                <a:highlight>
                  <a:srgbClr val="FFFFFF"/>
                </a:highlight>
                <a:latin typeface="Consolas"/>
                <a:ea typeface="Consolas"/>
                <a:cs typeface="Consolas"/>
                <a:sym typeface="Consolas"/>
              </a:rPr>
              <a:t>)</a:t>
            </a:r>
          </a:p>
          <a:p>
            <a:endParaRPr dirty="0">
              <a:solidFill>
                <a:schemeClr val="dk1"/>
              </a:solidFill>
              <a:highlight>
                <a:srgbClr val="FFFFFF"/>
              </a:highlight>
              <a:latin typeface="Consolas"/>
              <a:ea typeface="Consolas"/>
              <a:cs typeface="Consolas"/>
              <a:sym typeface="Consolas"/>
            </a:endParaRPr>
          </a:p>
          <a:p>
            <a:r>
              <a:rPr lang="en" dirty="0" err="1">
                <a:solidFill>
                  <a:schemeClr val="dk1"/>
                </a:solidFill>
                <a:highlight>
                  <a:srgbClr val="FFFFFF"/>
                </a:highlight>
                <a:latin typeface="Consolas"/>
                <a:ea typeface="Consolas"/>
                <a:cs typeface="Consolas"/>
                <a:sym typeface="Consolas"/>
              </a:rPr>
              <a:t>ButtonEventDemo</a:t>
            </a:r>
            <a:r>
              <a:rPr lang="en" dirty="0">
                <a:solidFill>
                  <a:schemeClr val="dk1"/>
                </a:solidFill>
                <a:highlight>
                  <a:srgbClr val="FFFFFF"/>
                </a:highlight>
                <a:latin typeface="Consolas"/>
                <a:ea typeface="Consolas"/>
                <a:cs typeface="Consolas"/>
                <a:sym typeface="Consolas"/>
              </a:rPr>
              <a:t>().run()</a:t>
            </a:r>
          </a:p>
        </p:txBody>
      </p:sp>
      <p:sp>
        <p:nvSpPr>
          <p:cNvPr id="424" name="Shape 424"/>
          <p:cNvSpPr/>
          <p:nvPr/>
        </p:nvSpPr>
        <p:spPr>
          <a:xfrm>
            <a:off x="6140820" y="6060926"/>
            <a:ext cx="8304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25" name="Shape 425"/>
          <p:cNvSpPr/>
          <p:nvPr/>
        </p:nvSpPr>
        <p:spPr>
          <a:xfrm>
            <a:off x="5229470" y="3689326"/>
            <a:ext cx="8304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cxnSp>
        <p:nvCxnSpPr>
          <p:cNvPr id="426" name="Shape 426"/>
          <p:cNvCxnSpPr>
            <a:stCxn id="424" idx="0"/>
            <a:endCxn id="425" idx="2"/>
          </p:cNvCxnSpPr>
          <p:nvPr/>
        </p:nvCxnSpPr>
        <p:spPr>
          <a:xfrm flipH="1" flipV="1">
            <a:off x="5644670" y="4054725"/>
            <a:ext cx="911350" cy="2006201"/>
          </a:xfrm>
          <a:prstGeom prst="straightConnector1">
            <a:avLst/>
          </a:prstGeom>
          <a:noFill/>
          <a:ln w="9525" cap="flat" cmpd="sng">
            <a:solidFill>
              <a:srgbClr val="FF0000"/>
            </a:solidFill>
            <a:prstDash val="solid"/>
            <a:round/>
            <a:headEnd type="none" w="lg" len="lg"/>
            <a:tailEnd type="triangle" w="lg" len="lg"/>
          </a:ln>
        </p:spPr>
      </p:cxnSp>
      <p:sp>
        <p:nvSpPr>
          <p:cNvPr id="8" name="TextBox 7">
            <a:extLst>
              <a:ext uri="{FF2B5EF4-FFF2-40B4-BE49-F238E27FC236}">
                <a16:creationId xmlns:a16="http://schemas.microsoft.com/office/drawing/2014/main" id="{15E896F0-0E7C-F510-A3BD-65D3C4F2A821}"/>
              </a:ext>
            </a:extLst>
          </p:cNvPr>
          <p:cNvSpPr txBox="1"/>
          <p:nvPr/>
        </p:nvSpPr>
        <p:spPr>
          <a:xfrm>
            <a:off x="0" y="6486761"/>
            <a:ext cx="2642616"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button_event_demo.py</a:t>
            </a:r>
            <a:endParaRPr lang="en-US" dirty="0"/>
          </a:p>
        </p:txBody>
      </p:sp>
    </p:spTree>
    <p:extLst>
      <p:ext uri="{BB962C8B-B14F-4D97-AF65-F5344CB8AC3E}">
        <p14:creationId xmlns:p14="http://schemas.microsoft.com/office/powerpoint/2010/main" val="35503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1000"/>
                                        <p:tgtEl>
                                          <p:spTgt spid="424"/>
                                        </p:tgtEl>
                                      </p:cBhvr>
                                    </p:animEffect>
                                  </p:childTnLst>
                                </p:cTn>
                              </p:par>
                              <p:par>
                                <p:cTn id="8" presetID="10" presetClass="entr" presetSubtype="0" fill="hold" nodeType="withEffect">
                                  <p:stCondLst>
                                    <p:cond delay="0"/>
                                  </p:stCondLst>
                                  <p:childTnLst>
                                    <p:set>
                                      <p:cBhvr>
                                        <p:cTn id="9" dur="1" fill="hold">
                                          <p:stCondLst>
                                            <p:cond delay="0"/>
                                          </p:stCondLst>
                                        </p:cTn>
                                        <p:tgtEl>
                                          <p:spTgt spid="426"/>
                                        </p:tgtEl>
                                        <p:attrNameLst>
                                          <p:attrName>style.visibility</p:attrName>
                                        </p:attrNameLst>
                                      </p:cBhvr>
                                      <p:to>
                                        <p:strVal val="visible"/>
                                      </p:to>
                                    </p:set>
                                    <p:animEffect transition="in" filter="fade">
                                      <p:cBhvr>
                                        <p:cTn id="10" dur="1000"/>
                                        <p:tgtEl>
                                          <p:spTgt spid="426"/>
                                        </p:tgtEl>
                                      </p:cBhvr>
                                    </p:animEffect>
                                  </p:childTnLst>
                                </p:cTn>
                              </p:par>
                              <p:par>
                                <p:cTn id="11" presetID="10" presetClass="entr" presetSubtype="0" fill="hold" nodeType="withEffect">
                                  <p:stCondLst>
                                    <p:cond delay="0"/>
                                  </p:stCondLst>
                                  <p:childTnLst>
                                    <p:set>
                                      <p:cBhvr>
                                        <p:cTn id="12" dur="1" fill="hold">
                                          <p:stCondLst>
                                            <p:cond delay="0"/>
                                          </p:stCondLst>
                                        </p:cTn>
                                        <p:tgtEl>
                                          <p:spTgt spid="425"/>
                                        </p:tgtEl>
                                        <p:attrNameLst>
                                          <p:attrName>style.visibility</p:attrName>
                                        </p:attrNameLst>
                                      </p:cBhvr>
                                      <p:to>
                                        <p:strVal val="visible"/>
                                      </p:to>
                                    </p:set>
                                    <p:animEffect transition="in" filter="fade">
                                      <p:cBhvr>
                                        <p:cTn id="13"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p:txBody>
          <a:bodyPr/>
          <a:lstStyle/>
          <a:p>
            <a:r>
              <a:rPr lang="en" dirty="0"/>
              <a:t>You can set the id attribute for widgets to uniquely identify them</a:t>
            </a:r>
          </a:p>
        </p:txBody>
      </p:sp>
      <p:sp>
        <p:nvSpPr>
          <p:cNvPr id="435" name="Shape 435"/>
          <p:cNvSpPr txBox="1">
            <a:spLocks noGrp="1"/>
          </p:cNvSpPr>
          <p:nvPr>
            <p:ph type="sldNum" sz="quarter" idx="12"/>
          </p:nvPr>
        </p:nvSpPr>
        <p:spPr/>
        <p:txBody>
          <a:bodyPr/>
          <a:lstStyle/>
          <a:p>
            <a:fld id="{00000000-1234-1234-1234-123412341234}" type="slidenum">
              <a:rPr lang="en"/>
              <a:pPr/>
              <a:t>27</a:t>
            </a:fld>
            <a:endParaRPr lang="en"/>
          </a:p>
        </p:txBody>
      </p:sp>
      <p:sp>
        <p:nvSpPr>
          <p:cNvPr id="433" name="Shape 433"/>
          <p:cNvSpPr txBox="1"/>
          <p:nvPr/>
        </p:nvSpPr>
        <p:spPr>
          <a:xfrm>
            <a:off x="2071976" y="1544325"/>
            <a:ext cx="7281299" cy="4367100"/>
          </a:xfrm>
          <a:prstGeom prst="rect">
            <a:avLst/>
          </a:prstGeom>
          <a:noFill/>
          <a:ln>
            <a:noFill/>
          </a:ln>
        </p:spPr>
        <p:txBody>
          <a:bodyPr lIns="91425" tIns="91425" rIns="91425" bIns="91425" anchor="ctr" anchorCtr="0">
            <a:noAutofit/>
          </a:bodyPr>
          <a:lstStyle/>
          <a:p>
            <a:r>
              <a:rPr lang="en" sz="2400" b="1">
                <a:solidFill>
                  <a:srgbClr val="000080"/>
                </a:solidFill>
                <a:highlight>
                  <a:srgbClr val="FFFFFF"/>
                </a:highlight>
                <a:latin typeface="Consolas"/>
                <a:ea typeface="Consolas"/>
                <a:cs typeface="Consolas"/>
                <a:sym typeface="Consolas"/>
              </a:rPr>
              <a:t>BoxLayout</a:t>
            </a:r>
            <a:r>
              <a:rPr lang="en" sz="2400">
                <a:solidFill>
                  <a:schemeClr val="dk1"/>
                </a:solidFill>
                <a:highlight>
                  <a:srgbClr val="FFFFFF"/>
                </a:highlight>
                <a:latin typeface="Consolas"/>
                <a:ea typeface="Consolas"/>
                <a:cs typeface="Consolas"/>
                <a:sym typeface="Consolas"/>
              </a:rPr>
              <a:t>:</a:t>
            </a:r>
          </a:p>
          <a:p>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orientation</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'vertical'</a:t>
            </a:r>
          </a:p>
          <a:p>
            <a:r>
              <a:rPr lang="en" sz="2400" b="1">
                <a:solidFill>
                  <a:srgbClr val="008000"/>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Button</a:t>
            </a:r>
            <a:r>
              <a:rPr lang="en" sz="2400">
                <a:solidFill>
                  <a:schemeClr val="dk1"/>
                </a:solidFill>
                <a:highlight>
                  <a:srgbClr val="FFFFFF"/>
                </a:highlight>
                <a:latin typeface="Consolas"/>
                <a:ea typeface="Consolas"/>
                <a:cs typeface="Consolas"/>
                <a:sym typeface="Consolas"/>
              </a:rPr>
              <a:t>:</a:t>
            </a:r>
          </a:p>
          <a:p>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"Press me"</a:t>
            </a:r>
          </a:p>
          <a:p>
            <a:r>
              <a:rPr lang="en" sz="2400" b="1">
                <a:solidFill>
                  <a:srgbClr val="008000"/>
                </a:solidFill>
                <a:highlight>
                  <a:srgbClr val="FFFFFF"/>
                </a:highlight>
                <a:latin typeface="Consolas"/>
                <a:ea typeface="Consolas"/>
                <a:cs typeface="Consolas"/>
                <a:sym typeface="Consolas"/>
              </a:rPr>
              <a:t>       </a:t>
            </a:r>
            <a:r>
              <a:rPr lang="en" sz="2400" b="1">
                <a:solidFill>
                  <a:srgbClr val="006666"/>
                </a:solidFill>
                <a:highlight>
                  <a:srgbClr val="FFFFFF"/>
                </a:highlight>
                <a:latin typeface="Consolas"/>
                <a:ea typeface="Consolas"/>
                <a:cs typeface="Consolas"/>
                <a:sym typeface="Consolas"/>
              </a:rPr>
              <a:t>on_press</a:t>
            </a:r>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app</a:t>
            </a:r>
            <a:r>
              <a:rPr lang="en" sz="2400">
                <a:solidFill>
                  <a:schemeClr val="dk1"/>
                </a:solidFill>
                <a:highlight>
                  <a:srgbClr val="FFFFFF"/>
                </a:highlight>
                <a:latin typeface="Consolas"/>
                <a:ea typeface="Consolas"/>
                <a:cs typeface="Consolas"/>
                <a:sym typeface="Consolas"/>
              </a:rPr>
              <a:t>.handle_pressed()</a:t>
            </a:r>
          </a:p>
          <a:p>
            <a:r>
              <a:rPr lang="en" sz="2400">
                <a:solidFill>
                  <a:schemeClr val="dk1"/>
                </a:solidFill>
                <a:highlight>
                  <a:srgbClr val="FFFFFF"/>
                </a:highlight>
                <a:latin typeface="Consolas"/>
                <a:ea typeface="Consolas"/>
                <a:cs typeface="Consolas"/>
                <a:sym typeface="Consolas"/>
              </a:rPr>
              <a:t>   </a:t>
            </a:r>
            <a:r>
              <a:rPr lang="en" sz="2400" b="1">
                <a:solidFill>
                  <a:srgbClr val="000080"/>
                </a:solidFill>
                <a:highlight>
                  <a:srgbClr val="FFFFFF"/>
                </a:highlight>
                <a:latin typeface="Consolas"/>
                <a:ea typeface="Consolas"/>
                <a:cs typeface="Consolas"/>
                <a:sym typeface="Consolas"/>
              </a:rPr>
              <a:t>Label</a:t>
            </a:r>
            <a:r>
              <a:rPr lang="en" sz="2400">
                <a:solidFill>
                  <a:schemeClr val="dk1"/>
                </a:solidFill>
                <a:highlight>
                  <a:srgbClr val="FFFFFF"/>
                </a:highlight>
                <a:latin typeface="Consolas"/>
                <a:ea typeface="Consolas"/>
                <a:cs typeface="Consolas"/>
                <a:sym typeface="Consolas"/>
              </a:rPr>
              <a:t>:</a:t>
            </a:r>
          </a:p>
          <a:p>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id</a:t>
            </a:r>
            <a:r>
              <a:rPr lang="en" sz="2400">
                <a:solidFill>
                  <a:schemeClr val="dk1"/>
                </a:solidFill>
                <a:highlight>
                  <a:srgbClr val="FFFFFF"/>
                </a:highlight>
                <a:latin typeface="Consolas"/>
                <a:ea typeface="Consolas"/>
                <a:cs typeface="Consolas"/>
                <a:sym typeface="Consolas"/>
              </a:rPr>
              <a:t>: my_label</a:t>
            </a:r>
          </a:p>
          <a:p>
            <a:r>
              <a:rPr lang="en" sz="2400">
                <a:solidFill>
                  <a:schemeClr val="dk1"/>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text</a:t>
            </a:r>
            <a:r>
              <a:rPr lang="en" sz="2400">
                <a:solidFill>
                  <a:schemeClr val="dk1"/>
                </a:solidFill>
                <a:highlight>
                  <a:srgbClr val="FFFFFF"/>
                </a:highlight>
                <a:latin typeface="Consolas"/>
                <a:ea typeface="Consolas"/>
                <a:cs typeface="Consolas"/>
                <a:sym typeface="Consolas"/>
              </a:rPr>
              <a:t>: </a:t>
            </a:r>
            <a:r>
              <a:rPr lang="en" sz="2400" b="1">
                <a:solidFill>
                  <a:srgbClr val="008000"/>
                </a:solidFill>
                <a:highlight>
                  <a:srgbClr val="FFFFFF"/>
                </a:highlight>
                <a:latin typeface="Consolas"/>
                <a:ea typeface="Consolas"/>
                <a:cs typeface="Consolas"/>
                <a:sym typeface="Consolas"/>
              </a:rPr>
              <a:t>"Hello world"</a:t>
            </a:r>
          </a:p>
          <a:p>
            <a:r>
              <a:rPr lang="en" sz="2400" b="1">
                <a:solidFill>
                  <a:srgbClr val="008000"/>
                </a:solidFill>
                <a:highlight>
                  <a:srgbClr val="FFFFFF"/>
                </a:highlight>
                <a:latin typeface="Consolas"/>
                <a:ea typeface="Consolas"/>
                <a:cs typeface="Consolas"/>
                <a:sym typeface="Consolas"/>
              </a:rPr>
              <a:t>       </a:t>
            </a:r>
            <a:r>
              <a:rPr lang="en" sz="2400" b="1">
                <a:solidFill>
                  <a:srgbClr val="660E7A"/>
                </a:solidFill>
                <a:highlight>
                  <a:srgbClr val="FFFFFF"/>
                </a:highlight>
                <a:latin typeface="Consolas"/>
                <a:ea typeface="Consolas"/>
                <a:cs typeface="Consolas"/>
                <a:sym typeface="Consolas"/>
              </a:rPr>
              <a:t>font_size</a:t>
            </a:r>
            <a:r>
              <a:rPr lang="en" sz="2400">
                <a:solidFill>
                  <a:schemeClr val="dk1"/>
                </a:solidFill>
                <a:highlight>
                  <a:srgbClr val="FFFFFF"/>
                </a:highlight>
                <a:latin typeface="Consolas"/>
                <a:ea typeface="Consolas"/>
                <a:cs typeface="Consolas"/>
                <a:sym typeface="Consolas"/>
              </a:rPr>
              <a:t>: </a:t>
            </a:r>
            <a:r>
              <a:rPr lang="en" sz="2400">
                <a:solidFill>
                  <a:srgbClr val="0000FF"/>
                </a:solidFill>
                <a:highlight>
                  <a:srgbClr val="FFFFFF"/>
                </a:highlight>
                <a:latin typeface="Consolas"/>
                <a:ea typeface="Consolas"/>
                <a:cs typeface="Consolas"/>
                <a:sym typeface="Consolas"/>
              </a:rPr>
              <a:t>42</a:t>
            </a:r>
          </a:p>
        </p:txBody>
      </p:sp>
      <p:sp>
        <p:nvSpPr>
          <p:cNvPr id="434" name="Shape 434"/>
          <p:cNvSpPr/>
          <p:nvPr/>
        </p:nvSpPr>
        <p:spPr>
          <a:xfrm>
            <a:off x="3167925" y="4284176"/>
            <a:ext cx="23247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6" name="TextBox 5">
            <a:extLst>
              <a:ext uri="{FF2B5EF4-FFF2-40B4-BE49-F238E27FC236}">
                <a16:creationId xmlns:a16="http://schemas.microsoft.com/office/drawing/2014/main" id="{DBFC8A31-049A-5250-ACC5-84A202421042}"/>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id_demo.kv</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p:txBody>
          <a:bodyPr/>
          <a:lstStyle/>
          <a:p>
            <a:r>
              <a:rPr lang="en"/>
              <a:t>This allows you to access a widget from Python using self.root.ids</a:t>
            </a:r>
          </a:p>
        </p:txBody>
      </p:sp>
      <p:sp>
        <p:nvSpPr>
          <p:cNvPr id="444" name="Shape 444"/>
          <p:cNvSpPr txBox="1">
            <a:spLocks noGrp="1"/>
          </p:cNvSpPr>
          <p:nvPr>
            <p:ph type="sldNum" sz="quarter" idx="12"/>
          </p:nvPr>
        </p:nvSpPr>
        <p:spPr/>
        <p:txBody>
          <a:bodyPr/>
          <a:lstStyle/>
          <a:p>
            <a:fld id="{00000000-1234-1234-1234-123412341234}" type="slidenum">
              <a:rPr lang="en"/>
              <a:pPr/>
              <a:t>28</a:t>
            </a:fld>
            <a:endParaRPr lang="en"/>
          </a:p>
        </p:txBody>
      </p:sp>
      <p:sp>
        <p:nvSpPr>
          <p:cNvPr id="441" name="Shape 441"/>
          <p:cNvSpPr txBox="1"/>
          <p:nvPr/>
        </p:nvSpPr>
        <p:spPr>
          <a:xfrm>
            <a:off x="2071976" y="1544326"/>
            <a:ext cx="8053499" cy="4865399"/>
          </a:xfrm>
          <a:prstGeom prst="rect">
            <a:avLst/>
          </a:prstGeom>
          <a:noFill/>
          <a:ln>
            <a:noFill/>
          </a:ln>
        </p:spPr>
        <p:txBody>
          <a:bodyPr lIns="91425" tIns="91425" rIns="91425" bIns="91425" anchor="ctr" anchorCtr="0">
            <a:noAutofit/>
          </a:bodyPr>
          <a:lstStyle/>
          <a:p>
            <a:r>
              <a:rPr lang="en" b="1">
                <a:solidFill>
                  <a:srgbClr val="000080"/>
                </a:solidFill>
                <a:highlight>
                  <a:srgbClr val="FFFFFF"/>
                </a:highlight>
                <a:latin typeface="Consolas"/>
                <a:ea typeface="Consolas"/>
                <a:cs typeface="Consolas"/>
                <a:sym typeface="Consolas"/>
              </a:rPr>
              <a:t>from </a:t>
            </a:r>
            <a:r>
              <a:rPr lang="en">
                <a:solidFill>
                  <a:schemeClr val="dk1"/>
                </a:solidFill>
                <a:highlight>
                  <a:srgbClr val="FFFFFF"/>
                </a:highlight>
                <a:latin typeface="Consolas"/>
                <a:ea typeface="Consolas"/>
                <a:cs typeface="Consolas"/>
                <a:sym typeface="Consolas"/>
              </a:rPr>
              <a:t>kivy.app </a:t>
            </a:r>
            <a:r>
              <a:rPr lang="en" b="1">
                <a:solidFill>
                  <a:srgbClr val="000080"/>
                </a:solidFill>
                <a:highlight>
                  <a:srgbClr val="FFFFFF"/>
                </a:highlight>
                <a:latin typeface="Consolas"/>
                <a:ea typeface="Consolas"/>
                <a:cs typeface="Consolas"/>
                <a:sym typeface="Consolas"/>
              </a:rPr>
              <a:t>import </a:t>
            </a:r>
            <a:r>
              <a:rPr lang="en">
                <a:solidFill>
                  <a:schemeClr val="dk1"/>
                </a:solidFill>
                <a:highlight>
                  <a:srgbClr val="FFFFFF"/>
                </a:highlight>
                <a:latin typeface="Consolas"/>
                <a:ea typeface="Consolas"/>
                <a:cs typeface="Consolas"/>
                <a:sym typeface="Consolas"/>
              </a:rPr>
              <a:t>App</a:t>
            </a:r>
          </a:p>
          <a:p>
            <a:r>
              <a:rPr lang="en" b="1">
                <a:solidFill>
                  <a:srgbClr val="000080"/>
                </a:solidFill>
                <a:highlight>
                  <a:srgbClr val="FFFFFF"/>
                </a:highlight>
                <a:latin typeface="Consolas"/>
                <a:ea typeface="Consolas"/>
                <a:cs typeface="Consolas"/>
                <a:sym typeface="Consolas"/>
              </a:rPr>
              <a:t>from </a:t>
            </a:r>
            <a:r>
              <a:rPr lang="en">
                <a:solidFill>
                  <a:schemeClr val="dk1"/>
                </a:solidFill>
                <a:highlight>
                  <a:srgbClr val="FFFFFF"/>
                </a:highlight>
                <a:latin typeface="Consolas"/>
                <a:ea typeface="Consolas"/>
                <a:cs typeface="Consolas"/>
                <a:sym typeface="Consolas"/>
              </a:rPr>
              <a:t>kivy.lang </a:t>
            </a:r>
            <a:r>
              <a:rPr lang="en" b="1">
                <a:solidFill>
                  <a:srgbClr val="000080"/>
                </a:solidFill>
                <a:highlight>
                  <a:srgbClr val="FFFFFF"/>
                </a:highlight>
                <a:latin typeface="Consolas"/>
                <a:ea typeface="Consolas"/>
                <a:cs typeface="Consolas"/>
                <a:sym typeface="Consolas"/>
              </a:rPr>
              <a:t>import </a:t>
            </a:r>
            <a:r>
              <a:rPr lang="en">
                <a:solidFill>
                  <a:schemeClr val="dk1"/>
                </a:solidFill>
                <a:highlight>
                  <a:srgbClr val="FFFFFF"/>
                </a:highlight>
                <a:latin typeface="Consolas"/>
                <a:ea typeface="Consolas"/>
                <a:cs typeface="Consolas"/>
                <a:sym typeface="Consolas"/>
              </a:rPr>
              <a:t>Builder</a:t>
            </a:r>
          </a:p>
          <a:p>
            <a:r>
              <a:rPr lang="en" b="1">
                <a:solidFill>
                  <a:srgbClr val="000080"/>
                </a:solidFill>
                <a:highlight>
                  <a:srgbClr val="FFFFFF"/>
                </a:highlight>
                <a:latin typeface="Consolas"/>
                <a:ea typeface="Consolas"/>
                <a:cs typeface="Consolas"/>
                <a:sym typeface="Consolas"/>
              </a:rPr>
              <a:t>import </a:t>
            </a:r>
            <a:r>
              <a:rPr lang="en">
                <a:solidFill>
                  <a:schemeClr val="dk1"/>
                </a:solidFill>
                <a:highlight>
                  <a:srgbClr val="FFFFFF"/>
                </a:highlight>
                <a:latin typeface="Consolas"/>
                <a:ea typeface="Consolas"/>
                <a:cs typeface="Consolas"/>
                <a:sym typeface="Consolas"/>
              </a:rPr>
              <a:t>random</a:t>
            </a:r>
          </a:p>
          <a:p>
            <a:endParaRPr>
              <a:solidFill>
                <a:schemeClr val="dk1"/>
              </a:solidFill>
              <a:highlight>
                <a:srgbClr val="FFFFFF"/>
              </a:highlight>
              <a:latin typeface="Consolas"/>
              <a:ea typeface="Consolas"/>
              <a:cs typeface="Consolas"/>
              <a:sym typeface="Consolas"/>
            </a:endParaRPr>
          </a:p>
          <a:p>
            <a:r>
              <a:rPr lang="en" b="1">
                <a:solidFill>
                  <a:srgbClr val="000080"/>
                </a:solidFill>
                <a:highlight>
                  <a:srgbClr val="FFFFFF"/>
                </a:highlight>
                <a:latin typeface="Consolas"/>
                <a:ea typeface="Consolas"/>
                <a:cs typeface="Consolas"/>
                <a:sym typeface="Consolas"/>
              </a:rPr>
              <a:t>class </a:t>
            </a:r>
            <a:r>
              <a:rPr lang="en">
                <a:solidFill>
                  <a:schemeClr val="dk1"/>
                </a:solidFill>
                <a:highlight>
                  <a:srgbClr val="FFFFFF"/>
                </a:highlight>
                <a:latin typeface="Consolas"/>
                <a:ea typeface="Consolas"/>
                <a:cs typeface="Consolas"/>
                <a:sym typeface="Consolas"/>
              </a:rPr>
              <a:t>IDDemo(App):</a:t>
            </a:r>
          </a:p>
          <a:p>
            <a:r>
              <a:rPr lang="en">
                <a:solidFill>
                  <a:schemeClr val="dk1"/>
                </a:solidFill>
                <a:highlight>
                  <a:srgbClr val="FFFFFF"/>
                </a:highlight>
                <a:latin typeface="Consolas"/>
                <a:ea typeface="Consolas"/>
                <a:cs typeface="Consolas"/>
                <a:sym typeface="Consolas"/>
              </a:rPr>
              <a:t>   </a:t>
            </a:r>
            <a:r>
              <a:rPr lang="en" b="1">
                <a:solidFill>
                  <a:srgbClr val="000080"/>
                </a:solidFill>
                <a:highlight>
                  <a:srgbClr val="FFFFFF"/>
                </a:highlight>
                <a:latin typeface="Consolas"/>
                <a:ea typeface="Consolas"/>
                <a:cs typeface="Consolas"/>
                <a:sym typeface="Consolas"/>
              </a:rPr>
              <a:t>def </a:t>
            </a:r>
            <a:r>
              <a:rPr lang="en">
                <a:solidFill>
                  <a:schemeClr val="dk1"/>
                </a:solidFill>
                <a:highlight>
                  <a:srgbClr val="FFFFFF"/>
                </a:highlight>
                <a:latin typeface="Consolas"/>
                <a:ea typeface="Consolas"/>
                <a:cs typeface="Consolas"/>
                <a:sym typeface="Consolas"/>
              </a:rPr>
              <a:t>build(</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a:t>
            </a:r>
          </a:p>
          <a:p>
            <a:r>
              <a:rPr lang="en">
                <a:solidFill>
                  <a:schemeClr val="dk1"/>
                </a:solidFill>
                <a:highlight>
                  <a:srgbClr val="FFFFFF"/>
                </a:highlight>
                <a:latin typeface="Consolas"/>
                <a:ea typeface="Consolas"/>
                <a:cs typeface="Consolas"/>
                <a:sym typeface="Consolas"/>
              </a:rPr>
              <a:t>       </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.title = </a:t>
            </a:r>
            <a:r>
              <a:rPr lang="en" b="1">
                <a:solidFill>
                  <a:srgbClr val="008080"/>
                </a:solidFill>
                <a:highlight>
                  <a:srgbClr val="FFFFFF"/>
                </a:highlight>
                <a:latin typeface="Consolas"/>
                <a:ea typeface="Consolas"/>
                <a:cs typeface="Consolas"/>
                <a:sym typeface="Consolas"/>
              </a:rPr>
              <a:t>"Demoing the id attribute"</a:t>
            </a:r>
          </a:p>
          <a:p>
            <a:r>
              <a:rPr lang="en" b="1">
                <a:solidFill>
                  <a:srgbClr val="008080"/>
                </a:solidFill>
                <a:highlight>
                  <a:srgbClr val="FFFFFF"/>
                </a:highlight>
                <a:latin typeface="Consolas"/>
                <a:ea typeface="Consolas"/>
                <a:cs typeface="Consolas"/>
                <a:sym typeface="Consolas"/>
              </a:rPr>
              <a:t>       </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.root = Builder.load_file(</a:t>
            </a:r>
            <a:r>
              <a:rPr lang="en" b="1">
                <a:solidFill>
                  <a:srgbClr val="008080"/>
                </a:solidFill>
                <a:highlight>
                  <a:srgbClr val="FFFFFF"/>
                </a:highlight>
                <a:latin typeface="Consolas"/>
                <a:ea typeface="Consolas"/>
                <a:cs typeface="Consolas"/>
                <a:sym typeface="Consolas"/>
              </a:rPr>
              <a:t>'id_demo.kv'</a:t>
            </a:r>
            <a:r>
              <a:rPr lang="en">
                <a:solidFill>
                  <a:schemeClr val="dk1"/>
                </a:solidFill>
                <a:highlight>
                  <a:srgbClr val="FFFFFF"/>
                </a:highlight>
                <a:latin typeface="Consolas"/>
                <a:ea typeface="Consolas"/>
                <a:cs typeface="Consolas"/>
                <a:sym typeface="Consolas"/>
              </a:rPr>
              <a:t>)</a:t>
            </a:r>
          </a:p>
          <a:p>
            <a:r>
              <a:rPr lang="en">
                <a:solidFill>
                  <a:schemeClr val="dk1"/>
                </a:solidFill>
                <a:highlight>
                  <a:srgbClr val="FFFFFF"/>
                </a:highlight>
                <a:latin typeface="Consolas"/>
                <a:ea typeface="Consolas"/>
                <a:cs typeface="Consolas"/>
                <a:sym typeface="Consolas"/>
              </a:rPr>
              <a:t>       </a:t>
            </a:r>
            <a:r>
              <a:rPr lang="en" b="1">
                <a:solidFill>
                  <a:srgbClr val="000080"/>
                </a:solidFill>
                <a:highlight>
                  <a:srgbClr val="FFFFFF"/>
                </a:highlight>
                <a:latin typeface="Consolas"/>
                <a:ea typeface="Consolas"/>
                <a:cs typeface="Consolas"/>
                <a:sym typeface="Consolas"/>
              </a:rPr>
              <a:t>return </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.root</a:t>
            </a:r>
          </a:p>
          <a:p>
            <a:endParaRPr>
              <a:solidFill>
                <a:schemeClr val="dk1"/>
              </a:solidFill>
              <a:highlight>
                <a:srgbClr val="FFFFFF"/>
              </a:highlight>
              <a:latin typeface="Consolas"/>
              <a:ea typeface="Consolas"/>
              <a:cs typeface="Consolas"/>
              <a:sym typeface="Consolas"/>
            </a:endParaRPr>
          </a:p>
          <a:p>
            <a:r>
              <a:rPr lang="en">
                <a:solidFill>
                  <a:schemeClr val="dk1"/>
                </a:solidFill>
                <a:highlight>
                  <a:srgbClr val="FFFFFF"/>
                </a:highlight>
                <a:latin typeface="Consolas"/>
                <a:ea typeface="Consolas"/>
                <a:cs typeface="Consolas"/>
                <a:sym typeface="Consolas"/>
              </a:rPr>
              <a:t>   </a:t>
            </a:r>
            <a:r>
              <a:rPr lang="en" b="1">
                <a:solidFill>
                  <a:srgbClr val="000080"/>
                </a:solidFill>
                <a:highlight>
                  <a:srgbClr val="FFFFFF"/>
                </a:highlight>
                <a:latin typeface="Consolas"/>
                <a:ea typeface="Consolas"/>
                <a:cs typeface="Consolas"/>
                <a:sym typeface="Consolas"/>
              </a:rPr>
              <a:t>def </a:t>
            </a:r>
            <a:r>
              <a:rPr lang="en">
                <a:solidFill>
                  <a:schemeClr val="dk1"/>
                </a:solidFill>
                <a:highlight>
                  <a:srgbClr val="FFFFFF"/>
                </a:highlight>
                <a:latin typeface="Consolas"/>
                <a:ea typeface="Consolas"/>
                <a:cs typeface="Consolas"/>
                <a:sym typeface="Consolas"/>
              </a:rPr>
              <a:t>handle_pressed(</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a:t>
            </a:r>
          </a:p>
          <a:p>
            <a:r>
              <a:rPr lang="en">
                <a:solidFill>
                  <a:schemeClr val="dk1"/>
                </a:solidFill>
                <a:highlight>
                  <a:srgbClr val="FFFFFF"/>
                </a:highlight>
                <a:latin typeface="Consolas"/>
                <a:ea typeface="Consolas"/>
                <a:cs typeface="Consolas"/>
                <a:sym typeface="Consolas"/>
              </a:rPr>
              <a:t>       </a:t>
            </a:r>
            <a:r>
              <a:rPr lang="en" b="1">
                <a:solidFill>
                  <a:srgbClr val="000080"/>
                </a:solidFill>
                <a:highlight>
                  <a:srgbClr val="FFFFFF"/>
                </a:highlight>
                <a:latin typeface="Consolas"/>
                <a:ea typeface="Consolas"/>
                <a:cs typeface="Consolas"/>
                <a:sym typeface="Consolas"/>
              </a:rPr>
              <a:t>if </a:t>
            </a:r>
            <a:r>
              <a:rPr lang="en">
                <a:solidFill>
                  <a:schemeClr val="dk1"/>
                </a:solidFill>
                <a:highlight>
                  <a:srgbClr val="FFFFFF"/>
                </a:highlight>
                <a:latin typeface="Consolas"/>
                <a:ea typeface="Consolas"/>
                <a:cs typeface="Consolas"/>
                <a:sym typeface="Consolas"/>
              </a:rPr>
              <a:t>random.randint(</a:t>
            </a:r>
            <a:r>
              <a:rPr lang="en">
                <a:solidFill>
                  <a:srgbClr val="0000FF"/>
                </a:solidFill>
                <a:highlight>
                  <a:srgbClr val="FFFFFF"/>
                </a:highlight>
                <a:latin typeface="Consolas"/>
                <a:ea typeface="Consolas"/>
                <a:cs typeface="Consolas"/>
                <a:sym typeface="Consolas"/>
              </a:rPr>
              <a:t>1</a:t>
            </a:r>
            <a:r>
              <a:rPr lang="en">
                <a:solidFill>
                  <a:schemeClr val="dk1"/>
                </a:solidFill>
                <a:highlight>
                  <a:srgbClr val="FFFFFF"/>
                </a:highlight>
                <a:latin typeface="Consolas"/>
                <a:ea typeface="Consolas"/>
                <a:cs typeface="Consolas"/>
                <a:sym typeface="Consolas"/>
              </a:rPr>
              <a:t>, </a:t>
            </a:r>
            <a:r>
              <a:rPr lang="en">
                <a:solidFill>
                  <a:srgbClr val="0000FF"/>
                </a:solidFill>
                <a:highlight>
                  <a:srgbClr val="FFFFFF"/>
                </a:highlight>
                <a:latin typeface="Consolas"/>
                <a:ea typeface="Consolas"/>
                <a:cs typeface="Consolas"/>
                <a:sym typeface="Consolas"/>
              </a:rPr>
              <a:t>10</a:t>
            </a:r>
            <a:r>
              <a:rPr lang="en">
                <a:solidFill>
                  <a:schemeClr val="dk1"/>
                </a:solidFill>
                <a:highlight>
                  <a:srgbClr val="FFFFFF"/>
                </a:highlight>
                <a:latin typeface="Consolas"/>
                <a:ea typeface="Consolas"/>
                <a:cs typeface="Consolas"/>
                <a:sym typeface="Consolas"/>
              </a:rPr>
              <a:t>) &lt;= </a:t>
            </a:r>
            <a:r>
              <a:rPr lang="en">
                <a:solidFill>
                  <a:srgbClr val="0000FF"/>
                </a:solidFill>
                <a:highlight>
                  <a:srgbClr val="FFFFFF"/>
                </a:highlight>
                <a:latin typeface="Consolas"/>
                <a:ea typeface="Consolas"/>
                <a:cs typeface="Consolas"/>
                <a:sym typeface="Consolas"/>
              </a:rPr>
              <a:t>5</a:t>
            </a:r>
            <a:r>
              <a:rPr lang="en">
                <a:solidFill>
                  <a:schemeClr val="dk1"/>
                </a:solidFill>
                <a:highlight>
                  <a:srgbClr val="FFFFFF"/>
                </a:highlight>
                <a:latin typeface="Consolas"/>
                <a:ea typeface="Consolas"/>
                <a:cs typeface="Consolas"/>
                <a:sym typeface="Consolas"/>
              </a:rPr>
              <a:t>:</a:t>
            </a:r>
          </a:p>
          <a:p>
            <a:r>
              <a:rPr lang="en">
                <a:solidFill>
                  <a:schemeClr val="dk1"/>
                </a:solidFill>
                <a:highlight>
                  <a:srgbClr val="FFFFFF"/>
                </a:highlight>
                <a:latin typeface="Consolas"/>
                <a:ea typeface="Consolas"/>
                <a:cs typeface="Consolas"/>
                <a:sym typeface="Consolas"/>
              </a:rPr>
              <a:t>           </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.root.ids.my_label.text = </a:t>
            </a:r>
            <a:r>
              <a:rPr lang="en" b="1">
                <a:solidFill>
                  <a:srgbClr val="008080"/>
                </a:solidFill>
                <a:highlight>
                  <a:srgbClr val="FFFFFF"/>
                </a:highlight>
                <a:latin typeface="Consolas"/>
                <a:ea typeface="Consolas"/>
                <a:cs typeface="Consolas"/>
                <a:sym typeface="Consolas"/>
              </a:rPr>
              <a:t>"ouch!!"</a:t>
            </a:r>
          </a:p>
          <a:p>
            <a:r>
              <a:rPr lang="en" b="1">
                <a:solidFill>
                  <a:srgbClr val="008080"/>
                </a:solidFill>
                <a:highlight>
                  <a:srgbClr val="FFFFFF"/>
                </a:highlight>
                <a:latin typeface="Consolas"/>
                <a:ea typeface="Consolas"/>
                <a:cs typeface="Consolas"/>
                <a:sym typeface="Consolas"/>
              </a:rPr>
              <a:t>       </a:t>
            </a:r>
            <a:r>
              <a:rPr lang="en" b="1">
                <a:solidFill>
                  <a:srgbClr val="000080"/>
                </a:solidFill>
                <a:highlight>
                  <a:srgbClr val="FFFFFF"/>
                </a:highlight>
                <a:latin typeface="Consolas"/>
                <a:ea typeface="Consolas"/>
                <a:cs typeface="Consolas"/>
                <a:sym typeface="Consolas"/>
              </a:rPr>
              <a:t>else</a:t>
            </a:r>
            <a:r>
              <a:rPr lang="en">
                <a:solidFill>
                  <a:schemeClr val="dk1"/>
                </a:solidFill>
                <a:highlight>
                  <a:srgbClr val="FFFFFF"/>
                </a:highlight>
                <a:latin typeface="Consolas"/>
                <a:ea typeface="Consolas"/>
                <a:cs typeface="Consolas"/>
                <a:sym typeface="Consolas"/>
              </a:rPr>
              <a:t>:</a:t>
            </a:r>
          </a:p>
          <a:p>
            <a:r>
              <a:rPr lang="en">
                <a:solidFill>
                  <a:schemeClr val="dk1"/>
                </a:solidFill>
                <a:highlight>
                  <a:srgbClr val="FFFFFF"/>
                </a:highlight>
                <a:latin typeface="Consolas"/>
                <a:ea typeface="Consolas"/>
                <a:cs typeface="Consolas"/>
                <a:sym typeface="Consolas"/>
              </a:rPr>
              <a:t>           </a:t>
            </a:r>
            <a:r>
              <a:rPr lang="en">
                <a:solidFill>
                  <a:srgbClr val="94558D"/>
                </a:solidFill>
                <a:highlight>
                  <a:srgbClr val="FFFFFF"/>
                </a:highlight>
                <a:latin typeface="Consolas"/>
                <a:ea typeface="Consolas"/>
                <a:cs typeface="Consolas"/>
                <a:sym typeface="Consolas"/>
              </a:rPr>
              <a:t>self</a:t>
            </a:r>
            <a:r>
              <a:rPr lang="en">
                <a:solidFill>
                  <a:schemeClr val="dk1"/>
                </a:solidFill>
                <a:highlight>
                  <a:srgbClr val="FFFFFF"/>
                </a:highlight>
                <a:latin typeface="Consolas"/>
                <a:ea typeface="Consolas"/>
                <a:cs typeface="Consolas"/>
                <a:sym typeface="Consolas"/>
              </a:rPr>
              <a:t>.root.ids.my_label.text = </a:t>
            </a:r>
            <a:r>
              <a:rPr lang="en" b="1">
                <a:solidFill>
                  <a:srgbClr val="008080"/>
                </a:solidFill>
                <a:highlight>
                  <a:srgbClr val="FFFFFF"/>
                </a:highlight>
                <a:latin typeface="Consolas"/>
                <a:ea typeface="Consolas"/>
                <a:cs typeface="Consolas"/>
                <a:sym typeface="Consolas"/>
              </a:rPr>
              <a:t>"stop that!!"</a:t>
            </a:r>
          </a:p>
          <a:p>
            <a:endParaRPr b="1">
              <a:solidFill>
                <a:srgbClr val="008080"/>
              </a:solidFill>
              <a:highlight>
                <a:srgbClr val="FFFFFF"/>
              </a:highlight>
              <a:latin typeface="Consolas"/>
              <a:ea typeface="Consolas"/>
              <a:cs typeface="Consolas"/>
              <a:sym typeface="Consolas"/>
            </a:endParaRPr>
          </a:p>
          <a:p>
            <a:r>
              <a:rPr lang="en">
                <a:solidFill>
                  <a:schemeClr val="dk1"/>
                </a:solidFill>
                <a:highlight>
                  <a:srgbClr val="FFFFFF"/>
                </a:highlight>
                <a:latin typeface="Consolas"/>
                <a:ea typeface="Consolas"/>
                <a:cs typeface="Consolas"/>
                <a:sym typeface="Consolas"/>
              </a:rPr>
              <a:t>app = IDDemo()</a:t>
            </a:r>
          </a:p>
          <a:p>
            <a:r>
              <a:rPr lang="en">
                <a:solidFill>
                  <a:schemeClr val="dk1"/>
                </a:solidFill>
                <a:highlight>
                  <a:srgbClr val="FFFFFF"/>
                </a:highlight>
                <a:latin typeface="Consolas"/>
                <a:ea typeface="Consolas"/>
                <a:cs typeface="Consolas"/>
                <a:sym typeface="Consolas"/>
              </a:rPr>
              <a:t>app.run()</a:t>
            </a:r>
          </a:p>
        </p:txBody>
      </p:sp>
      <p:sp>
        <p:nvSpPr>
          <p:cNvPr id="442" name="Shape 442"/>
          <p:cNvSpPr/>
          <p:nvPr/>
        </p:nvSpPr>
        <p:spPr>
          <a:xfrm>
            <a:off x="3533251" y="4798951"/>
            <a:ext cx="3437399"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43" name="Shape 443"/>
          <p:cNvSpPr/>
          <p:nvPr/>
        </p:nvSpPr>
        <p:spPr>
          <a:xfrm>
            <a:off x="3533251" y="5349876"/>
            <a:ext cx="3437399"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pic>
        <p:nvPicPr>
          <p:cNvPr id="6" name="Picture 5">
            <a:extLst>
              <a:ext uri="{FF2B5EF4-FFF2-40B4-BE49-F238E27FC236}">
                <a16:creationId xmlns:a16="http://schemas.microsoft.com/office/drawing/2014/main" id="{69E3D14C-EAF2-6931-48AC-45C5518AA77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0305" y="5412541"/>
            <a:ext cx="533400" cy="533400"/>
          </a:xfrm>
          <a:prstGeom prst="rect">
            <a:avLst/>
          </a:prstGeom>
        </p:spPr>
      </p:pic>
      <p:sp>
        <p:nvSpPr>
          <p:cNvPr id="7" name="TextBox 6">
            <a:extLst>
              <a:ext uri="{FF2B5EF4-FFF2-40B4-BE49-F238E27FC236}">
                <a16:creationId xmlns:a16="http://schemas.microsoft.com/office/drawing/2014/main" id="{6195C80B-84A7-7367-134D-9CAF235405F0}"/>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id_demo.py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Shape 450"/>
          <p:cNvSpPr txBox="1">
            <a:spLocks noGrp="1"/>
          </p:cNvSpPr>
          <p:nvPr>
            <p:ph type="title"/>
          </p:nvPr>
        </p:nvSpPr>
        <p:spPr/>
        <p:txBody>
          <a:bodyPr/>
          <a:lstStyle/>
          <a:p>
            <a:r>
              <a:rPr lang="en" dirty="0"/>
              <a:t>Kivy uses the MVC design </a:t>
            </a:r>
            <a:r>
              <a:rPr lang="en"/>
              <a:t>strategy </a:t>
            </a:r>
            <a:br>
              <a:rPr lang="en"/>
            </a:br>
            <a:r>
              <a:rPr lang="en"/>
              <a:t>Model-View-Controller</a:t>
            </a:r>
            <a:endParaRPr lang="en" dirty="0"/>
          </a:p>
        </p:txBody>
      </p:sp>
      <p:sp>
        <p:nvSpPr>
          <p:cNvPr id="449" name="Shape 449"/>
          <p:cNvSpPr txBox="1">
            <a:spLocks noGrp="1"/>
          </p:cNvSpPr>
          <p:nvPr>
            <p:ph idx="1"/>
          </p:nvPr>
        </p:nvSpPr>
        <p:spPr/>
        <p:txBody>
          <a:bodyPr/>
          <a:lstStyle/>
          <a:p>
            <a:r>
              <a:rPr lang="en-AU" dirty="0"/>
              <a:t>The </a:t>
            </a:r>
            <a:r>
              <a:rPr lang="en-AU" dirty="0" err="1"/>
              <a:t>Kv</a:t>
            </a:r>
            <a:r>
              <a:rPr lang="en-AU" dirty="0"/>
              <a:t> code is the </a:t>
            </a:r>
            <a:r>
              <a:rPr lang="en-AU" b="1" dirty="0"/>
              <a:t>view </a:t>
            </a:r>
            <a:r>
              <a:rPr lang="en-AU" dirty="0"/>
              <a:t>- </a:t>
            </a:r>
            <a:br>
              <a:rPr lang="en-AU" dirty="0"/>
            </a:br>
            <a:r>
              <a:rPr lang="en-AU" dirty="0"/>
              <a:t>it’s what the program looks like</a:t>
            </a:r>
          </a:p>
          <a:p>
            <a:r>
              <a:rPr lang="en-AU" dirty="0"/>
              <a:t>The App class is the </a:t>
            </a:r>
            <a:r>
              <a:rPr lang="en-AU" b="1" dirty="0"/>
              <a:t>controller </a:t>
            </a:r>
            <a:r>
              <a:rPr lang="en-AU" dirty="0"/>
              <a:t>- </a:t>
            </a:r>
            <a:br>
              <a:rPr lang="en-AU" dirty="0"/>
            </a:br>
            <a:r>
              <a:rPr lang="en-AU" dirty="0"/>
              <a:t>it’s in charge of program behaviour</a:t>
            </a:r>
          </a:p>
          <a:p>
            <a:r>
              <a:rPr lang="en-AU" dirty="0"/>
              <a:t>What’s the </a:t>
            </a:r>
            <a:r>
              <a:rPr lang="en-AU" b="1" dirty="0"/>
              <a:t>model</a:t>
            </a:r>
            <a:r>
              <a:rPr lang="en-AU" dirty="0"/>
              <a:t>?</a:t>
            </a:r>
          </a:p>
          <a:p>
            <a:pPr lvl="1"/>
            <a:r>
              <a:rPr lang="en-AU" dirty="0"/>
              <a:t>Data/state of the App</a:t>
            </a:r>
          </a:p>
          <a:p>
            <a:pPr lvl="1"/>
            <a:r>
              <a:rPr lang="en-AU" dirty="0" err="1"/>
              <a:t>Kivy</a:t>
            </a:r>
            <a:r>
              <a:rPr lang="en-AU" dirty="0"/>
              <a:t> Property class variables in your App class</a:t>
            </a:r>
          </a:p>
          <a:p>
            <a:r>
              <a:rPr lang="en-US" dirty="0"/>
              <a:t>Put model data in </a:t>
            </a:r>
            <a:r>
              <a:rPr lang="en-US" dirty="0">
                <a:latin typeface="Consolas" panose="020B0609020204030204" pitchFamily="49" charset="0"/>
                <a:cs typeface="Consolas" panose="020B0609020204030204" pitchFamily="49" charset="0"/>
              </a:rPr>
              <a:t>__</a:t>
            </a:r>
            <a:r>
              <a:rPr lang="en-US" dirty="0" err="1">
                <a:latin typeface="Consolas" panose="020B0609020204030204" pitchFamily="49" charset="0"/>
                <a:cs typeface="Consolas" panose="020B0609020204030204" pitchFamily="49" charset="0"/>
              </a:rPr>
              <a:t>init</a:t>
            </a:r>
            <a:r>
              <a:rPr lang="en-US" dirty="0">
                <a:latin typeface="Consolas" panose="020B0609020204030204" pitchFamily="49" charset="0"/>
                <a:cs typeface="Consolas" panose="020B0609020204030204" pitchFamily="49" charset="0"/>
              </a:rPr>
              <a:t>__</a:t>
            </a:r>
            <a:r>
              <a:rPr lang="en-US" dirty="0"/>
              <a:t> and view objects in </a:t>
            </a:r>
            <a:r>
              <a:rPr lang="en-US" dirty="0">
                <a:latin typeface="Consolas" panose="020B0609020204030204" pitchFamily="49" charset="0"/>
                <a:cs typeface="Consolas" panose="020B0609020204030204" pitchFamily="49" charset="0"/>
              </a:rPr>
              <a:t>build</a:t>
            </a:r>
          </a:p>
          <a:p>
            <a:pPr marL="0" indent="0">
              <a:buNone/>
            </a:pPr>
            <a:endParaRPr lang="en-AU" dirty="0"/>
          </a:p>
        </p:txBody>
      </p:sp>
      <p:sp>
        <p:nvSpPr>
          <p:cNvPr id="452" name="Shape 452"/>
          <p:cNvSpPr txBox="1">
            <a:spLocks noGrp="1"/>
          </p:cNvSpPr>
          <p:nvPr>
            <p:ph type="sldNum" sz="quarter" idx="12"/>
          </p:nvPr>
        </p:nvSpPr>
        <p:spPr/>
        <p:txBody>
          <a:bodyPr/>
          <a:lstStyle/>
          <a:p>
            <a:fld id="{00000000-1234-1234-1234-123412341234}" type="slidenum">
              <a:rPr lang="en"/>
              <a:pPr/>
              <a:t>29</a:t>
            </a:fld>
            <a:endParaRPr lang="en"/>
          </a:p>
        </p:txBody>
      </p:sp>
      <p:pic>
        <p:nvPicPr>
          <p:cNvPr id="451" name="Shape 451" descr="Diagram of MVC structure"/>
          <p:cNvPicPr preferRelativeResize="0"/>
          <p:nvPr/>
        </p:nvPicPr>
        <p:blipFill>
          <a:blip r:embed="rId3">
            <a:alphaModFix/>
          </a:blip>
          <a:stretch>
            <a:fillRect/>
          </a:stretch>
        </p:blipFill>
        <p:spPr>
          <a:xfrm>
            <a:off x="7798676" y="100856"/>
            <a:ext cx="4393324" cy="48326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9">
                                            <p:txEl>
                                              <p:pRg st="0" end="0"/>
                                            </p:txEl>
                                          </p:spTgt>
                                        </p:tgtEl>
                                        <p:attrNameLst>
                                          <p:attrName>style.visibility</p:attrName>
                                        </p:attrNameLst>
                                      </p:cBhvr>
                                      <p:to>
                                        <p:strVal val="visible"/>
                                      </p:to>
                                    </p:set>
                                    <p:animEffect transition="in" filter="fade">
                                      <p:cBhvr>
                                        <p:cTn id="7" dur="500"/>
                                        <p:tgtEl>
                                          <p:spTgt spid="4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9">
                                            <p:txEl>
                                              <p:pRg st="1" end="1"/>
                                            </p:txEl>
                                          </p:spTgt>
                                        </p:tgtEl>
                                        <p:attrNameLst>
                                          <p:attrName>style.visibility</p:attrName>
                                        </p:attrNameLst>
                                      </p:cBhvr>
                                      <p:to>
                                        <p:strVal val="visible"/>
                                      </p:to>
                                    </p:set>
                                    <p:animEffect transition="in" filter="fade">
                                      <p:cBhvr>
                                        <p:cTn id="12" dur="500"/>
                                        <p:tgtEl>
                                          <p:spTgt spid="4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9">
                                            <p:txEl>
                                              <p:pRg st="2" end="2"/>
                                            </p:txEl>
                                          </p:spTgt>
                                        </p:tgtEl>
                                        <p:attrNameLst>
                                          <p:attrName>style.visibility</p:attrName>
                                        </p:attrNameLst>
                                      </p:cBhvr>
                                      <p:to>
                                        <p:strVal val="visible"/>
                                      </p:to>
                                    </p:set>
                                    <p:animEffect transition="in" filter="fade">
                                      <p:cBhvr>
                                        <p:cTn id="17" dur="500"/>
                                        <p:tgtEl>
                                          <p:spTgt spid="44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9">
                                            <p:txEl>
                                              <p:pRg st="3" end="3"/>
                                            </p:txEl>
                                          </p:spTgt>
                                        </p:tgtEl>
                                        <p:attrNameLst>
                                          <p:attrName>style.visibility</p:attrName>
                                        </p:attrNameLst>
                                      </p:cBhvr>
                                      <p:to>
                                        <p:strVal val="visible"/>
                                      </p:to>
                                    </p:set>
                                    <p:animEffect transition="in" filter="fade">
                                      <p:cBhvr>
                                        <p:cTn id="20" dur="500"/>
                                        <p:tgtEl>
                                          <p:spTgt spid="44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9">
                                            <p:txEl>
                                              <p:pRg st="4" end="4"/>
                                            </p:txEl>
                                          </p:spTgt>
                                        </p:tgtEl>
                                        <p:attrNameLst>
                                          <p:attrName>style.visibility</p:attrName>
                                        </p:attrNameLst>
                                      </p:cBhvr>
                                      <p:to>
                                        <p:strVal val="visible"/>
                                      </p:to>
                                    </p:set>
                                    <p:animEffect transition="in" filter="fade">
                                      <p:cBhvr>
                                        <p:cTn id="23" dur="500"/>
                                        <p:tgtEl>
                                          <p:spTgt spid="44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9">
                                            <p:txEl>
                                              <p:pRg st="5" end="5"/>
                                            </p:txEl>
                                          </p:spTgt>
                                        </p:tgtEl>
                                        <p:attrNameLst>
                                          <p:attrName>style.visibility</p:attrName>
                                        </p:attrNameLst>
                                      </p:cBhvr>
                                      <p:to>
                                        <p:strVal val="visible"/>
                                      </p:to>
                                    </p:set>
                                    <p:animEffect transition="in" filter="fade">
                                      <p:cBhvr>
                                        <p:cTn id="28" dur="500"/>
                                        <p:tgtEl>
                                          <p:spTgt spid="4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F66A-7B21-8B84-C031-6530BC9233CD}"/>
              </a:ext>
            </a:extLst>
          </p:cNvPr>
          <p:cNvSpPr>
            <a:spLocks noGrp="1"/>
          </p:cNvSpPr>
          <p:nvPr>
            <p:ph type="title"/>
          </p:nvPr>
        </p:nvSpPr>
        <p:spPr/>
        <p:txBody>
          <a:bodyPr/>
          <a:lstStyle/>
          <a:p>
            <a:r>
              <a:rPr lang="en" dirty="0"/>
              <a:t>Our demos help you learn </a:t>
            </a:r>
            <a:r>
              <a:rPr lang="en" dirty="0" err="1"/>
              <a:t>Kivy</a:t>
            </a:r>
            <a:endParaRPr lang="en-US" dirty="0"/>
          </a:p>
        </p:txBody>
      </p:sp>
      <p:sp>
        <p:nvSpPr>
          <p:cNvPr id="3" name="Content Placeholder 2">
            <a:extLst>
              <a:ext uri="{FF2B5EF4-FFF2-40B4-BE49-F238E27FC236}">
                <a16:creationId xmlns:a16="http://schemas.microsoft.com/office/drawing/2014/main" id="{07934E1C-BCA9-5FEE-71FB-3607AB62A6BF}"/>
              </a:ext>
            </a:extLst>
          </p:cNvPr>
          <p:cNvSpPr>
            <a:spLocks noGrp="1"/>
          </p:cNvSpPr>
          <p:nvPr>
            <p:ph idx="1"/>
          </p:nvPr>
        </p:nvSpPr>
        <p:spPr/>
        <p:txBody>
          <a:bodyPr/>
          <a:lstStyle/>
          <a:p>
            <a:r>
              <a:rPr lang="en-AU" dirty="0">
                <a:hlinkClick r:id="rId2"/>
              </a:rPr>
              <a:t>https://github.com/CP1404/KivyDemos</a:t>
            </a:r>
            <a:endParaRPr lang="en-AU" dirty="0"/>
          </a:p>
          <a:p>
            <a:endParaRPr lang="en-AU" dirty="0"/>
          </a:p>
          <a:p>
            <a:r>
              <a:rPr lang="en-AU" dirty="0"/>
              <a:t>Student comment: </a:t>
            </a:r>
            <a:br>
              <a:rPr lang="en-AU" dirty="0"/>
            </a:br>
            <a:r>
              <a:rPr lang="en-AU" dirty="0"/>
              <a:t>“Instead searching the internet for solutions </a:t>
            </a:r>
            <a:r>
              <a:rPr lang="en-AU" dirty="0" err="1"/>
              <a:t>i</a:t>
            </a:r>
            <a:r>
              <a:rPr lang="en-AU" dirty="0"/>
              <a:t> found it a lot easier to run programs from the </a:t>
            </a:r>
            <a:r>
              <a:rPr lang="en-AU" dirty="0" err="1"/>
              <a:t>kivy</a:t>
            </a:r>
            <a:r>
              <a:rPr lang="en-AU" dirty="0"/>
              <a:t> demos to find examples of the answers </a:t>
            </a:r>
            <a:r>
              <a:rPr lang="en-AU" dirty="0" err="1"/>
              <a:t>i</a:t>
            </a:r>
            <a:r>
              <a:rPr lang="en-AU" dirty="0"/>
              <a:t> was looking for.”</a:t>
            </a:r>
          </a:p>
          <a:p>
            <a:endParaRPr lang="en-US" dirty="0"/>
          </a:p>
        </p:txBody>
      </p:sp>
      <p:sp>
        <p:nvSpPr>
          <p:cNvPr id="4" name="Slide Number Placeholder 3">
            <a:extLst>
              <a:ext uri="{FF2B5EF4-FFF2-40B4-BE49-F238E27FC236}">
                <a16:creationId xmlns:a16="http://schemas.microsoft.com/office/drawing/2014/main" id="{AD1A694F-BE88-0145-9119-B427BEA13E0F}"/>
              </a:ext>
            </a:extLst>
          </p:cNvPr>
          <p:cNvSpPr>
            <a:spLocks noGrp="1"/>
          </p:cNvSpPr>
          <p:nvPr>
            <p:ph type="sldNum" sz="quarter" idx="12"/>
          </p:nvPr>
        </p:nvSpPr>
        <p:spPr/>
        <p:txBody>
          <a:bodyPr/>
          <a:lstStyle/>
          <a:p>
            <a:fld id="{9BA6F528-5FD8-2D4C-A50E-2D0CF89D053C}" type="slidenum">
              <a:rPr lang="en-US" smtClean="0"/>
              <a:pPr/>
              <a:t>3</a:t>
            </a:fld>
            <a:endParaRPr lang="en-US"/>
          </a:p>
        </p:txBody>
      </p:sp>
    </p:spTree>
    <p:extLst>
      <p:ext uri="{BB962C8B-B14F-4D97-AF65-F5344CB8AC3E}">
        <p14:creationId xmlns:p14="http://schemas.microsoft.com/office/powerpoint/2010/main" val="1584304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p:txBody>
          <a:bodyPr/>
          <a:lstStyle/>
          <a:p>
            <a:r>
              <a:rPr lang="en" dirty="0"/>
              <a:t>Here is a </a:t>
            </a:r>
            <a:r>
              <a:rPr lang="en" dirty="0" err="1"/>
              <a:t>StringProperty</a:t>
            </a:r>
            <a:r>
              <a:rPr lang="en" dirty="0"/>
              <a:t> class variable for a model</a:t>
            </a:r>
          </a:p>
        </p:txBody>
      </p:sp>
      <p:sp>
        <p:nvSpPr>
          <p:cNvPr id="5" name="Content Placeholder 4">
            <a:extLst>
              <a:ext uri="{FF2B5EF4-FFF2-40B4-BE49-F238E27FC236}">
                <a16:creationId xmlns:a16="http://schemas.microsoft.com/office/drawing/2014/main" id="{3079DAC4-2C40-A730-696C-0DB2A102FAD2}"/>
              </a:ext>
            </a:extLst>
          </p:cNvPr>
          <p:cNvSpPr>
            <a:spLocks noGrp="1"/>
          </p:cNvSpPr>
          <p:nvPr>
            <p:ph idx="1"/>
          </p:nvPr>
        </p:nvSpPr>
        <p:spPr/>
        <p:txBody>
          <a:bodyPr/>
          <a:lstStyle/>
          <a:p>
            <a:endParaRPr lang="en-US"/>
          </a:p>
        </p:txBody>
      </p:sp>
      <p:sp>
        <p:nvSpPr>
          <p:cNvPr id="462" name="Shape 462"/>
          <p:cNvSpPr txBox="1">
            <a:spLocks noGrp="1"/>
          </p:cNvSpPr>
          <p:nvPr>
            <p:ph type="sldNum" sz="quarter" idx="12"/>
          </p:nvPr>
        </p:nvSpPr>
        <p:spPr/>
        <p:txBody>
          <a:bodyPr/>
          <a:lstStyle/>
          <a:p>
            <a:fld id="{00000000-1234-1234-1234-123412341234}" type="slidenum">
              <a:rPr lang="en"/>
              <a:pPr/>
              <a:t>30</a:t>
            </a:fld>
            <a:endParaRPr lang="en"/>
          </a:p>
        </p:txBody>
      </p:sp>
      <p:sp>
        <p:nvSpPr>
          <p:cNvPr id="458" name="Shape 458"/>
          <p:cNvSpPr txBox="1"/>
          <p:nvPr/>
        </p:nvSpPr>
        <p:spPr>
          <a:xfrm>
            <a:off x="2022151" y="1477901"/>
            <a:ext cx="7854299" cy="5031299"/>
          </a:xfrm>
          <a:prstGeom prst="rect">
            <a:avLst/>
          </a:prstGeom>
          <a:noFill/>
          <a:ln>
            <a:noFill/>
          </a:ln>
        </p:spPr>
        <p:txBody>
          <a:bodyPr lIns="91425" tIns="91425" rIns="91425" bIns="91425" anchor="ctr" anchorCtr="0">
            <a:noAutofit/>
          </a:bodyPr>
          <a:lstStyle/>
          <a:p>
            <a:r>
              <a:rPr lang="en" sz="2000" b="1" dirty="0">
                <a:solidFill>
                  <a:srgbClr val="000080"/>
                </a:solidFill>
                <a:highlight>
                  <a:srgbClr val="FFFFFF"/>
                </a:highlight>
                <a:latin typeface="Consolas"/>
                <a:ea typeface="Consolas"/>
                <a:cs typeface="Consolas"/>
                <a:sym typeface="Consolas"/>
              </a:rPr>
              <a:t>from </a:t>
            </a:r>
            <a:r>
              <a:rPr lang="en" sz="2000" dirty="0" err="1">
                <a:solidFill>
                  <a:schemeClr val="dk1"/>
                </a:solidFill>
                <a:highlight>
                  <a:srgbClr val="FFFFFF"/>
                </a:highlight>
                <a:latin typeface="Consolas"/>
                <a:ea typeface="Consolas"/>
                <a:cs typeface="Consolas"/>
                <a:sym typeface="Consolas"/>
              </a:rPr>
              <a:t>kivy.app</a:t>
            </a:r>
            <a:r>
              <a:rPr lang="en" sz="2000" dirty="0">
                <a:solidFill>
                  <a:schemeClr val="dk1"/>
                </a:solidFill>
                <a:highlight>
                  <a:srgbClr val="FFFFFF"/>
                </a:highlight>
                <a:latin typeface="Consolas"/>
                <a:ea typeface="Consolas"/>
                <a:cs typeface="Consolas"/>
                <a:sym typeface="Consolas"/>
              </a:rPr>
              <a:t> </a:t>
            </a:r>
            <a:r>
              <a:rPr lang="en" sz="2000" b="1" dirty="0">
                <a:solidFill>
                  <a:srgbClr val="000080"/>
                </a:solidFill>
                <a:highlight>
                  <a:srgbClr val="FFFFFF"/>
                </a:highlight>
                <a:latin typeface="Consolas"/>
                <a:ea typeface="Consolas"/>
                <a:cs typeface="Consolas"/>
                <a:sym typeface="Consolas"/>
              </a:rPr>
              <a:t>import </a:t>
            </a:r>
            <a:r>
              <a:rPr lang="en" sz="2000" dirty="0">
                <a:solidFill>
                  <a:schemeClr val="dk1"/>
                </a:solidFill>
                <a:highlight>
                  <a:srgbClr val="FFFFFF"/>
                </a:highlight>
                <a:latin typeface="Consolas"/>
                <a:ea typeface="Consolas"/>
                <a:cs typeface="Consolas"/>
                <a:sym typeface="Consolas"/>
              </a:rPr>
              <a:t>App</a:t>
            </a:r>
          </a:p>
          <a:p>
            <a:r>
              <a:rPr lang="en" sz="2000" b="1" dirty="0">
                <a:solidFill>
                  <a:srgbClr val="000080"/>
                </a:solidFill>
                <a:highlight>
                  <a:srgbClr val="FFFFFF"/>
                </a:highlight>
                <a:latin typeface="Consolas"/>
                <a:ea typeface="Consolas"/>
                <a:cs typeface="Consolas"/>
                <a:sym typeface="Consolas"/>
              </a:rPr>
              <a:t>from </a:t>
            </a:r>
            <a:r>
              <a:rPr lang="en" sz="2000" dirty="0" err="1">
                <a:solidFill>
                  <a:schemeClr val="dk1"/>
                </a:solidFill>
                <a:highlight>
                  <a:srgbClr val="FFFFFF"/>
                </a:highlight>
                <a:latin typeface="Consolas"/>
                <a:ea typeface="Consolas"/>
                <a:cs typeface="Consolas"/>
                <a:sym typeface="Consolas"/>
              </a:rPr>
              <a:t>kivy.lang</a:t>
            </a:r>
            <a:r>
              <a:rPr lang="en" sz="2000" dirty="0">
                <a:solidFill>
                  <a:schemeClr val="dk1"/>
                </a:solidFill>
                <a:highlight>
                  <a:srgbClr val="FFFFFF"/>
                </a:highlight>
                <a:latin typeface="Consolas"/>
                <a:ea typeface="Consolas"/>
                <a:cs typeface="Consolas"/>
                <a:sym typeface="Consolas"/>
              </a:rPr>
              <a:t> </a:t>
            </a:r>
            <a:r>
              <a:rPr lang="en" sz="2000" b="1" dirty="0">
                <a:solidFill>
                  <a:srgbClr val="000080"/>
                </a:solidFill>
                <a:highlight>
                  <a:srgbClr val="FFFFFF"/>
                </a:highlight>
                <a:latin typeface="Consolas"/>
                <a:ea typeface="Consolas"/>
                <a:cs typeface="Consolas"/>
                <a:sym typeface="Consolas"/>
              </a:rPr>
              <a:t>import </a:t>
            </a:r>
            <a:r>
              <a:rPr lang="en" sz="2000" dirty="0">
                <a:solidFill>
                  <a:schemeClr val="dk1"/>
                </a:solidFill>
                <a:highlight>
                  <a:srgbClr val="FFFFFF"/>
                </a:highlight>
                <a:latin typeface="Consolas"/>
                <a:ea typeface="Consolas"/>
                <a:cs typeface="Consolas"/>
                <a:sym typeface="Consolas"/>
              </a:rPr>
              <a:t>Builder</a:t>
            </a:r>
          </a:p>
          <a:p>
            <a:r>
              <a:rPr lang="en" sz="2000" b="1" dirty="0">
                <a:solidFill>
                  <a:srgbClr val="000080"/>
                </a:solidFill>
                <a:highlight>
                  <a:srgbClr val="FFFFFF"/>
                </a:highlight>
                <a:latin typeface="Consolas"/>
                <a:ea typeface="Consolas"/>
                <a:cs typeface="Consolas"/>
                <a:sym typeface="Consolas"/>
              </a:rPr>
              <a:t>from </a:t>
            </a:r>
            <a:r>
              <a:rPr lang="en" sz="2000" dirty="0" err="1">
                <a:solidFill>
                  <a:schemeClr val="dk1"/>
                </a:solidFill>
                <a:highlight>
                  <a:srgbClr val="FFFFFF"/>
                </a:highlight>
                <a:latin typeface="Consolas"/>
                <a:ea typeface="Consolas"/>
                <a:cs typeface="Consolas"/>
                <a:sym typeface="Consolas"/>
              </a:rPr>
              <a:t>kivy</a:t>
            </a:r>
            <a:r>
              <a:rPr lang="en" sz="2000" dirty="0">
                <a:solidFill>
                  <a:schemeClr val="dk1"/>
                </a:solidFill>
                <a:highlight>
                  <a:srgbClr val="FFFFFF"/>
                </a:highlight>
                <a:latin typeface="Consolas"/>
                <a:ea typeface="Consolas"/>
                <a:cs typeface="Consolas"/>
                <a:sym typeface="Consolas"/>
              </a:rPr>
              <a:t>.</a:t>
            </a:r>
            <a:r>
              <a:rPr lang="en-AU" sz="2000" dirty="0">
                <a:solidFill>
                  <a:schemeClr val="dk1"/>
                </a:solidFill>
                <a:highlight>
                  <a:srgbClr val="FFFFFF"/>
                </a:highlight>
                <a:latin typeface="Consolas"/>
                <a:ea typeface="Consolas"/>
                <a:cs typeface="Consolas"/>
                <a:sym typeface="Consolas"/>
              </a:rPr>
              <a:t>properties</a:t>
            </a:r>
            <a:r>
              <a:rPr lang="en" sz="2000" dirty="0">
                <a:solidFill>
                  <a:schemeClr val="dk1"/>
                </a:solidFill>
                <a:highlight>
                  <a:srgbClr val="FFFFFF"/>
                </a:highlight>
                <a:latin typeface="Consolas"/>
                <a:ea typeface="Consolas"/>
                <a:cs typeface="Consolas"/>
                <a:sym typeface="Consolas"/>
              </a:rPr>
              <a:t> </a:t>
            </a:r>
            <a:r>
              <a:rPr lang="en" sz="2000" b="1" dirty="0">
                <a:solidFill>
                  <a:srgbClr val="000080"/>
                </a:solidFill>
                <a:highlight>
                  <a:srgbClr val="FFFFFF"/>
                </a:highlight>
                <a:latin typeface="Consolas"/>
                <a:ea typeface="Consolas"/>
                <a:cs typeface="Consolas"/>
                <a:sym typeface="Consolas"/>
              </a:rPr>
              <a:t>import </a:t>
            </a:r>
            <a:r>
              <a:rPr lang="en" sz="2000" dirty="0" err="1">
                <a:solidFill>
                  <a:schemeClr val="dk1"/>
                </a:solidFill>
                <a:highlight>
                  <a:srgbClr val="FFFFFF"/>
                </a:highlight>
                <a:latin typeface="Consolas"/>
                <a:ea typeface="Consolas"/>
                <a:cs typeface="Consolas"/>
                <a:sym typeface="Consolas"/>
              </a:rPr>
              <a:t>StringProperty</a:t>
            </a:r>
            <a:endParaRPr lang="en" sz="2000" dirty="0">
              <a:solidFill>
                <a:schemeClr val="dk1"/>
              </a:solidFill>
              <a:highlight>
                <a:srgbClr val="FFFFFF"/>
              </a:highlight>
              <a:latin typeface="Consolas"/>
              <a:ea typeface="Consolas"/>
              <a:cs typeface="Consolas"/>
              <a:sym typeface="Consolas"/>
            </a:endParaRPr>
          </a:p>
          <a:p>
            <a:endParaRPr sz="2000" dirty="0">
              <a:solidFill>
                <a:schemeClr val="dk1"/>
              </a:solidFill>
              <a:highlight>
                <a:srgbClr val="FFFFFF"/>
              </a:highlight>
              <a:latin typeface="Consolas"/>
              <a:ea typeface="Consolas"/>
              <a:cs typeface="Consolas"/>
              <a:sym typeface="Consolas"/>
            </a:endParaRPr>
          </a:p>
          <a:p>
            <a:r>
              <a:rPr lang="en" sz="2000" b="1" dirty="0">
                <a:solidFill>
                  <a:srgbClr val="000080"/>
                </a:solidFill>
                <a:highlight>
                  <a:srgbClr val="FFFFFF"/>
                </a:highlight>
                <a:latin typeface="Consolas"/>
                <a:ea typeface="Consolas"/>
                <a:cs typeface="Consolas"/>
                <a:sym typeface="Consolas"/>
              </a:rPr>
              <a:t>class </a:t>
            </a:r>
            <a:r>
              <a:rPr lang="en" sz="2000" dirty="0" err="1">
                <a:solidFill>
                  <a:schemeClr val="dk1"/>
                </a:solidFill>
                <a:highlight>
                  <a:srgbClr val="FFFFFF"/>
                </a:highlight>
                <a:latin typeface="Consolas"/>
                <a:ea typeface="Consolas"/>
                <a:cs typeface="Consolas"/>
                <a:sym typeface="Consolas"/>
              </a:rPr>
              <a:t>MVCDemo</a:t>
            </a:r>
            <a:r>
              <a:rPr lang="en" sz="2000" dirty="0">
                <a:solidFill>
                  <a:schemeClr val="dk1"/>
                </a:solidFill>
                <a:highlight>
                  <a:srgbClr val="FFFFFF"/>
                </a:highlight>
                <a:latin typeface="Consolas"/>
                <a:ea typeface="Consolas"/>
                <a:cs typeface="Consolas"/>
                <a:sym typeface="Consolas"/>
              </a:rPr>
              <a:t>(App):</a:t>
            </a:r>
          </a:p>
          <a:p>
            <a:r>
              <a:rPr lang="en" sz="2000" dirty="0">
                <a:solidFill>
                  <a:schemeClr val="dk1"/>
                </a:solidFill>
                <a:highlight>
                  <a:srgbClr val="FFFFFF"/>
                </a:highlight>
                <a:latin typeface="Consolas"/>
                <a:ea typeface="Consolas"/>
                <a:cs typeface="Consolas"/>
                <a:sym typeface="Consolas"/>
              </a:rPr>
              <a:t>   message = </a:t>
            </a:r>
            <a:r>
              <a:rPr lang="en" sz="2000" dirty="0" err="1">
                <a:solidFill>
                  <a:schemeClr val="dk1"/>
                </a:solidFill>
                <a:highlight>
                  <a:srgbClr val="FFFFFF"/>
                </a:highlight>
                <a:latin typeface="Consolas"/>
                <a:ea typeface="Consolas"/>
                <a:cs typeface="Consolas"/>
                <a:sym typeface="Consolas"/>
              </a:rPr>
              <a:t>StringProperty</a:t>
            </a:r>
            <a:r>
              <a:rPr lang="en" sz="2000" dirty="0">
                <a:solidFill>
                  <a:schemeClr val="dk1"/>
                </a:solidFill>
                <a:highlight>
                  <a:srgbClr val="FFFFFF"/>
                </a:highlight>
                <a:latin typeface="Consolas"/>
                <a:ea typeface="Consolas"/>
                <a:cs typeface="Consolas"/>
                <a:sym typeface="Consolas"/>
              </a:rPr>
              <a:t>()</a:t>
            </a:r>
          </a:p>
          <a:p>
            <a:endParaRPr sz="2000" dirty="0">
              <a:solidFill>
                <a:schemeClr val="dk1"/>
              </a:solidFill>
              <a:highlight>
                <a:srgbClr val="FFFFFF"/>
              </a:highlight>
              <a:latin typeface="Consolas"/>
              <a:ea typeface="Consolas"/>
              <a:cs typeface="Consolas"/>
              <a:sym typeface="Consolas"/>
            </a:endParaRPr>
          </a:p>
          <a:p>
            <a:r>
              <a:rPr lang="en" sz="2000" dirty="0">
                <a:solidFill>
                  <a:schemeClr val="dk1"/>
                </a:solidFill>
                <a:highlight>
                  <a:srgbClr val="FFFFFF"/>
                </a:highlight>
                <a:latin typeface="Consolas"/>
                <a:ea typeface="Consolas"/>
                <a:cs typeface="Consolas"/>
                <a:sym typeface="Consolas"/>
              </a:rPr>
              <a:t>   </a:t>
            </a:r>
            <a:r>
              <a:rPr lang="en" sz="2000" b="1" dirty="0">
                <a:solidFill>
                  <a:srgbClr val="000080"/>
                </a:solidFill>
                <a:highlight>
                  <a:srgbClr val="FFFFFF"/>
                </a:highlight>
                <a:latin typeface="Consolas"/>
                <a:ea typeface="Consolas"/>
                <a:cs typeface="Consolas"/>
                <a:sym typeface="Consolas"/>
              </a:rPr>
              <a:t>def </a:t>
            </a:r>
            <a:r>
              <a:rPr lang="en" sz="2000" dirty="0">
                <a:solidFill>
                  <a:schemeClr val="dk1"/>
                </a:solidFill>
                <a:highlight>
                  <a:srgbClr val="FFFFFF"/>
                </a:highlight>
                <a:latin typeface="Consolas"/>
                <a:ea typeface="Consolas"/>
                <a:cs typeface="Consolas"/>
                <a:sym typeface="Consolas"/>
              </a:rPr>
              <a:t>build(</a:t>
            </a:r>
            <a:r>
              <a:rPr lang="en" sz="2000" dirty="0">
                <a:solidFill>
                  <a:srgbClr val="94558D"/>
                </a:solidFill>
                <a:highlight>
                  <a:srgbClr val="FFFFFF"/>
                </a:highlight>
                <a:latin typeface="Consolas"/>
                <a:ea typeface="Consolas"/>
                <a:cs typeface="Consolas"/>
                <a:sym typeface="Consolas"/>
              </a:rPr>
              <a:t>self</a:t>
            </a:r>
            <a:r>
              <a:rPr lang="en" sz="2000" dirty="0">
                <a:solidFill>
                  <a:schemeClr val="dk1"/>
                </a:solidFill>
                <a:highlight>
                  <a:srgbClr val="FFFFFF"/>
                </a:highlight>
                <a:latin typeface="Consolas"/>
                <a:ea typeface="Consolas"/>
                <a:cs typeface="Consolas"/>
                <a:sym typeface="Consolas"/>
              </a:rPr>
              <a:t>):</a:t>
            </a:r>
          </a:p>
          <a:p>
            <a:r>
              <a:rPr lang="en" sz="2000" dirty="0">
                <a:solidFill>
                  <a:schemeClr val="dk1"/>
                </a:solidFill>
                <a:highlight>
                  <a:srgbClr val="FFFFFF"/>
                </a:highlight>
                <a:latin typeface="Consolas"/>
                <a:ea typeface="Consolas"/>
                <a:cs typeface="Consolas"/>
                <a:sym typeface="Consolas"/>
              </a:rPr>
              <a:t>       </a:t>
            </a:r>
            <a:r>
              <a:rPr lang="en" sz="2000" dirty="0" err="1">
                <a:solidFill>
                  <a:srgbClr val="94558D"/>
                </a:solidFill>
                <a:highlight>
                  <a:srgbClr val="FFFFFF"/>
                </a:highlight>
                <a:latin typeface="Consolas"/>
                <a:ea typeface="Consolas"/>
                <a:cs typeface="Consolas"/>
                <a:sym typeface="Consolas"/>
              </a:rPr>
              <a:t>self</a:t>
            </a:r>
            <a:r>
              <a:rPr lang="en" sz="2000" dirty="0" err="1">
                <a:solidFill>
                  <a:schemeClr val="dk1"/>
                </a:solidFill>
                <a:highlight>
                  <a:srgbClr val="FFFFFF"/>
                </a:highlight>
                <a:latin typeface="Consolas"/>
                <a:ea typeface="Consolas"/>
                <a:cs typeface="Consolas"/>
                <a:sym typeface="Consolas"/>
              </a:rPr>
              <a:t>.title</a:t>
            </a:r>
            <a:r>
              <a:rPr lang="en" sz="2000" dirty="0">
                <a:solidFill>
                  <a:schemeClr val="dk1"/>
                </a:solidFill>
                <a:highlight>
                  <a:srgbClr val="FFFFFF"/>
                </a:highlight>
                <a:latin typeface="Consolas"/>
                <a:ea typeface="Consolas"/>
                <a:cs typeface="Consolas"/>
                <a:sym typeface="Consolas"/>
              </a:rPr>
              <a:t> = </a:t>
            </a:r>
            <a:r>
              <a:rPr lang="en" sz="2000" b="1" dirty="0">
                <a:solidFill>
                  <a:srgbClr val="008080"/>
                </a:solidFill>
                <a:highlight>
                  <a:srgbClr val="FFFFFF"/>
                </a:highlight>
                <a:latin typeface="Consolas"/>
                <a:ea typeface="Consolas"/>
                <a:cs typeface="Consolas"/>
                <a:sym typeface="Consolas"/>
              </a:rPr>
              <a:t>"Simple MVC Demo"</a:t>
            </a:r>
          </a:p>
          <a:p>
            <a:r>
              <a:rPr lang="en" sz="2000" b="1" dirty="0">
                <a:solidFill>
                  <a:srgbClr val="008080"/>
                </a:solidFill>
                <a:highlight>
                  <a:srgbClr val="FFFFFF"/>
                </a:highlight>
                <a:latin typeface="Consolas"/>
                <a:ea typeface="Consolas"/>
                <a:cs typeface="Consolas"/>
                <a:sym typeface="Consolas"/>
              </a:rPr>
              <a:t>       </a:t>
            </a:r>
            <a:r>
              <a:rPr lang="en" sz="2000" dirty="0" err="1">
                <a:solidFill>
                  <a:srgbClr val="94558D"/>
                </a:solidFill>
                <a:highlight>
                  <a:srgbClr val="FFFFFF"/>
                </a:highlight>
                <a:latin typeface="Consolas"/>
                <a:ea typeface="Consolas"/>
                <a:cs typeface="Consolas"/>
                <a:sym typeface="Consolas"/>
              </a:rPr>
              <a:t>self</a:t>
            </a:r>
            <a:r>
              <a:rPr lang="en" sz="2000" dirty="0" err="1">
                <a:solidFill>
                  <a:schemeClr val="dk1"/>
                </a:solidFill>
                <a:highlight>
                  <a:srgbClr val="FFFFFF"/>
                </a:highlight>
                <a:latin typeface="Consolas"/>
                <a:ea typeface="Consolas"/>
                <a:cs typeface="Consolas"/>
                <a:sym typeface="Consolas"/>
              </a:rPr>
              <a:t>.root</a:t>
            </a:r>
            <a:r>
              <a:rPr lang="en" sz="2000" dirty="0">
                <a:solidFill>
                  <a:schemeClr val="dk1"/>
                </a:solidFill>
                <a:highlight>
                  <a:srgbClr val="FFFFFF"/>
                </a:highlight>
                <a:latin typeface="Consolas"/>
                <a:ea typeface="Consolas"/>
                <a:cs typeface="Consolas"/>
                <a:sym typeface="Consolas"/>
              </a:rPr>
              <a:t> = </a:t>
            </a:r>
            <a:r>
              <a:rPr lang="en" sz="2000" dirty="0" err="1">
                <a:solidFill>
                  <a:schemeClr val="dk1"/>
                </a:solidFill>
                <a:highlight>
                  <a:srgbClr val="FFFFFF"/>
                </a:highlight>
                <a:latin typeface="Consolas"/>
                <a:ea typeface="Consolas"/>
                <a:cs typeface="Consolas"/>
                <a:sym typeface="Consolas"/>
              </a:rPr>
              <a:t>Builder.load_file</a:t>
            </a:r>
            <a:r>
              <a:rPr lang="en" sz="2000" dirty="0">
                <a:solidFill>
                  <a:schemeClr val="dk1"/>
                </a:solidFill>
                <a:highlight>
                  <a:srgbClr val="FFFFFF"/>
                </a:highlight>
                <a:latin typeface="Consolas"/>
                <a:ea typeface="Consolas"/>
                <a:cs typeface="Consolas"/>
                <a:sym typeface="Consolas"/>
              </a:rPr>
              <a:t>(</a:t>
            </a:r>
            <a:r>
              <a:rPr lang="en" sz="2000" b="1" dirty="0">
                <a:solidFill>
                  <a:srgbClr val="008080"/>
                </a:solidFill>
                <a:highlight>
                  <a:srgbClr val="FFFFFF"/>
                </a:highlight>
                <a:latin typeface="Consolas"/>
                <a:ea typeface="Consolas"/>
                <a:cs typeface="Consolas"/>
                <a:sym typeface="Consolas"/>
              </a:rPr>
              <a:t>'</a:t>
            </a:r>
            <a:r>
              <a:rPr lang="en" sz="2000" b="1" dirty="0" err="1">
                <a:solidFill>
                  <a:srgbClr val="008080"/>
                </a:solidFill>
                <a:highlight>
                  <a:srgbClr val="FFFFFF"/>
                </a:highlight>
                <a:latin typeface="Consolas"/>
                <a:ea typeface="Consolas"/>
                <a:cs typeface="Consolas"/>
                <a:sym typeface="Consolas"/>
              </a:rPr>
              <a:t>mvc.kv</a:t>
            </a:r>
            <a:r>
              <a:rPr lang="en" sz="2000" b="1" dirty="0">
                <a:solidFill>
                  <a:srgbClr val="008080"/>
                </a:solidFill>
                <a:highlight>
                  <a:srgbClr val="FFFFFF"/>
                </a:highlight>
                <a:latin typeface="Consolas"/>
                <a:ea typeface="Consolas"/>
                <a:cs typeface="Consolas"/>
                <a:sym typeface="Consolas"/>
              </a:rPr>
              <a:t>'</a:t>
            </a:r>
            <a:r>
              <a:rPr lang="en" sz="2000" dirty="0">
                <a:solidFill>
                  <a:schemeClr val="dk1"/>
                </a:solidFill>
                <a:highlight>
                  <a:srgbClr val="FFFFFF"/>
                </a:highlight>
                <a:latin typeface="Consolas"/>
                <a:ea typeface="Consolas"/>
                <a:cs typeface="Consolas"/>
                <a:sym typeface="Consolas"/>
              </a:rPr>
              <a:t>)</a:t>
            </a:r>
          </a:p>
          <a:p>
            <a:r>
              <a:rPr lang="en" sz="2000" dirty="0">
                <a:solidFill>
                  <a:schemeClr val="dk1"/>
                </a:solidFill>
                <a:highlight>
                  <a:srgbClr val="FFFFFF"/>
                </a:highlight>
                <a:latin typeface="Consolas"/>
                <a:ea typeface="Consolas"/>
                <a:cs typeface="Consolas"/>
                <a:sym typeface="Consolas"/>
              </a:rPr>
              <a:t>       </a:t>
            </a:r>
            <a:r>
              <a:rPr lang="en" sz="2000" b="1" dirty="0">
                <a:solidFill>
                  <a:srgbClr val="000080"/>
                </a:solidFill>
                <a:highlight>
                  <a:srgbClr val="FFFFFF"/>
                </a:highlight>
                <a:latin typeface="Consolas"/>
                <a:ea typeface="Consolas"/>
                <a:cs typeface="Consolas"/>
                <a:sym typeface="Consolas"/>
              </a:rPr>
              <a:t>return </a:t>
            </a:r>
            <a:r>
              <a:rPr lang="en" sz="2000" dirty="0" err="1">
                <a:solidFill>
                  <a:srgbClr val="94558D"/>
                </a:solidFill>
                <a:highlight>
                  <a:srgbClr val="FFFFFF"/>
                </a:highlight>
                <a:latin typeface="Consolas"/>
                <a:ea typeface="Consolas"/>
                <a:cs typeface="Consolas"/>
                <a:sym typeface="Consolas"/>
              </a:rPr>
              <a:t>self</a:t>
            </a:r>
            <a:r>
              <a:rPr lang="en" sz="2000" dirty="0" err="1">
                <a:solidFill>
                  <a:schemeClr val="dk1"/>
                </a:solidFill>
                <a:highlight>
                  <a:srgbClr val="FFFFFF"/>
                </a:highlight>
                <a:latin typeface="Consolas"/>
                <a:ea typeface="Consolas"/>
                <a:cs typeface="Consolas"/>
                <a:sym typeface="Consolas"/>
              </a:rPr>
              <a:t>.root</a:t>
            </a:r>
            <a:endParaRPr lang="en" sz="2000" dirty="0">
              <a:solidFill>
                <a:schemeClr val="dk1"/>
              </a:solidFill>
              <a:highlight>
                <a:srgbClr val="FFFFFF"/>
              </a:highlight>
              <a:latin typeface="Consolas"/>
              <a:ea typeface="Consolas"/>
              <a:cs typeface="Consolas"/>
              <a:sym typeface="Consolas"/>
            </a:endParaRPr>
          </a:p>
          <a:p>
            <a:endParaRPr sz="2000" dirty="0">
              <a:solidFill>
                <a:schemeClr val="dk1"/>
              </a:solidFill>
              <a:highlight>
                <a:srgbClr val="FFFFFF"/>
              </a:highlight>
              <a:latin typeface="Consolas"/>
              <a:ea typeface="Consolas"/>
              <a:cs typeface="Consolas"/>
              <a:sym typeface="Consolas"/>
            </a:endParaRPr>
          </a:p>
          <a:p>
            <a:r>
              <a:rPr lang="en" sz="2000" dirty="0">
                <a:solidFill>
                  <a:schemeClr val="dk1"/>
                </a:solidFill>
                <a:highlight>
                  <a:srgbClr val="FFFFFF"/>
                </a:highlight>
                <a:latin typeface="Consolas"/>
                <a:ea typeface="Consolas"/>
                <a:cs typeface="Consolas"/>
                <a:sym typeface="Consolas"/>
              </a:rPr>
              <a:t>   </a:t>
            </a:r>
            <a:r>
              <a:rPr lang="en" sz="2000" b="1" dirty="0">
                <a:solidFill>
                  <a:srgbClr val="000080"/>
                </a:solidFill>
                <a:highlight>
                  <a:srgbClr val="FFFFFF"/>
                </a:highlight>
                <a:latin typeface="Consolas"/>
                <a:ea typeface="Consolas"/>
                <a:cs typeface="Consolas"/>
                <a:sym typeface="Consolas"/>
              </a:rPr>
              <a:t>def </a:t>
            </a:r>
            <a:r>
              <a:rPr lang="en" sz="2000" dirty="0" err="1">
                <a:solidFill>
                  <a:schemeClr val="dk1"/>
                </a:solidFill>
                <a:highlight>
                  <a:srgbClr val="FFFFFF"/>
                </a:highlight>
                <a:latin typeface="Consolas"/>
                <a:ea typeface="Consolas"/>
                <a:cs typeface="Consolas"/>
                <a:sym typeface="Consolas"/>
              </a:rPr>
              <a:t>handle_press</a:t>
            </a:r>
            <a:r>
              <a:rPr lang="en" sz="2000" dirty="0">
                <a:solidFill>
                  <a:schemeClr val="dk1"/>
                </a:solidFill>
                <a:highlight>
                  <a:srgbClr val="FFFFFF"/>
                </a:highlight>
                <a:latin typeface="Consolas"/>
                <a:ea typeface="Consolas"/>
                <a:cs typeface="Consolas"/>
                <a:sym typeface="Consolas"/>
              </a:rPr>
              <a:t>(</a:t>
            </a:r>
            <a:r>
              <a:rPr lang="en" sz="2000" dirty="0">
                <a:solidFill>
                  <a:srgbClr val="94558D"/>
                </a:solidFill>
                <a:highlight>
                  <a:srgbClr val="FFFFFF"/>
                </a:highlight>
                <a:latin typeface="Consolas"/>
                <a:ea typeface="Consolas"/>
                <a:cs typeface="Consolas"/>
                <a:sym typeface="Consolas"/>
              </a:rPr>
              <a:t>self</a:t>
            </a:r>
            <a:r>
              <a:rPr lang="en" sz="2000" dirty="0">
                <a:solidFill>
                  <a:schemeClr val="dk1"/>
                </a:solidFill>
                <a:highlight>
                  <a:srgbClr val="FFFFFF"/>
                </a:highlight>
                <a:latin typeface="Consolas"/>
                <a:ea typeface="Consolas"/>
                <a:cs typeface="Consolas"/>
                <a:sym typeface="Consolas"/>
              </a:rPr>
              <a:t>):</a:t>
            </a:r>
          </a:p>
          <a:p>
            <a:r>
              <a:rPr lang="en" sz="2000" dirty="0">
                <a:solidFill>
                  <a:schemeClr val="dk1"/>
                </a:solidFill>
                <a:highlight>
                  <a:srgbClr val="FFFFFF"/>
                </a:highlight>
                <a:latin typeface="Consolas"/>
                <a:ea typeface="Consolas"/>
                <a:cs typeface="Consolas"/>
                <a:sym typeface="Consolas"/>
              </a:rPr>
              <a:t>      </a:t>
            </a:r>
            <a:r>
              <a:rPr lang="en" sz="2000" dirty="0" err="1">
                <a:solidFill>
                  <a:srgbClr val="94558D"/>
                </a:solidFill>
                <a:latin typeface="Consolas"/>
                <a:ea typeface="Consolas"/>
                <a:cs typeface="Consolas"/>
                <a:sym typeface="Consolas"/>
              </a:rPr>
              <a:t>self</a:t>
            </a:r>
            <a:r>
              <a:rPr lang="en" sz="2000" dirty="0" err="1">
                <a:solidFill>
                  <a:schemeClr val="dk1"/>
                </a:solidFill>
                <a:highlight>
                  <a:srgbClr val="FFFFFF"/>
                </a:highlight>
                <a:latin typeface="Consolas"/>
                <a:ea typeface="Consolas"/>
                <a:cs typeface="Consolas"/>
                <a:sym typeface="Consolas"/>
              </a:rPr>
              <a:t>.message</a:t>
            </a:r>
            <a:r>
              <a:rPr lang="en" sz="2000" dirty="0">
                <a:solidFill>
                  <a:schemeClr val="dk1"/>
                </a:solidFill>
                <a:highlight>
                  <a:srgbClr val="FFFFFF"/>
                </a:highlight>
                <a:latin typeface="Consolas"/>
                <a:ea typeface="Consolas"/>
                <a:cs typeface="Consolas"/>
                <a:sym typeface="Consolas"/>
              </a:rPr>
              <a:t> = </a:t>
            </a:r>
            <a:r>
              <a:rPr lang="en" sz="2000" dirty="0" err="1">
                <a:solidFill>
                  <a:srgbClr val="94558D"/>
                </a:solidFill>
                <a:highlight>
                  <a:srgbClr val="FFFFFF"/>
                </a:highlight>
                <a:latin typeface="Consolas"/>
                <a:ea typeface="Consolas"/>
                <a:cs typeface="Consolas"/>
                <a:sym typeface="Consolas"/>
              </a:rPr>
              <a:t>self</a:t>
            </a:r>
            <a:r>
              <a:rPr lang="en" sz="2000" dirty="0" err="1">
                <a:solidFill>
                  <a:schemeClr val="dk1"/>
                </a:solidFill>
                <a:highlight>
                  <a:srgbClr val="FFFFFF"/>
                </a:highlight>
                <a:latin typeface="Consolas"/>
                <a:ea typeface="Consolas"/>
                <a:cs typeface="Consolas"/>
                <a:sym typeface="Consolas"/>
              </a:rPr>
              <a:t>.root.ids.user_input.text</a:t>
            </a:r>
            <a:endParaRPr lang="en" sz="2000" dirty="0">
              <a:solidFill>
                <a:schemeClr val="dk1"/>
              </a:solidFill>
              <a:highlight>
                <a:srgbClr val="FFFFFF"/>
              </a:highlight>
              <a:latin typeface="Consolas"/>
              <a:ea typeface="Consolas"/>
              <a:cs typeface="Consolas"/>
              <a:sym typeface="Consolas"/>
            </a:endParaRPr>
          </a:p>
          <a:p>
            <a:endParaRPr sz="2000" dirty="0">
              <a:solidFill>
                <a:schemeClr val="dk1"/>
              </a:solidFill>
              <a:highlight>
                <a:srgbClr val="FFFFFF"/>
              </a:highlight>
              <a:latin typeface="Consolas"/>
              <a:ea typeface="Consolas"/>
              <a:cs typeface="Consolas"/>
              <a:sym typeface="Consolas"/>
            </a:endParaRPr>
          </a:p>
          <a:p>
            <a:r>
              <a:rPr lang="en" sz="2000" dirty="0" err="1">
                <a:solidFill>
                  <a:schemeClr val="dk1"/>
                </a:solidFill>
                <a:highlight>
                  <a:srgbClr val="FFFFFF"/>
                </a:highlight>
                <a:latin typeface="Consolas"/>
                <a:ea typeface="Consolas"/>
                <a:cs typeface="Consolas"/>
                <a:sym typeface="Consolas"/>
              </a:rPr>
              <a:t>MVCDemo</a:t>
            </a:r>
            <a:r>
              <a:rPr lang="en" sz="2000" dirty="0">
                <a:solidFill>
                  <a:schemeClr val="dk1"/>
                </a:solidFill>
                <a:highlight>
                  <a:srgbClr val="FFFFFF"/>
                </a:highlight>
                <a:latin typeface="Consolas"/>
                <a:ea typeface="Consolas"/>
                <a:cs typeface="Consolas"/>
                <a:sym typeface="Consolas"/>
              </a:rPr>
              <a:t>().run()</a:t>
            </a:r>
          </a:p>
        </p:txBody>
      </p:sp>
      <p:sp>
        <p:nvSpPr>
          <p:cNvPr id="459" name="Shape 459"/>
          <p:cNvSpPr/>
          <p:nvPr/>
        </p:nvSpPr>
        <p:spPr>
          <a:xfrm>
            <a:off x="2503700" y="3105251"/>
            <a:ext cx="37527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60" name="Shape 460"/>
          <p:cNvSpPr/>
          <p:nvPr/>
        </p:nvSpPr>
        <p:spPr>
          <a:xfrm>
            <a:off x="2885625" y="5515976"/>
            <a:ext cx="1818300"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461" name="Shape 461"/>
          <p:cNvSpPr/>
          <p:nvPr/>
        </p:nvSpPr>
        <p:spPr>
          <a:xfrm>
            <a:off x="2040324" y="2178301"/>
            <a:ext cx="6039985" cy="3653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2" name="TextBox 1">
            <a:extLst>
              <a:ext uri="{FF2B5EF4-FFF2-40B4-BE49-F238E27FC236}">
                <a16:creationId xmlns:a16="http://schemas.microsoft.com/office/drawing/2014/main" id="{AF2A232D-DF31-5FDA-FD3A-832B9066EFF6}"/>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mvc_demo.py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p:txBody>
          <a:bodyPr/>
          <a:lstStyle/>
          <a:p>
            <a:r>
              <a:rPr lang="en" dirty="0"/>
              <a:t>Here is how we access the model from the view</a:t>
            </a:r>
          </a:p>
        </p:txBody>
      </p:sp>
      <p:sp>
        <p:nvSpPr>
          <p:cNvPr id="479" name="Shape 479"/>
          <p:cNvSpPr txBox="1">
            <a:spLocks noGrp="1"/>
          </p:cNvSpPr>
          <p:nvPr>
            <p:ph type="sldNum" sz="quarter" idx="12"/>
          </p:nvPr>
        </p:nvSpPr>
        <p:spPr/>
        <p:txBody>
          <a:bodyPr/>
          <a:lstStyle/>
          <a:p>
            <a:fld id="{00000000-1234-1234-1234-123412341234}" type="slidenum">
              <a:rPr lang="en"/>
              <a:pPr/>
              <a:t>31</a:t>
            </a:fld>
            <a:endParaRPr lang="en"/>
          </a:p>
        </p:txBody>
      </p:sp>
      <p:sp>
        <p:nvSpPr>
          <p:cNvPr id="477" name="Shape 477"/>
          <p:cNvSpPr txBox="1"/>
          <p:nvPr/>
        </p:nvSpPr>
        <p:spPr>
          <a:xfrm>
            <a:off x="2337675" y="1599075"/>
            <a:ext cx="7439100" cy="3183300"/>
          </a:xfrm>
          <a:prstGeom prst="rect">
            <a:avLst/>
          </a:prstGeom>
          <a:noFill/>
          <a:ln>
            <a:noFill/>
          </a:ln>
        </p:spPr>
        <p:txBody>
          <a:bodyPr lIns="91425" tIns="91425" rIns="91425" bIns="91425" anchor="ctr" anchorCtr="0">
            <a:noAutofit/>
          </a:bodyPr>
          <a:lstStyle/>
          <a:p>
            <a:r>
              <a:rPr lang="en" sz="2400" b="1" dirty="0" err="1">
                <a:solidFill>
                  <a:srgbClr val="000080"/>
                </a:solidFill>
                <a:highlight>
                  <a:srgbClr val="FFFFFF"/>
                </a:highlight>
                <a:latin typeface="Consolas"/>
                <a:ea typeface="Consolas"/>
                <a:cs typeface="Consolas"/>
                <a:sym typeface="Consolas"/>
              </a:rPr>
              <a:t>BoxLayout</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Label</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text</a:t>
            </a:r>
            <a:r>
              <a:rPr lang="en" sz="2400" dirty="0">
                <a:solidFill>
                  <a:schemeClr val="dk1"/>
                </a:solidFill>
                <a:highlight>
                  <a:srgbClr val="FFFFFF"/>
                </a:highlight>
                <a:latin typeface="Consolas"/>
                <a:ea typeface="Consolas"/>
                <a:cs typeface="Consolas"/>
                <a:sym typeface="Consolas"/>
              </a:rPr>
              <a:t>: </a:t>
            </a:r>
            <a:r>
              <a:rPr lang="en" sz="2400" b="1" dirty="0" err="1">
                <a:solidFill>
                  <a:srgbClr val="660E7A"/>
                </a:solidFill>
                <a:highlight>
                  <a:srgbClr val="FFFFFF"/>
                </a:highlight>
                <a:latin typeface="Consolas"/>
                <a:ea typeface="Consolas"/>
                <a:cs typeface="Consolas"/>
                <a:sym typeface="Consolas"/>
              </a:rPr>
              <a:t>app</a:t>
            </a:r>
            <a:r>
              <a:rPr lang="en" sz="2400" dirty="0" err="1">
                <a:solidFill>
                  <a:schemeClr val="dk1"/>
                </a:solidFill>
                <a:highlight>
                  <a:srgbClr val="FFFFFF"/>
                </a:highlight>
                <a:latin typeface="Consolas"/>
                <a:ea typeface="Consolas"/>
                <a:cs typeface="Consolas"/>
                <a:sym typeface="Consolas"/>
              </a:rPr>
              <a:t>.message</a:t>
            </a:r>
            <a:endParaRPr lang="en" sz="2400" dirty="0">
              <a:solidFill>
                <a:schemeClr val="dk1"/>
              </a:solidFill>
              <a:highlight>
                <a:srgbClr val="FFFFFF"/>
              </a:highlight>
              <a:latin typeface="Consolas"/>
              <a:ea typeface="Consolas"/>
              <a:cs typeface="Consolas"/>
              <a:sym typeface="Consolas"/>
            </a:endParaRPr>
          </a:p>
          <a:p>
            <a:r>
              <a:rPr lang="en" sz="2400" dirty="0">
                <a:solidFill>
                  <a:schemeClr val="dk1"/>
                </a:solidFill>
                <a:highlight>
                  <a:srgbClr val="FFFFFF"/>
                </a:highlight>
                <a:latin typeface="Consolas"/>
                <a:ea typeface="Consolas"/>
                <a:cs typeface="Consolas"/>
                <a:sym typeface="Consolas"/>
              </a:rPr>
              <a:t>       </a:t>
            </a:r>
            <a:r>
              <a:rPr lang="en" sz="2400" b="1" dirty="0" err="1">
                <a:solidFill>
                  <a:srgbClr val="660E7A"/>
                </a:solidFill>
                <a:highlight>
                  <a:srgbClr val="FFFFFF"/>
                </a:highlight>
                <a:latin typeface="Consolas"/>
                <a:ea typeface="Consolas"/>
                <a:cs typeface="Consolas"/>
                <a:sym typeface="Consolas"/>
              </a:rPr>
              <a:t>font_size</a:t>
            </a:r>
            <a:r>
              <a:rPr lang="en" sz="2400" dirty="0">
                <a:solidFill>
                  <a:schemeClr val="dk1"/>
                </a:solidFill>
                <a:highlight>
                  <a:srgbClr val="FFFFFF"/>
                </a:highlight>
                <a:latin typeface="Consolas"/>
                <a:ea typeface="Consolas"/>
                <a:cs typeface="Consolas"/>
                <a:sym typeface="Consolas"/>
              </a:rPr>
              <a:t>: </a:t>
            </a:r>
            <a:r>
              <a:rPr lang="en" sz="2400" dirty="0">
                <a:solidFill>
                  <a:srgbClr val="0000FF"/>
                </a:solidFill>
                <a:highlight>
                  <a:srgbClr val="FFFFFF"/>
                </a:highlight>
                <a:latin typeface="Consolas"/>
                <a:ea typeface="Consolas"/>
                <a:cs typeface="Consolas"/>
                <a:sym typeface="Consolas"/>
              </a:rPr>
              <a:t>42</a:t>
            </a:r>
          </a:p>
          <a:p>
            <a:r>
              <a:rPr lang="en" sz="2400" dirty="0">
                <a:solidFill>
                  <a:srgbClr val="0000FF"/>
                </a:solidFill>
                <a:highlight>
                  <a:srgbClr val="FFFFFF"/>
                </a:highlight>
                <a:latin typeface="Consolas"/>
                <a:ea typeface="Consolas"/>
                <a:cs typeface="Consolas"/>
                <a:sym typeface="Consolas"/>
              </a:rPr>
              <a:t>   </a:t>
            </a:r>
            <a:r>
              <a:rPr lang="en" sz="2400" b="1" dirty="0" err="1">
                <a:solidFill>
                  <a:srgbClr val="000080"/>
                </a:solidFill>
                <a:highlight>
                  <a:srgbClr val="FFFFFF"/>
                </a:highlight>
                <a:latin typeface="Consolas"/>
                <a:ea typeface="Consolas"/>
                <a:cs typeface="Consolas"/>
                <a:sym typeface="Consolas"/>
              </a:rPr>
              <a:t>TextInput</a:t>
            </a:r>
            <a:r>
              <a:rPr lang="en" sz="2400" dirty="0">
                <a:solidFill>
                  <a:schemeClr val="dk1"/>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id</a:t>
            </a:r>
            <a:r>
              <a:rPr lang="en" sz="2400" dirty="0">
                <a:solidFill>
                  <a:schemeClr val="dk1"/>
                </a:solidFill>
                <a:highlight>
                  <a:srgbClr val="FFFFFF"/>
                </a:highlight>
                <a:latin typeface="Consolas"/>
                <a:ea typeface="Consolas"/>
                <a:cs typeface="Consolas"/>
                <a:sym typeface="Consolas"/>
              </a:rPr>
              <a:t>: </a:t>
            </a:r>
            <a:r>
              <a:rPr lang="en" sz="2400" dirty="0" err="1">
                <a:solidFill>
                  <a:schemeClr val="dk1"/>
                </a:solidFill>
                <a:highlight>
                  <a:srgbClr val="FFFFFF"/>
                </a:highlight>
                <a:latin typeface="Consolas"/>
                <a:ea typeface="Consolas"/>
                <a:cs typeface="Consolas"/>
                <a:sym typeface="Consolas"/>
              </a:rPr>
              <a:t>user_input</a:t>
            </a:r>
            <a:endParaRPr lang="en" sz="2400" dirty="0">
              <a:solidFill>
                <a:schemeClr val="dk1"/>
              </a:solidFill>
              <a:highlight>
                <a:srgbClr val="FFFFFF"/>
              </a:highlight>
              <a:latin typeface="Consolas"/>
              <a:ea typeface="Consolas"/>
              <a:cs typeface="Consolas"/>
              <a:sym typeface="Consolas"/>
            </a:endParaRP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multiline</a:t>
            </a:r>
            <a:r>
              <a:rPr lang="en" sz="2400" dirty="0">
                <a:solidFill>
                  <a:schemeClr val="dk1"/>
                </a:solidFill>
                <a:highlight>
                  <a:srgbClr val="FFFFFF"/>
                </a:highlight>
                <a:latin typeface="Consolas"/>
                <a:ea typeface="Consolas"/>
                <a:cs typeface="Consolas"/>
                <a:sym typeface="Consolas"/>
              </a:rPr>
              <a:t>: False</a:t>
            </a:r>
          </a:p>
          <a:p>
            <a:r>
              <a:rPr lang="en" sz="2400" dirty="0">
                <a:solidFill>
                  <a:schemeClr val="dk1"/>
                </a:solidFill>
                <a:highlight>
                  <a:srgbClr val="FFFFFF"/>
                </a:highlight>
                <a:latin typeface="Consolas"/>
                <a:ea typeface="Consolas"/>
                <a:cs typeface="Consolas"/>
                <a:sym typeface="Consolas"/>
              </a:rPr>
              <a:t>       </a:t>
            </a:r>
            <a:r>
              <a:rPr lang="en" sz="2400" b="1" dirty="0" err="1">
                <a:solidFill>
                  <a:srgbClr val="006666"/>
                </a:solidFill>
                <a:highlight>
                  <a:srgbClr val="FFFFFF"/>
                </a:highlight>
                <a:latin typeface="Consolas"/>
                <a:ea typeface="Consolas"/>
                <a:cs typeface="Consolas"/>
                <a:sym typeface="Consolas"/>
              </a:rPr>
              <a:t>on_text_validate</a:t>
            </a:r>
            <a:r>
              <a:rPr lang="en" sz="2400" dirty="0">
                <a:solidFill>
                  <a:schemeClr val="dk1"/>
                </a:solidFill>
                <a:highlight>
                  <a:srgbClr val="FFFFFF"/>
                </a:highlight>
                <a:latin typeface="Consolas"/>
                <a:ea typeface="Consolas"/>
                <a:cs typeface="Consolas"/>
                <a:sym typeface="Consolas"/>
              </a:rPr>
              <a:t>: </a:t>
            </a:r>
            <a:r>
              <a:rPr lang="en" sz="2400" b="1" dirty="0" err="1">
                <a:solidFill>
                  <a:srgbClr val="660E7A"/>
                </a:solidFill>
                <a:highlight>
                  <a:srgbClr val="FFFFFF"/>
                </a:highlight>
                <a:latin typeface="Consolas"/>
                <a:ea typeface="Consolas"/>
                <a:cs typeface="Consolas"/>
                <a:sym typeface="Consolas"/>
              </a:rPr>
              <a:t>app</a:t>
            </a:r>
            <a:r>
              <a:rPr lang="en" sz="2400" dirty="0" err="1">
                <a:solidFill>
                  <a:schemeClr val="dk1"/>
                </a:solidFill>
                <a:highlight>
                  <a:srgbClr val="FFFFFF"/>
                </a:highlight>
                <a:latin typeface="Consolas"/>
                <a:ea typeface="Consolas"/>
                <a:cs typeface="Consolas"/>
                <a:sym typeface="Consolas"/>
              </a:rPr>
              <a:t>.handle_press</a:t>
            </a:r>
            <a:r>
              <a:rPr lang="en" sz="2400" dirty="0">
                <a:solidFill>
                  <a:schemeClr val="dk1"/>
                </a:solidFill>
                <a:highlight>
                  <a:srgbClr val="FFFFFF"/>
                </a:highlight>
                <a:latin typeface="Consolas"/>
                <a:ea typeface="Consolas"/>
                <a:cs typeface="Consolas"/>
                <a:sym typeface="Consolas"/>
              </a:rPr>
              <a:t>()</a:t>
            </a:r>
          </a:p>
        </p:txBody>
      </p:sp>
      <p:sp>
        <p:nvSpPr>
          <p:cNvPr id="478" name="Shape 478"/>
          <p:cNvSpPr/>
          <p:nvPr/>
        </p:nvSpPr>
        <p:spPr>
          <a:xfrm>
            <a:off x="4529551" y="2407801"/>
            <a:ext cx="2141999" cy="448199"/>
          </a:xfrm>
          <a:prstGeom prst="roundRect">
            <a:avLst>
              <a:gd name="adj" fmla="val 16667"/>
            </a:avLst>
          </a:prstGeom>
          <a:noFill/>
          <a:ln w="9525" cap="flat" cmpd="sng">
            <a:solidFill>
              <a:srgbClr val="FF0000"/>
            </a:solidFill>
            <a:prstDash val="solid"/>
            <a:round/>
            <a:headEnd type="none" w="med" len="med"/>
            <a:tailEnd type="none" w="med" len="med"/>
          </a:ln>
        </p:spPr>
        <p:txBody>
          <a:bodyPr lIns="91425" tIns="91425" rIns="91425" bIns="91425" anchor="ctr" anchorCtr="0">
            <a:noAutofit/>
          </a:bodyPr>
          <a:lstStyle/>
          <a:p>
            <a:endParaRPr/>
          </a:p>
        </p:txBody>
      </p:sp>
      <p:sp>
        <p:nvSpPr>
          <p:cNvPr id="2" name="Shape 489">
            <a:extLst>
              <a:ext uri="{FF2B5EF4-FFF2-40B4-BE49-F238E27FC236}">
                <a16:creationId xmlns:a16="http://schemas.microsoft.com/office/drawing/2014/main" id="{9B917FFC-4B32-B1FB-D34C-8CEC84D6CB86}"/>
              </a:ext>
            </a:extLst>
          </p:cNvPr>
          <p:cNvSpPr txBox="1"/>
          <p:nvPr/>
        </p:nvSpPr>
        <p:spPr>
          <a:xfrm>
            <a:off x="1048781" y="4967937"/>
            <a:ext cx="7439100" cy="1355700"/>
          </a:xfrm>
          <a:prstGeom prst="rect">
            <a:avLst/>
          </a:prstGeom>
          <a:noFill/>
          <a:ln>
            <a:noFill/>
          </a:ln>
        </p:spPr>
        <p:txBody>
          <a:bodyPr lIns="91425" tIns="91425" rIns="91425" bIns="91425" anchor="t" anchorCtr="0">
            <a:noAutofit/>
          </a:bodyPr>
          <a:lstStyle/>
          <a:p>
            <a:pPr marL="457200" indent="-381000">
              <a:buSzPct val="100000"/>
              <a:buFontTx/>
              <a:buChar char="●"/>
            </a:pPr>
            <a:r>
              <a:rPr lang="en" sz="2400" dirty="0" err="1"/>
              <a:t>on_text_validate</a:t>
            </a:r>
            <a:r>
              <a:rPr lang="en" sz="2400" dirty="0"/>
              <a:t> is an event that occurs when Enter is pressed in a </a:t>
            </a:r>
            <a:r>
              <a:rPr lang="en" sz="2400" dirty="0" err="1"/>
              <a:t>TextInput</a:t>
            </a:r>
            <a:r>
              <a:rPr lang="en" sz="2400" dirty="0"/>
              <a:t> field</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p:txBody>
          <a:bodyPr/>
          <a:lstStyle/>
          <a:p>
            <a:r>
              <a:rPr lang="en" dirty="0"/>
              <a:t>When </a:t>
            </a:r>
            <a:r>
              <a:rPr lang="en" dirty="0" err="1"/>
              <a:t>self.message</a:t>
            </a:r>
            <a:r>
              <a:rPr lang="en" dirty="0"/>
              <a:t> changes (model), </a:t>
            </a:r>
            <a:br>
              <a:rPr lang="en" dirty="0"/>
            </a:br>
            <a:r>
              <a:rPr lang="en" dirty="0"/>
              <a:t>the Label text (view) is automatically updated</a:t>
            </a:r>
          </a:p>
        </p:txBody>
      </p:sp>
      <p:sp>
        <p:nvSpPr>
          <p:cNvPr id="486" name="Shape 486"/>
          <p:cNvSpPr txBox="1">
            <a:spLocks noGrp="1"/>
          </p:cNvSpPr>
          <p:nvPr>
            <p:ph type="sldNum" sz="quarter" idx="12"/>
          </p:nvPr>
        </p:nvSpPr>
        <p:spPr/>
        <p:txBody>
          <a:bodyPr/>
          <a:lstStyle/>
          <a:p>
            <a:fld id="{00000000-1234-1234-1234-123412341234}" type="slidenum">
              <a:rPr lang="en"/>
              <a:pPr/>
              <a:t>32</a:t>
            </a:fld>
            <a:endParaRPr lang="en"/>
          </a:p>
        </p:txBody>
      </p:sp>
      <p:sp>
        <p:nvSpPr>
          <p:cNvPr id="485" name="Shape 485"/>
          <p:cNvSpPr txBox="1"/>
          <p:nvPr/>
        </p:nvSpPr>
        <p:spPr>
          <a:xfrm>
            <a:off x="2022151" y="1477901"/>
            <a:ext cx="7854299" cy="5031299"/>
          </a:xfrm>
          <a:prstGeom prst="rect">
            <a:avLst/>
          </a:prstGeom>
          <a:noFill/>
          <a:ln>
            <a:noFill/>
          </a:ln>
        </p:spPr>
        <p:txBody>
          <a:bodyPr lIns="91425" tIns="91425" rIns="91425" bIns="91425" anchor="ctr" anchorCtr="0">
            <a:noAutofit/>
          </a:bodyPr>
          <a:lstStyle/>
          <a:p>
            <a:endParaRPr sz="2000" b="1">
              <a:solidFill>
                <a:srgbClr val="D9D9D9"/>
              </a:solidFill>
              <a:highlight>
                <a:srgbClr val="FFFFFF"/>
              </a:highlight>
              <a:latin typeface="Consolas"/>
              <a:ea typeface="Consolas"/>
              <a:cs typeface="Consolas"/>
              <a:sym typeface="Consolas"/>
            </a:endParaRPr>
          </a:p>
        </p:txBody>
      </p:sp>
      <p:pic>
        <p:nvPicPr>
          <p:cNvPr id="487" name="Shape 487" descr="Section of MVC diagram showing the Model updating the View"/>
          <p:cNvPicPr preferRelativeResize="0"/>
          <p:nvPr/>
        </p:nvPicPr>
        <p:blipFill rotWithShape="1">
          <a:blip r:embed="rId3">
            <a:alphaModFix/>
          </a:blip>
          <a:srcRect r="42650" b="42459"/>
          <a:stretch/>
        </p:blipFill>
        <p:spPr>
          <a:xfrm>
            <a:off x="8319975" y="1256125"/>
            <a:ext cx="2348024" cy="2591522"/>
          </a:xfrm>
          <a:prstGeom prst="rect">
            <a:avLst/>
          </a:prstGeom>
          <a:noFill/>
          <a:ln>
            <a:noFill/>
          </a:ln>
        </p:spPr>
      </p:pic>
      <p:sp>
        <p:nvSpPr>
          <p:cNvPr id="488" name="Shape 488"/>
          <p:cNvSpPr txBox="1"/>
          <p:nvPr/>
        </p:nvSpPr>
        <p:spPr>
          <a:xfrm>
            <a:off x="2337675" y="1599075"/>
            <a:ext cx="7439100" cy="3183300"/>
          </a:xfrm>
          <a:prstGeom prst="rect">
            <a:avLst/>
          </a:prstGeom>
          <a:noFill/>
          <a:ln>
            <a:noFill/>
          </a:ln>
        </p:spPr>
        <p:txBody>
          <a:bodyPr lIns="91425" tIns="91425" rIns="91425" bIns="91425" anchor="ctr" anchorCtr="0">
            <a:noAutofit/>
          </a:bodyPr>
          <a:lstStyle/>
          <a:p>
            <a:r>
              <a:rPr lang="en" sz="2400" b="1" dirty="0" err="1">
                <a:solidFill>
                  <a:srgbClr val="D9D9D9"/>
                </a:solidFill>
                <a:highlight>
                  <a:srgbClr val="FFFFFF"/>
                </a:highlight>
                <a:latin typeface="Consolas"/>
                <a:ea typeface="Consolas"/>
                <a:cs typeface="Consolas"/>
                <a:sym typeface="Consolas"/>
              </a:rPr>
              <a:t>BoxLayout</a:t>
            </a:r>
            <a:r>
              <a:rPr lang="en" sz="2400" dirty="0">
                <a:solidFill>
                  <a:srgbClr val="D9D9D9"/>
                </a:solidFill>
                <a:highlight>
                  <a:srgbClr val="FFFFFF"/>
                </a:highlight>
                <a:latin typeface="Consolas"/>
                <a:ea typeface="Consolas"/>
                <a:cs typeface="Consolas"/>
                <a:sym typeface="Consolas"/>
              </a:rPr>
              <a:t>:</a:t>
            </a:r>
          </a:p>
          <a:p>
            <a:r>
              <a:rPr lang="en" sz="2400" dirty="0">
                <a:solidFill>
                  <a:srgbClr val="D9D9D9"/>
                </a:solidFill>
                <a:highlight>
                  <a:srgbClr val="FFFFFF"/>
                </a:highlight>
                <a:latin typeface="Consolas"/>
                <a:ea typeface="Consolas"/>
                <a:cs typeface="Consolas"/>
                <a:sym typeface="Consolas"/>
              </a:rPr>
              <a:t>   </a:t>
            </a:r>
            <a:r>
              <a:rPr lang="en" sz="2400" b="1" dirty="0">
                <a:solidFill>
                  <a:srgbClr val="D9D9D9"/>
                </a:solidFill>
                <a:highlight>
                  <a:srgbClr val="FFFFFF"/>
                </a:highlight>
                <a:latin typeface="Consolas"/>
                <a:ea typeface="Consolas"/>
                <a:cs typeface="Consolas"/>
                <a:sym typeface="Consolas"/>
              </a:rPr>
              <a:t>Label</a:t>
            </a:r>
            <a:r>
              <a:rPr lang="en" sz="2400" dirty="0">
                <a:solidFill>
                  <a:srgbClr val="D9D9D9"/>
                </a:solidFill>
                <a:highlight>
                  <a:srgbClr val="FFFFFF"/>
                </a:highlight>
                <a:latin typeface="Consolas"/>
                <a:ea typeface="Consolas"/>
                <a:cs typeface="Consolas"/>
                <a:sym typeface="Consolas"/>
              </a:rPr>
              <a:t>:</a:t>
            </a:r>
          </a:p>
          <a:p>
            <a:r>
              <a:rPr lang="en" sz="2400" dirty="0">
                <a:solidFill>
                  <a:schemeClr val="dk1"/>
                </a:solidFill>
                <a:highlight>
                  <a:srgbClr val="FFFFFF"/>
                </a:highlight>
                <a:latin typeface="Consolas"/>
                <a:ea typeface="Consolas"/>
                <a:cs typeface="Consolas"/>
                <a:sym typeface="Consolas"/>
              </a:rPr>
              <a:t>       </a:t>
            </a:r>
            <a:r>
              <a:rPr lang="en" sz="2400" b="1" dirty="0">
                <a:solidFill>
                  <a:srgbClr val="660E7A"/>
                </a:solidFill>
                <a:highlight>
                  <a:srgbClr val="FFFFFF"/>
                </a:highlight>
                <a:latin typeface="Consolas"/>
                <a:ea typeface="Consolas"/>
                <a:cs typeface="Consolas"/>
                <a:sym typeface="Consolas"/>
              </a:rPr>
              <a:t>text</a:t>
            </a:r>
            <a:r>
              <a:rPr lang="en" sz="2400" dirty="0">
                <a:solidFill>
                  <a:schemeClr val="dk1"/>
                </a:solidFill>
                <a:highlight>
                  <a:srgbClr val="FFFFFF"/>
                </a:highlight>
                <a:latin typeface="Consolas"/>
                <a:ea typeface="Consolas"/>
                <a:cs typeface="Consolas"/>
                <a:sym typeface="Consolas"/>
              </a:rPr>
              <a:t>: </a:t>
            </a:r>
            <a:r>
              <a:rPr lang="en" sz="2400" b="1" dirty="0" err="1">
                <a:solidFill>
                  <a:srgbClr val="660E7A"/>
                </a:solidFill>
                <a:highlight>
                  <a:srgbClr val="FFFFFF"/>
                </a:highlight>
                <a:latin typeface="Consolas"/>
                <a:ea typeface="Consolas"/>
                <a:cs typeface="Consolas"/>
                <a:sym typeface="Consolas"/>
              </a:rPr>
              <a:t>app</a:t>
            </a:r>
            <a:r>
              <a:rPr lang="en" sz="2400" dirty="0" err="1">
                <a:solidFill>
                  <a:schemeClr val="dk1"/>
                </a:solidFill>
                <a:highlight>
                  <a:srgbClr val="FFFFFF"/>
                </a:highlight>
                <a:latin typeface="Consolas"/>
                <a:ea typeface="Consolas"/>
                <a:cs typeface="Consolas"/>
                <a:sym typeface="Consolas"/>
              </a:rPr>
              <a:t>.message</a:t>
            </a:r>
            <a:endParaRPr lang="en" sz="2400" dirty="0">
              <a:solidFill>
                <a:schemeClr val="dk1"/>
              </a:solidFill>
              <a:highlight>
                <a:srgbClr val="FFFFFF"/>
              </a:highlight>
              <a:latin typeface="Consolas"/>
              <a:ea typeface="Consolas"/>
              <a:cs typeface="Consolas"/>
              <a:sym typeface="Consolas"/>
            </a:endParaRPr>
          </a:p>
          <a:p>
            <a:r>
              <a:rPr lang="en" sz="2400" dirty="0">
                <a:solidFill>
                  <a:schemeClr val="dk1"/>
                </a:solidFill>
                <a:highlight>
                  <a:srgbClr val="FFFFFF"/>
                </a:highlight>
                <a:latin typeface="Consolas"/>
                <a:ea typeface="Consolas"/>
                <a:cs typeface="Consolas"/>
                <a:sym typeface="Consolas"/>
              </a:rPr>
              <a:t>       </a:t>
            </a:r>
            <a:r>
              <a:rPr lang="en" sz="2400" b="1" dirty="0" err="1">
                <a:solidFill>
                  <a:srgbClr val="D9D9D9"/>
                </a:solidFill>
                <a:highlight>
                  <a:srgbClr val="FFFFFF"/>
                </a:highlight>
                <a:latin typeface="Consolas"/>
                <a:ea typeface="Consolas"/>
                <a:cs typeface="Consolas"/>
                <a:sym typeface="Consolas"/>
              </a:rPr>
              <a:t>font_size</a:t>
            </a:r>
            <a:r>
              <a:rPr lang="en" sz="2400" dirty="0">
                <a:solidFill>
                  <a:srgbClr val="D9D9D9"/>
                </a:solidFill>
                <a:highlight>
                  <a:srgbClr val="FFFFFF"/>
                </a:highlight>
                <a:latin typeface="Consolas"/>
                <a:ea typeface="Consolas"/>
                <a:cs typeface="Consolas"/>
                <a:sym typeface="Consolas"/>
              </a:rPr>
              <a:t>: 42</a:t>
            </a:r>
          </a:p>
          <a:p>
            <a:r>
              <a:rPr lang="en" sz="2400" dirty="0">
                <a:solidFill>
                  <a:srgbClr val="D9D9D9"/>
                </a:solidFill>
                <a:highlight>
                  <a:srgbClr val="FFFFFF"/>
                </a:highlight>
                <a:latin typeface="Consolas"/>
                <a:ea typeface="Consolas"/>
                <a:cs typeface="Consolas"/>
                <a:sym typeface="Consolas"/>
              </a:rPr>
              <a:t>   </a:t>
            </a:r>
            <a:r>
              <a:rPr lang="en" sz="2400" b="1" dirty="0" err="1">
                <a:solidFill>
                  <a:srgbClr val="D9D9D9"/>
                </a:solidFill>
                <a:highlight>
                  <a:srgbClr val="FFFFFF"/>
                </a:highlight>
                <a:latin typeface="Consolas"/>
                <a:ea typeface="Consolas"/>
                <a:cs typeface="Consolas"/>
                <a:sym typeface="Consolas"/>
              </a:rPr>
              <a:t>TextInput</a:t>
            </a:r>
            <a:r>
              <a:rPr lang="en" sz="2400" dirty="0">
                <a:solidFill>
                  <a:srgbClr val="D9D9D9"/>
                </a:solidFill>
                <a:highlight>
                  <a:srgbClr val="FFFFFF"/>
                </a:highlight>
                <a:latin typeface="Consolas"/>
                <a:ea typeface="Consolas"/>
                <a:cs typeface="Consolas"/>
                <a:sym typeface="Consolas"/>
              </a:rPr>
              <a:t>:</a:t>
            </a:r>
          </a:p>
          <a:p>
            <a:r>
              <a:rPr lang="en" sz="2400" dirty="0">
                <a:solidFill>
                  <a:srgbClr val="D9D9D9"/>
                </a:solidFill>
                <a:highlight>
                  <a:srgbClr val="FFFFFF"/>
                </a:highlight>
                <a:latin typeface="Consolas"/>
                <a:ea typeface="Consolas"/>
                <a:cs typeface="Consolas"/>
                <a:sym typeface="Consolas"/>
              </a:rPr>
              <a:t>       </a:t>
            </a:r>
            <a:r>
              <a:rPr lang="en" sz="2400" b="1" dirty="0">
                <a:solidFill>
                  <a:srgbClr val="D9D9D9"/>
                </a:solidFill>
                <a:highlight>
                  <a:srgbClr val="FFFFFF"/>
                </a:highlight>
                <a:latin typeface="Consolas"/>
                <a:ea typeface="Consolas"/>
                <a:cs typeface="Consolas"/>
                <a:sym typeface="Consolas"/>
              </a:rPr>
              <a:t>id</a:t>
            </a:r>
            <a:r>
              <a:rPr lang="en" sz="2400" dirty="0">
                <a:solidFill>
                  <a:srgbClr val="D9D9D9"/>
                </a:solidFill>
                <a:highlight>
                  <a:srgbClr val="FFFFFF"/>
                </a:highlight>
                <a:latin typeface="Consolas"/>
                <a:ea typeface="Consolas"/>
                <a:cs typeface="Consolas"/>
                <a:sym typeface="Consolas"/>
              </a:rPr>
              <a:t>: </a:t>
            </a:r>
            <a:r>
              <a:rPr lang="en" sz="2400" dirty="0" err="1">
                <a:solidFill>
                  <a:srgbClr val="D9D9D9"/>
                </a:solidFill>
                <a:highlight>
                  <a:srgbClr val="FFFFFF"/>
                </a:highlight>
                <a:latin typeface="Consolas"/>
                <a:ea typeface="Consolas"/>
                <a:cs typeface="Consolas"/>
                <a:sym typeface="Consolas"/>
              </a:rPr>
              <a:t>user_input</a:t>
            </a:r>
            <a:endParaRPr lang="en" sz="2400" dirty="0">
              <a:solidFill>
                <a:srgbClr val="D9D9D9"/>
              </a:solidFill>
              <a:highlight>
                <a:srgbClr val="FFFFFF"/>
              </a:highlight>
              <a:latin typeface="Consolas"/>
              <a:ea typeface="Consolas"/>
              <a:cs typeface="Consolas"/>
              <a:sym typeface="Consolas"/>
            </a:endParaRPr>
          </a:p>
          <a:p>
            <a:r>
              <a:rPr lang="en" sz="2400" dirty="0">
                <a:solidFill>
                  <a:srgbClr val="D9D9D9"/>
                </a:solidFill>
                <a:highlight>
                  <a:srgbClr val="FFFFFF"/>
                </a:highlight>
                <a:latin typeface="Consolas"/>
                <a:ea typeface="Consolas"/>
                <a:cs typeface="Consolas"/>
                <a:sym typeface="Consolas"/>
              </a:rPr>
              <a:t>       </a:t>
            </a:r>
            <a:r>
              <a:rPr lang="en" sz="2400" b="1" dirty="0">
                <a:solidFill>
                  <a:srgbClr val="D9D9D9"/>
                </a:solidFill>
                <a:highlight>
                  <a:srgbClr val="FFFFFF"/>
                </a:highlight>
                <a:latin typeface="Consolas"/>
                <a:ea typeface="Consolas"/>
                <a:cs typeface="Consolas"/>
                <a:sym typeface="Consolas"/>
              </a:rPr>
              <a:t>multiline</a:t>
            </a:r>
            <a:r>
              <a:rPr lang="en" sz="2400" dirty="0">
                <a:solidFill>
                  <a:srgbClr val="D9D9D9"/>
                </a:solidFill>
                <a:highlight>
                  <a:srgbClr val="FFFFFF"/>
                </a:highlight>
                <a:latin typeface="Consolas"/>
                <a:ea typeface="Consolas"/>
                <a:cs typeface="Consolas"/>
                <a:sym typeface="Consolas"/>
              </a:rPr>
              <a:t>: False</a:t>
            </a:r>
          </a:p>
          <a:p>
            <a:r>
              <a:rPr lang="en" sz="2400" dirty="0">
                <a:solidFill>
                  <a:srgbClr val="D9D9D9"/>
                </a:solidFill>
                <a:highlight>
                  <a:srgbClr val="FFFFFF"/>
                </a:highlight>
                <a:latin typeface="Consolas"/>
                <a:ea typeface="Consolas"/>
                <a:cs typeface="Consolas"/>
                <a:sym typeface="Consolas"/>
              </a:rPr>
              <a:t>       </a:t>
            </a:r>
            <a:r>
              <a:rPr lang="en" sz="2400" b="1" dirty="0" err="1">
                <a:solidFill>
                  <a:srgbClr val="D9D9D9"/>
                </a:solidFill>
                <a:highlight>
                  <a:srgbClr val="FFFFFF"/>
                </a:highlight>
                <a:latin typeface="Consolas"/>
                <a:ea typeface="Consolas"/>
                <a:cs typeface="Consolas"/>
                <a:sym typeface="Consolas"/>
              </a:rPr>
              <a:t>on_text_validate</a:t>
            </a:r>
            <a:r>
              <a:rPr lang="en" sz="2400" dirty="0">
                <a:solidFill>
                  <a:srgbClr val="D9D9D9"/>
                </a:solidFill>
                <a:highlight>
                  <a:srgbClr val="FFFFFF"/>
                </a:highlight>
                <a:latin typeface="Consolas"/>
                <a:ea typeface="Consolas"/>
                <a:cs typeface="Consolas"/>
                <a:sym typeface="Consolas"/>
              </a:rPr>
              <a:t>: </a:t>
            </a:r>
            <a:r>
              <a:rPr lang="en" sz="2400" b="1" dirty="0" err="1">
                <a:solidFill>
                  <a:srgbClr val="D9D9D9"/>
                </a:solidFill>
                <a:highlight>
                  <a:srgbClr val="FFFFFF"/>
                </a:highlight>
                <a:latin typeface="Consolas"/>
                <a:ea typeface="Consolas"/>
                <a:cs typeface="Consolas"/>
                <a:sym typeface="Consolas"/>
              </a:rPr>
              <a:t>app</a:t>
            </a:r>
            <a:r>
              <a:rPr lang="en" sz="2400" dirty="0" err="1">
                <a:solidFill>
                  <a:srgbClr val="D9D9D9"/>
                </a:solidFill>
                <a:highlight>
                  <a:srgbClr val="FFFFFF"/>
                </a:highlight>
                <a:latin typeface="Consolas"/>
                <a:ea typeface="Consolas"/>
                <a:cs typeface="Consolas"/>
                <a:sym typeface="Consolas"/>
              </a:rPr>
              <a:t>.handle_press</a:t>
            </a:r>
            <a:r>
              <a:rPr lang="en" sz="2400" dirty="0">
                <a:solidFill>
                  <a:srgbClr val="D9D9D9"/>
                </a:solidFill>
                <a:highlight>
                  <a:srgbClr val="FFFFFF"/>
                </a:highlight>
                <a:latin typeface="Consolas"/>
                <a:ea typeface="Consolas"/>
                <a:cs typeface="Consolas"/>
                <a:sym typeface="Consolas"/>
              </a:rPr>
              <a:t>()</a:t>
            </a:r>
          </a:p>
        </p:txBody>
      </p:sp>
      <p:sp>
        <p:nvSpPr>
          <p:cNvPr id="489" name="Shape 489"/>
          <p:cNvSpPr txBox="1"/>
          <p:nvPr/>
        </p:nvSpPr>
        <p:spPr>
          <a:xfrm>
            <a:off x="1048781" y="4967937"/>
            <a:ext cx="7554900" cy="1355700"/>
          </a:xfrm>
          <a:prstGeom prst="rect">
            <a:avLst/>
          </a:prstGeom>
          <a:noFill/>
          <a:ln>
            <a:noFill/>
          </a:ln>
        </p:spPr>
        <p:txBody>
          <a:bodyPr lIns="91425" tIns="91425" rIns="91425" bIns="91425" anchor="t" anchorCtr="0">
            <a:noAutofit/>
          </a:bodyPr>
          <a:lstStyle/>
          <a:p>
            <a:pPr marL="457200" indent="-381000">
              <a:buSzPct val="100000"/>
              <a:buChar char="●"/>
            </a:pPr>
            <a:r>
              <a:rPr lang="en" sz="2400" dirty="0"/>
              <a:t>This is called the </a:t>
            </a:r>
            <a:r>
              <a:rPr lang="en" sz="2400" b="1" dirty="0"/>
              <a:t>“observer pattern”</a:t>
            </a:r>
          </a:p>
          <a:p>
            <a:pPr marL="457200" indent="-381000">
              <a:buSzPct val="100000"/>
              <a:buChar char="●"/>
            </a:pPr>
            <a:r>
              <a:rPr lang="en" sz="2400" dirty="0"/>
              <a:t>The </a:t>
            </a:r>
            <a:r>
              <a:rPr lang="en" sz="2400" b="1" dirty="0"/>
              <a:t>Label </a:t>
            </a:r>
            <a:r>
              <a:rPr lang="en" sz="2400" dirty="0"/>
              <a:t>is observing changes to app’s </a:t>
            </a:r>
            <a:r>
              <a:rPr lang="en" sz="2400" b="1" dirty="0"/>
              <a:t>message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p:txBody>
          <a:bodyPr/>
          <a:lstStyle/>
          <a:p>
            <a:r>
              <a:rPr lang="en" dirty="0" err="1"/>
              <a:t>Kivy</a:t>
            </a:r>
            <a:r>
              <a:rPr lang="en" dirty="0"/>
              <a:t> has a variety of property types</a:t>
            </a:r>
          </a:p>
        </p:txBody>
      </p:sp>
      <p:sp>
        <p:nvSpPr>
          <p:cNvPr id="495" name="Shape 495"/>
          <p:cNvSpPr txBox="1">
            <a:spLocks noGrp="1"/>
          </p:cNvSpPr>
          <p:nvPr>
            <p:ph idx="1"/>
          </p:nvPr>
        </p:nvSpPr>
        <p:spPr/>
        <p:txBody>
          <a:bodyPr/>
          <a:lstStyle/>
          <a:p>
            <a:r>
              <a:rPr lang="en-AU" dirty="0" err="1"/>
              <a:t>StringProperty</a:t>
            </a:r>
            <a:r>
              <a:rPr lang="en-AU" dirty="0"/>
              <a:t> 		- an observed string </a:t>
            </a:r>
          </a:p>
          <a:p>
            <a:r>
              <a:rPr lang="en-AU" dirty="0" err="1"/>
              <a:t>NumericProperty</a:t>
            </a:r>
            <a:r>
              <a:rPr lang="en-AU" dirty="0"/>
              <a:t> 	- an observed number</a:t>
            </a:r>
          </a:p>
          <a:p>
            <a:r>
              <a:rPr lang="en-AU" dirty="0" err="1"/>
              <a:t>ObjectProperty</a:t>
            </a:r>
            <a:r>
              <a:rPr lang="en-AU" dirty="0"/>
              <a:t> 		- an arbitrary observed object</a:t>
            </a:r>
          </a:p>
          <a:p>
            <a:r>
              <a:rPr lang="en-AU" dirty="0" err="1"/>
              <a:t>ListProperty</a:t>
            </a:r>
            <a:r>
              <a:rPr lang="en-AU" dirty="0"/>
              <a:t> 		- an observed list of items</a:t>
            </a:r>
          </a:p>
          <a:p>
            <a:r>
              <a:rPr lang="en-AU" dirty="0"/>
              <a:t>…</a:t>
            </a:r>
          </a:p>
          <a:p>
            <a:endParaRPr lang="en-AU" dirty="0"/>
          </a:p>
          <a:p>
            <a:r>
              <a:rPr lang="en-AU" dirty="0"/>
              <a:t>A default value can be provided when creating the property</a:t>
            </a:r>
          </a:p>
        </p:txBody>
      </p:sp>
      <p:sp>
        <p:nvSpPr>
          <p:cNvPr id="496" name="Shape 496"/>
          <p:cNvSpPr txBox="1">
            <a:spLocks noGrp="1"/>
          </p:cNvSpPr>
          <p:nvPr>
            <p:ph type="sldNum" sz="quarter" idx="12"/>
          </p:nvPr>
        </p:nvSpPr>
        <p:spPr/>
        <p:txBody>
          <a:bodyPr/>
          <a:lstStyle/>
          <a:p>
            <a:fld id="{00000000-1234-1234-1234-123412341234}" type="slidenum">
              <a:rPr lang="en"/>
              <a:pPr/>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2E31-D3C6-EA9B-53D3-9746363CD2C0}"/>
              </a:ext>
            </a:extLst>
          </p:cNvPr>
          <p:cNvSpPr>
            <a:spLocks noGrp="1"/>
          </p:cNvSpPr>
          <p:nvPr>
            <p:ph type="title"/>
          </p:nvPr>
        </p:nvSpPr>
        <p:spPr/>
        <p:txBody>
          <a:bodyPr/>
          <a:lstStyle/>
          <a:p>
            <a:r>
              <a:rPr lang="en-US" dirty="0"/>
              <a:t>Different GUI/Console targets helps us with SRP</a:t>
            </a:r>
          </a:p>
        </p:txBody>
      </p:sp>
      <p:sp>
        <p:nvSpPr>
          <p:cNvPr id="3" name="Content Placeholder 2">
            <a:extLst>
              <a:ext uri="{FF2B5EF4-FFF2-40B4-BE49-F238E27FC236}">
                <a16:creationId xmlns:a16="http://schemas.microsoft.com/office/drawing/2014/main" id="{E88F200E-B06F-C964-96F3-9305CD857AE6}"/>
              </a:ext>
            </a:extLst>
          </p:cNvPr>
          <p:cNvSpPr>
            <a:spLocks noGrp="1"/>
          </p:cNvSpPr>
          <p:nvPr>
            <p:ph idx="1"/>
          </p:nvPr>
        </p:nvSpPr>
        <p:spPr/>
        <p:txBody>
          <a:bodyPr/>
          <a:lstStyle/>
          <a:p>
            <a:r>
              <a:rPr lang="en-US" dirty="0"/>
              <a:t>Single Responsibility Principle – functions should "do one thing"</a:t>
            </a:r>
          </a:p>
          <a:p>
            <a:pPr lvl="1"/>
            <a:r>
              <a:rPr lang="en-US" dirty="0"/>
              <a:t>Should your function print, or get input? Maybe…</a:t>
            </a:r>
          </a:p>
          <a:p>
            <a:pPr lvl="1"/>
            <a:r>
              <a:rPr lang="en-US" dirty="0"/>
              <a:t>What if we were using them for a console program AND a GUI one?</a:t>
            </a:r>
          </a:p>
          <a:p>
            <a:pPr lvl="1"/>
            <a:endParaRPr lang="en-US" dirty="0"/>
          </a:p>
          <a:p>
            <a:r>
              <a:rPr lang="en-US" dirty="0"/>
              <a:t>Functions should do all of their job and no more.</a:t>
            </a:r>
          </a:p>
        </p:txBody>
      </p:sp>
      <p:sp>
        <p:nvSpPr>
          <p:cNvPr id="4" name="Slide Number Placeholder 3">
            <a:extLst>
              <a:ext uri="{FF2B5EF4-FFF2-40B4-BE49-F238E27FC236}">
                <a16:creationId xmlns:a16="http://schemas.microsoft.com/office/drawing/2014/main" id="{70ADAC01-9FA4-7B44-0011-400AC18661B6}"/>
              </a:ext>
            </a:extLst>
          </p:cNvPr>
          <p:cNvSpPr>
            <a:spLocks noGrp="1"/>
          </p:cNvSpPr>
          <p:nvPr>
            <p:ph type="sldNum" sz="quarter" idx="12"/>
          </p:nvPr>
        </p:nvSpPr>
        <p:spPr/>
        <p:txBody>
          <a:bodyPr/>
          <a:lstStyle/>
          <a:p>
            <a:fld id="{9BA6F528-5FD8-2D4C-A50E-2D0CF89D053C}" type="slidenum">
              <a:rPr lang="en-US" smtClean="0"/>
              <a:pPr/>
              <a:t>34</a:t>
            </a:fld>
            <a:endParaRPr lang="en-US"/>
          </a:p>
        </p:txBody>
      </p:sp>
      <p:pic>
        <p:nvPicPr>
          <p:cNvPr id="5" name="Picture 4">
            <a:extLst>
              <a:ext uri="{FF2B5EF4-FFF2-40B4-BE49-F238E27FC236}">
                <a16:creationId xmlns:a16="http://schemas.microsoft.com/office/drawing/2014/main" id="{AE1203B9-E7B2-8722-221E-D366EA540EF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0305" y="5412541"/>
            <a:ext cx="533400" cy="533400"/>
          </a:xfrm>
          <a:prstGeom prst="rect">
            <a:avLst/>
          </a:prstGeom>
        </p:spPr>
      </p:pic>
    </p:spTree>
    <p:extLst>
      <p:ext uri="{BB962C8B-B14F-4D97-AF65-F5344CB8AC3E}">
        <p14:creationId xmlns:p14="http://schemas.microsoft.com/office/powerpoint/2010/main" val="27293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You can create widgets dynamically with Python</a:t>
            </a:r>
          </a:p>
        </p:txBody>
      </p:sp>
      <p:sp>
        <p:nvSpPr>
          <p:cNvPr id="3" name="Text Placeholder 2"/>
          <p:cNvSpPr>
            <a:spLocks noGrp="1"/>
          </p:cNvSpPr>
          <p:nvPr>
            <p:ph idx="1"/>
          </p:nvPr>
        </p:nvSpPr>
        <p:spPr/>
        <p:txBody>
          <a:bodyPr/>
          <a:lstStyle/>
          <a:p>
            <a:r>
              <a:rPr lang="en-AU" dirty="0"/>
              <a:t>If your GUI is static, create your widgets in </a:t>
            </a:r>
            <a:r>
              <a:rPr lang="en-AU" dirty="0" err="1"/>
              <a:t>Kv</a:t>
            </a:r>
            <a:r>
              <a:rPr lang="en-AU" dirty="0"/>
              <a:t> code in a .</a:t>
            </a:r>
            <a:r>
              <a:rPr lang="en-AU" dirty="0" err="1"/>
              <a:t>kv</a:t>
            </a:r>
            <a:r>
              <a:rPr lang="en-AU" dirty="0"/>
              <a:t> file</a:t>
            </a:r>
          </a:p>
          <a:p>
            <a:r>
              <a:rPr lang="en-AU" dirty="0"/>
              <a:t>If your GUI is dynamic, create widgets programmatically in Python</a:t>
            </a:r>
          </a:p>
          <a:p>
            <a:r>
              <a:rPr lang="en-AU" dirty="0"/>
              <a:t>Here, we:</a:t>
            </a:r>
          </a:p>
          <a:p>
            <a:pPr lvl="1"/>
            <a:r>
              <a:rPr lang="en-AU" dirty="0"/>
              <a:t>create one Button per item in a list (items)</a:t>
            </a:r>
          </a:p>
          <a:p>
            <a:pPr lvl="1"/>
            <a:r>
              <a:rPr lang="en-AU" dirty="0"/>
              <a:t>bind a click handler function (</a:t>
            </a:r>
            <a:r>
              <a:rPr lang="en-AU" dirty="0" err="1"/>
              <a:t>press_item</a:t>
            </a:r>
            <a:r>
              <a:rPr lang="en-AU" dirty="0"/>
              <a:t>)</a:t>
            </a:r>
          </a:p>
          <a:p>
            <a:pPr lvl="1"/>
            <a:r>
              <a:rPr lang="en-AU" dirty="0"/>
              <a:t>add this Button to an existing layout widget (with </a:t>
            </a:r>
            <a:r>
              <a:rPr lang="en-AU" dirty="0" err="1"/>
              <a:t>some_id</a:t>
            </a:r>
            <a:r>
              <a:rPr lang="en-AU" dirty="0"/>
              <a:t>).</a:t>
            </a:r>
          </a:p>
          <a:p>
            <a:pPr marL="0" indent="0">
              <a:buNone/>
            </a:pPr>
            <a:r>
              <a:rPr lang="en-AU" dirty="0">
                <a:solidFill>
                  <a:srgbClr val="0033B3"/>
                </a:solidFill>
                <a:effectLst/>
                <a:latin typeface="Consolas" panose="020B0609020204030204" pitchFamily="49" charset="0"/>
                <a:cs typeface="Consolas" panose="020B0609020204030204" pitchFamily="49" charset="0"/>
              </a:rPr>
              <a:t>for </a:t>
            </a:r>
            <a:r>
              <a:rPr lang="en-AU" dirty="0">
                <a:latin typeface="Consolas" panose="020B0609020204030204" pitchFamily="49" charset="0"/>
                <a:cs typeface="Consolas" panose="020B0609020204030204" pitchFamily="49" charset="0"/>
              </a:rPr>
              <a:t>item </a:t>
            </a:r>
            <a:r>
              <a:rPr lang="en-AU" dirty="0">
                <a:solidFill>
                  <a:srgbClr val="0033B3"/>
                </a:solidFill>
                <a:effectLst/>
                <a:latin typeface="Consolas" panose="020B0609020204030204" pitchFamily="49" charset="0"/>
                <a:cs typeface="Consolas" panose="020B0609020204030204" pitchFamily="49" charset="0"/>
              </a:rPr>
              <a:t>in </a:t>
            </a:r>
            <a:r>
              <a:rPr lang="en-AU" dirty="0" err="1">
                <a:solidFill>
                  <a:srgbClr val="94558D"/>
                </a:solidFill>
                <a:effectLst/>
                <a:latin typeface="Consolas" panose="020B0609020204030204" pitchFamily="49" charset="0"/>
                <a:cs typeface="Consolas" panose="020B0609020204030204" pitchFamily="49" charset="0"/>
              </a:rPr>
              <a:t>self</a:t>
            </a:r>
            <a:r>
              <a:rPr lang="en-AU" dirty="0" err="1">
                <a:latin typeface="Consolas" panose="020B0609020204030204" pitchFamily="49" charset="0"/>
                <a:cs typeface="Consolas" panose="020B0609020204030204" pitchFamily="49" charset="0"/>
              </a:rPr>
              <a:t>.items</a:t>
            </a:r>
            <a:r>
              <a:rPr lang="en-AU" dirty="0">
                <a:latin typeface="Consolas" panose="020B0609020204030204" pitchFamily="49" charset="0"/>
                <a:cs typeface="Consolas" panose="020B0609020204030204" pitchFamily="49" charset="0"/>
              </a:rPr>
              <a:t>: </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temp_button</a:t>
            </a:r>
            <a:r>
              <a:rPr lang="en-AU" dirty="0">
                <a:latin typeface="Consolas" panose="020B0609020204030204" pitchFamily="49" charset="0"/>
                <a:cs typeface="Consolas" panose="020B0609020204030204" pitchFamily="49" charset="0"/>
              </a:rPr>
              <a:t> = Button(</a:t>
            </a:r>
            <a:r>
              <a:rPr lang="en-AU" dirty="0">
                <a:solidFill>
                  <a:srgbClr val="660099"/>
                </a:solidFill>
                <a:effectLst/>
                <a:latin typeface="Consolas" panose="020B0609020204030204" pitchFamily="49" charset="0"/>
                <a:cs typeface="Consolas" panose="020B0609020204030204" pitchFamily="49" charset="0"/>
              </a:rPr>
              <a:t>text</a:t>
            </a:r>
            <a:r>
              <a:rPr lang="en-AU" dirty="0">
                <a:latin typeface="Consolas" panose="020B0609020204030204" pitchFamily="49" charset="0"/>
                <a:cs typeface="Consolas" panose="020B0609020204030204" pitchFamily="49" charset="0"/>
              </a:rPr>
              <a:t>=item)</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temp_button.bind</a:t>
            </a:r>
            <a:r>
              <a:rPr lang="en-AU" dirty="0">
                <a:latin typeface="Consolas" panose="020B0609020204030204" pitchFamily="49" charset="0"/>
                <a:cs typeface="Consolas" panose="020B0609020204030204" pitchFamily="49" charset="0"/>
              </a:rPr>
              <a:t>(</a:t>
            </a:r>
            <a:r>
              <a:rPr lang="en-AU" dirty="0" err="1">
                <a:solidFill>
                  <a:srgbClr val="660099"/>
                </a:solidFill>
                <a:effectLst/>
                <a:latin typeface="Consolas" panose="020B0609020204030204" pitchFamily="49" charset="0"/>
                <a:cs typeface="Consolas" panose="020B0609020204030204" pitchFamily="49" charset="0"/>
              </a:rPr>
              <a:t>on_release</a:t>
            </a:r>
            <a:r>
              <a:rPr lang="en-AU" dirty="0">
                <a:latin typeface="Consolas" panose="020B0609020204030204" pitchFamily="49" charset="0"/>
                <a:cs typeface="Consolas" panose="020B0609020204030204" pitchFamily="49" charset="0"/>
              </a:rPr>
              <a:t>=</a:t>
            </a:r>
            <a:r>
              <a:rPr lang="en-AU" dirty="0" err="1">
                <a:solidFill>
                  <a:srgbClr val="94558D"/>
                </a:solidFill>
                <a:effectLst/>
                <a:latin typeface="Consolas" panose="020B0609020204030204" pitchFamily="49" charset="0"/>
                <a:cs typeface="Consolas" panose="020B0609020204030204" pitchFamily="49" charset="0"/>
              </a:rPr>
              <a:t>self</a:t>
            </a:r>
            <a:r>
              <a:rPr lang="en-AU" dirty="0" err="1">
                <a:latin typeface="Consolas" panose="020B0609020204030204" pitchFamily="49" charset="0"/>
                <a:cs typeface="Consolas" panose="020B0609020204030204" pitchFamily="49" charset="0"/>
              </a:rPr>
              <a:t>.press_item</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solidFill>
                  <a:srgbClr val="94558D"/>
                </a:solidFill>
                <a:effectLst/>
                <a:latin typeface="Consolas" panose="020B0609020204030204" pitchFamily="49" charset="0"/>
                <a:cs typeface="Consolas" panose="020B0609020204030204" pitchFamily="49" charset="0"/>
              </a:rPr>
              <a:t>self</a:t>
            </a:r>
            <a:r>
              <a:rPr lang="en-AU" dirty="0" err="1">
                <a:latin typeface="Consolas" panose="020B0609020204030204" pitchFamily="49" charset="0"/>
                <a:cs typeface="Consolas" panose="020B0609020204030204" pitchFamily="49" charset="0"/>
              </a:rPr>
              <a:t>.root.ids.some_id.add_widget</a:t>
            </a:r>
            <a:r>
              <a:rPr lang="en-AU" dirty="0">
                <a:latin typeface="Consolas" panose="020B0609020204030204" pitchFamily="49" charset="0"/>
                <a:cs typeface="Consolas" panose="020B0609020204030204" pitchFamily="49" charset="0"/>
              </a:rPr>
              <a:t>(</a:t>
            </a:r>
            <a:r>
              <a:rPr lang="en-AU" dirty="0" err="1">
                <a:latin typeface="Consolas" panose="020B0609020204030204" pitchFamily="49" charset="0"/>
                <a:cs typeface="Consolas" panose="020B0609020204030204" pitchFamily="49" charset="0"/>
              </a:rPr>
              <a:t>temp_button</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br>
              <a:rPr lang="en-AU" dirty="0"/>
            </a:br>
            <a:endParaRPr lang="en-AU" dirty="0"/>
          </a:p>
        </p:txBody>
      </p:sp>
      <p:sp>
        <p:nvSpPr>
          <p:cNvPr id="4" name="Slide Number Placeholder 3"/>
          <p:cNvSpPr>
            <a:spLocks noGrp="1"/>
          </p:cNvSpPr>
          <p:nvPr>
            <p:ph type="sldNum" sz="quarter" idx="12"/>
          </p:nvPr>
        </p:nvSpPr>
        <p:spPr/>
        <p:txBody>
          <a:bodyPr/>
          <a:lstStyle/>
          <a:p>
            <a:fld id="{00000000-1234-1234-1234-123412341234}" type="slidenum">
              <a:rPr lang="en">
                <a:sym typeface="Calibri"/>
              </a:rPr>
              <a:pPr/>
              <a:t>35</a:t>
            </a:fld>
            <a:endParaRPr lang="en">
              <a:sym typeface="Calibri"/>
            </a:endParaRPr>
          </a:p>
        </p:txBody>
      </p:sp>
      <p:sp>
        <p:nvSpPr>
          <p:cNvPr id="6" name="TextBox 5">
            <a:extLst>
              <a:ext uri="{FF2B5EF4-FFF2-40B4-BE49-F238E27FC236}">
                <a16:creationId xmlns:a16="http://schemas.microsoft.com/office/drawing/2014/main" id="{920B2D65-F715-04D0-0684-B828959E6069}"/>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dynamic_widgets.py</a:t>
            </a:r>
            <a:endParaRPr lang="en-US" dirty="0"/>
          </a:p>
        </p:txBody>
      </p:sp>
    </p:spTree>
    <p:extLst>
      <p:ext uri="{BB962C8B-B14F-4D97-AF65-F5344CB8AC3E}">
        <p14:creationId xmlns:p14="http://schemas.microsoft.com/office/powerpoint/2010/main" val="105534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You can run code at the start/end of a program</a:t>
            </a:r>
          </a:p>
        </p:txBody>
      </p:sp>
      <p:sp>
        <p:nvSpPr>
          <p:cNvPr id="6" name="Text Placeholder 5"/>
          <p:cNvSpPr>
            <a:spLocks noGrp="1"/>
          </p:cNvSpPr>
          <p:nvPr>
            <p:ph idx="1"/>
          </p:nvPr>
        </p:nvSpPr>
        <p:spPr/>
        <p:txBody>
          <a:bodyPr/>
          <a:lstStyle/>
          <a:p>
            <a:r>
              <a:rPr lang="en-AU" dirty="0"/>
              <a:t>Kivy has event functions for when your program starts and stops</a:t>
            </a:r>
          </a:p>
          <a:p>
            <a:r>
              <a:rPr lang="en-AU" dirty="0"/>
              <a:t>You don’t call these, Kivy does. You define them if you want custom behaviour (like saving state to a file when the user quits)</a:t>
            </a:r>
          </a:p>
          <a:p>
            <a:pPr marL="0" indent="0">
              <a:buNone/>
            </a:pPr>
            <a:endParaRPr lang="en-AU" dirty="0"/>
          </a:p>
          <a:p>
            <a:pPr marL="0" indent="0">
              <a:buNone/>
            </a:pPr>
            <a:r>
              <a:rPr lang="en-AU" dirty="0">
                <a:solidFill>
                  <a:srgbClr val="0033B3"/>
                </a:solidFill>
                <a:effectLst/>
                <a:latin typeface="Consolas" panose="020B0609020204030204" pitchFamily="49" charset="0"/>
                <a:cs typeface="Consolas" panose="020B0609020204030204" pitchFamily="49" charset="0"/>
              </a:rPr>
              <a:t>def </a:t>
            </a:r>
            <a:r>
              <a:rPr lang="en-AU" dirty="0" err="1">
                <a:solidFill>
                  <a:srgbClr val="00627A"/>
                </a:solidFill>
                <a:effectLst/>
                <a:latin typeface="Consolas" panose="020B0609020204030204" pitchFamily="49" charset="0"/>
                <a:cs typeface="Consolas" panose="020B0609020204030204" pitchFamily="49" charset="0"/>
              </a:rPr>
              <a:t>on_start</a:t>
            </a:r>
            <a:r>
              <a:rPr lang="en-AU" dirty="0">
                <a:latin typeface="Consolas" panose="020B0609020204030204" pitchFamily="49" charset="0"/>
                <a:cs typeface="Consolas" panose="020B0609020204030204" pitchFamily="49" charset="0"/>
              </a:rPr>
              <a:t>(</a:t>
            </a:r>
            <a:r>
              <a:rPr lang="en-AU" dirty="0">
                <a:solidFill>
                  <a:srgbClr val="808080"/>
                </a:solidFill>
                <a:effectLst/>
                <a:latin typeface="Consolas" panose="020B0609020204030204" pitchFamily="49" charset="0"/>
                <a:cs typeface="Consolas" panose="020B0609020204030204" pitchFamily="49" charset="0"/>
              </a:rPr>
              <a:t>self</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i="1" dirty="0">
                <a:solidFill>
                  <a:srgbClr val="8C8C8C"/>
                </a:solidFill>
                <a:effectLst/>
                <a:latin typeface="Consolas" panose="020B0609020204030204" pitchFamily="49" charset="0"/>
                <a:cs typeface="Consolas" panose="020B0609020204030204" pitchFamily="49" charset="0"/>
              </a:rPr>
              <a:t>"""Run when the app starts..."""</a:t>
            </a:r>
            <a:br>
              <a:rPr lang="en-AU" i="1" dirty="0">
                <a:solidFill>
                  <a:srgbClr val="8C8C8C"/>
                </a:solidFill>
                <a:effectLst/>
                <a:latin typeface="Consolas" panose="020B0609020204030204" pitchFamily="49" charset="0"/>
                <a:cs typeface="Consolas" panose="020B0609020204030204" pitchFamily="49" charset="0"/>
              </a:rPr>
            </a:br>
            <a:r>
              <a:rPr lang="en-AU" i="1" dirty="0">
                <a:solidFill>
                  <a:srgbClr val="8C8C8C"/>
                </a:solidFill>
                <a:effectLst/>
                <a:latin typeface="Consolas" panose="020B0609020204030204" pitchFamily="49" charset="0"/>
                <a:cs typeface="Consolas" panose="020B0609020204030204" pitchFamily="49" charset="0"/>
              </a:rPr>
              <a:t>    </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br>
              <a:rPr lang="en-AU" dirty="0">
                <a:latin typeface="Consolas" panose="020B0609020204030204" pitchFamily="49" charset="0"/>
                <a:cs typeface="Consolas" panose="020B0609020204030204" pitchFamily="49" charset="0"/>
              </a:rPr>
            </a:br>
            <a:r>
              <a:rPr lang="en-AU" dirty="0">
                <a:solidFill>
                  <a:srgbClr val="0033B3"/>
                </a:solidFill>
                <a:effectLst/>
                <a:latin typeface="Consolas" panose="020B0609020204030204" pitchFamily="49" charset="0"/>
                <a:cs typeface="Consolas" panose="020B0609020204030204" pitchFamily="49" charset="0"/>
              </a:rPr>
              <a:t>def </a:t>
            </a:r>
            <a:r>
              <a:rPr lang="en-AU" dirty="0" err="1">
                <a:solidFill>
                  <a:srgbClr val="00627A"/>
                </a:solidFill>
                <a:effectLst/>
                <a:latin typeface="Consolas" panose="020B0609020204030204" pitchFamily="49" charset="0"/>
                <a:cs typeface="Consolas" panose="020B0609020204030204" pitchFamily="49" charset="0"/>
              </a:rPr>
              <a:t>on_stop</a:t>
            </a:r>
            <a:r>
              <a:rPr lang="en-AU" dirty="0">
                <a:latin typeface="Consolas" panose="020B0609020204030204" pitchFamily="49" charset="0"/>
                <a:cs typeface="Consolas" panose="020B0609020204030204" pitchFamily="49" charset="0"/>
              </a:rPr>
              <a:t>(</a:t>
            </a:r>
            <a:r>
              <a:rPr lang="en-AU" dirty="0">
                <a:solidFill>
                  <a:srgbClr val="808080"/>
                </a:solidFill>
                <a:effectLst/>
                <a:latin typeface="Consolas" panose="020B0609020204030204" pitchFamily="49" charset="0"/>
                <a:cs typeface="Consolas" panose="020B0609020204030204" pitchFamily="49" charset="0"/>
              </a:rPr>
              <a:t>self</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i="1" dirty="0">
                <a:solidFill>
                  <a:srgbClr val="8C8C8C"/>
                </a:solidFill>
                <a:effectLst/>
                <a:latin typeface="Consolas" panose="020B0609020204030204" pitchFamily="49" charset="0"/>
                <a:cs typeface="Consolas" panose="020B0609020204030204" pitchFamily="49" charset="0"/>
              </a:rPr>
              <a:t>"""Run when the app exits..."""</a:t>
            </a:r>
            <a:br>
              <a:rPr lang="en-AU" i="1" dirty="0">
                <a:solidFill>
                  <a:srgbClr val="8C8C8C"/>
                </a:solidFill>
                <a:effectLst/>
                <a:latin typeface="Consolas" panose="020B0609020204030204" pitchFamily="49" charset="0"/>
                <a:cs typeface="Consolas" panose="020B0609020204030204" pitchFamily="49" charset="0"/>
              </a:rPr>
            </a:br>
            <a:r>
              <a:rPr lang="en-AU" i="1" dirty="0">
                <a:solidFill>
                  <a:srgbClr val="8C8C8C"/>
                </a:solidFill>
                <a:effectLst/>
                <a:latin typeface="Consolas" panose="020B0609020204030204" pitchFamily="49" charset="0"/>
                <a:cs typeface="Consolas" panose="020B0609020204030204" pitchFamily="49" charset="0"/>
              </a:rPr>
              <a:t>    </a:t>
            </a:r>
            <a:r>
              <a:rPr lang="en-AU"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00000000-1234-1234-1234-123412341234}" type="slidenum">
              <a:rPr lang="en" smtClean="0"/>
              <a:pPr/>
              <a:t>36</a:t>
            </a:fld>
            <a:endParaRPr lang="en"/>
          </a:p>
        </p:txBody>
      </p:sp>
    </p:spTree>
    <p:extLst>
      <p:ext uri="{BB962C8B-B14F-4D97-AF65-F5344CB8AC3E}">
        <p14:creationId xmlns:p14="http://schemas.microsoft.com/office/powerpoint/2010/main" val="1537532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3913-C285-422D-4E07-7EB04F8EB1B5}"/>
              </a:ext>
            </a:extLst>
          </p:cNvPr>
          <p:cNvSpPr>
            <a:spLocks noGrp="1"/>
          </p:cNvSpPr>
          <p:nvPr>
            <p:ph type="title"/>
          </p:nvPr>
        </p:nvSpPr>
        <p:spPr/>
        <p:txBody>
          <a:bodyPr/>
          <a:lstStyle/>
          <a:p>
            <a:r>
              <a:rPr lang="en-US" dirty="0"/>
              <a:t>More </a:t>
            </a:r>
            <a:r>
              <a:rPr lang="en-US" dirty="0" err="1"/>
              <a:t>Kivy</a:t>
            </a:r>
            <a:r>
              <a:rPr lang="en-US" dirty="0"/>
              <a:t>!</a:t>
            </a:r>
          </a:p>
        </p:txBody>
      </p:sp>
      <p:sp>
        <p:nvSpPr>
          <p:cNvPr id="5" name="Text Placeholder 4">
            <a:extLst>
              <a:ext uri="{FF2B5EF4-FFF2-40B4-BE49-F238E27FC236}">
                <a16:creationId xmlns:a16="http://schemas.microsoft.com/office/drawing/2014/main" id="{30B193EE-E7DF-B17D-523C-565FA5A40D0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13602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p:txBody>
          <a:bodyPr/>
          <a:lstStyle/>
          <a:p>
            <a:r>
              <a:rPr lang="en" dirty="0"/>
              <a:t>Spinner is a drop-down list widget</a:t>
            </a:r>
          </a:p>
        </p:txBody>
      </p:sp>
      <p:sp>
        <p:nvSpPr>
          <p:cNvPr id="152" name="Shape 152"/>
          <p:cNvSpPr txBox="1">
            <a:spLocks noGrp="1"/>
          </p:cNvSpPr>
          <p:nvPr>
            <p:ph idx="1"/>
          </p:nvPr>
        </p:nvSpPr>
        <p:spPr/>
        <p:txBody>
          <a:bodyPr/>
          <a:lstStyle/>
          <a:p>
            <a:r>
              <a:rPr lang="en-AU" dirty="0"/>
              <a:t>Provides a quick way to select one value from a list</a:t>
            </a:r>
          </a:p>
          <a:p>
            <a:r>
              <a:rPr lang="en-AU" dirty="0"/>
              <a:t>Spinner has a </a:t>
            </a:r>
            <a:r>
              <a:rPr lang="en-AU" dirty="0">
                <a:sym typeface="Consolas"/>
              </a:rPr>
              <a:t>values</a:t>
            </a:r>
            <a:r>
              <a:rPr lang="en-AU" dirty="0"/>
              <a:t> property, which is a list</a:t>
            </a:r>
          </a:p>
          <a:p>
            <a:r>
              <a:rPr lang="en-AU" dirty="0"/>
              <a:t>Use </a:t>
            </a:r>
            <a:r>
              <a:rPr lang="en-AU" dirty="0" err="1">
                <a:sym typeface="Consolas"/>
              </a:rPr>
              <a:t>on_text</a:t>
            </a:r>
            <a:r>
              <a:rPr lang="en-AU" dirty="0"/>
              <a:t> for when the text changes, which is when the user changes the selection</a:t>
            </a:r>
          </a:p>
          <a:p>
            <a:pPr marL="0" indent="0">
              <a:buNone/>
            </a:pPr>
            <a:endParaRPr lang="en-AU" dirty="0"/>
          </a:p>
          <a:p>
            <a:pPr marL="0" indent="0">
              <a:buNone/>
            </a:pPr>
            <a:r>
              <a:rPr lang="en-AU" dirty="0">
                <a:solidFill>
                  <a:srgbClr val="CC7832"/>
                </a:solidFill>
                <a:effectLst/>
                <a:latin typeface="Consolas" panose="020B0609020204030204" pitchFamily="49" charset="0"/>
                <a:cs typeface="Consolas" panose="020B0609020204030204" pitchFamily="49" charset="0"/>
              </a:rPr>
              <a:t>Spinner</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a:solidFill>
                  <a:srgbClr val="AB51BA"/>
                </a:solidFill>
                <a:effectLst/>
                <a:latin typeface="Consolas" panose="020B0609020204030204" pitchFamily="49" charset="0"/>
                <a:cs typeface="Consolas" panose="020B0609020204030204" pitchFamily="49" charset="0"/>
              </a:rPr>
              <a:t>text</a:t>
            </a:r>
            <a:r>
              <a:rPr lang="en-AU" dirty="0">
                <a:latin typeface="Consolas" panose="020B0609020204030204" pitchFamily="49" charset="0"/>
                <a:cs typeface="Consolas" panose="020B0609020204030204" pitchFamily="49" charset="0"/>
              </a:rPr>
              <a:t>: </a:t>
            </a:r>
            <a:r>
              <a:rPr lang="en-AU" dirty="0" err="1">
                <a:solidFill>
                  <a:srgbClr val="AB51BA"/>
                </a:solidFill>
                <a:effectLst/>
                <a:latin typeface="Consolas" panose="020B0609020204030204" pitchFamily="49" charset="0"/>
                <a:cs typeface="Consolas" panose="020B0609020204030204" pitchFamily="49" charset="0"/>
              </a:rPr>
              <a:t>app</a:t>
            </a:r>
            <a:r>
              <a:rPr lang="en-AU" dirty="0" err="1">
                <a:latin typeface="Consolas" panose="020B0609020204030204" pitchFamily="49" charset="0"/>
                <a:cs typeface="Consolas" panose="020B0609020204030204" pitchFamily="49" charset="0"/>
              </a:rPr>
              <a:t>.current_value</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values: </a:t>
            </a:r>
            <a:r>
              <a:rPr lang="en-AU" dirty="0" err="1">
                <a:solidFill>
                  <a:srgbClr val="AB51BA"/>
                </a:solidFill>
                <a:effectLst/>
                <a:latin typeface="Consolas" panose="020B0609020204030204" pitchFamily="49" charset="0"/>
                <a:cs typeface="Consolas" panose="020B0609020204030204" pitchFamily="49" charset="0"/>
              </a:rPr>
              <a:t>app</a:t>
            </a:r>
            <a:r>
              <a:rPr lang="en-AU" dirty="0" err="1">
                <a:latin typeface="Consolas" panose="020B0609020204030204" pitchFamily="49" charset="0"/>
                <a:cs typeface="Consolas" panose="020B0609020204030204" pitchFamily="49" charset="0"/>
              </a:rPr>
              <a:t>.values</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solidFill>
                  <a:srgbClr val="0F9795"/>
                </a:solidFill>
                <a:effectLst/>
                <a:latin typeface="Consolas" panose="020B0609020204030204" pitchFamily="49" charset="0"/>
                <a:cs typeface="Consolas" panose="020B0609020204030204" pitchFamily="49" charset="0"/>
              </a:rPr>
              <a:t>on_text</a:t>
            </a:r>
            <a:r>
              <a:rPr lang="en-AU" dirty="0">
                <a:latin typeface="Consolas" panose="020B0609020204030204" pitchFamily="49" charset="0"/>
                <a:cs typeface="Consolas" panose="020B0609020204030204" pitchFamily="49" charset="0"/>
              </a:rPr>
              <a:t>: </a:t>
            </a:r>
            <a:r>
              <a:rPr lang="en-AU" dirty="0" err="1">
                <a:solidFill>
                  <a:srgbClr val="AB51BA"/>
                </a:solidFill>
                <a:effectLst/>
                <a:latin typeface="Consolas" panose="020B0609020204030204" pitchFamily="49" charset="0"/>
                <a:cs typeface="Consolas" panose="020B0609020204030204" pitchFamily="49" charset="0"/>
              </a:rPr>
              <a:t>app</a:t>
            </a:r>
            <a:r>
              <a:rPr lang="en-AU" dirty="0" err="1">
                <a:latin typeface="Consolas" panose="020B0609020204030204" pitchFamily="49" charset="0"/>
                <a:cs typeface="Consolas" panose="020B0609020204030204" pitchFamily="49" charset="0"/>
              </a:rPr>
              <a:t>.change_value</a:t>
            </a:r>
            <a:r>
              <a:rPr lang="en-AU" dirty="0">
                <a:latin typeface="Consolas" panose="020B0609020204030204" pitchFamily="49" charset="0"/>
                <a:cs typeface="Consolas" panose="020B0609020204030204" pitchFamily="49" charset="0"/>
              </a:rPr>
              <a:t>(</a:t>
            </a:r>
            <a:r>
              <a:rPr lang="en-AU" dirty="0" err="1">
                <a:solidFill>
                  <a:srgbClr val="93A629"/>
                </a:solidFill>
                <a:effectLst/>
                <a:latin typeface="Consolas" panose="020B0609020204030204" pitchFamily="49" charset="0"/>
                <a:cs typeface="Consolas" panose="020B0609020204030204" pitchFamily="49" charset="0"/>
              </a:rPr>
              <a:t>self</a:t>
            </a:r>
            <a:r>
              <a:rPr lang="en-AU" dirty="0" err="1">
                <a:latin typeface="Consolas" panose="020B0609020204030204" pitchFamily="49" charset="0"/>
                <a:cs typeface="Consolas" panose="020B0609020204030204" pitchFamily="49" charset="0"/>
              </a:rPr>
              <a:t>.</a:t>
            </a:r>
            <a:r>
              <a:rPr lang="en-AU" dirty="0" err="1">
                <a:solidFill>
                  <a:srgbClr val="AB51BA"/>
                </a:solidFill>
                <a:effectLst/>
                <a:latin typeface="Consolas" panose="020B0609020204030204" pitchFamily="49" charset="0"/>
                <a:cs typeface="Consolas" panose="020B0609020204030204" pitchFamily="49" charset="0"/>
              </a:rPr>
              <a:t>text</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endParaRPr lang="en-AU" dirty="0">
              <a:latin typeface="Consolas" panose="020B0609020204030204" pitchFamily="49" charset="0"/>
              <a:cs typeface="Consolas" panose="020B0609020204030204" pitchFamily="49" charset="0"/>
            </a:endParaRPr>
          </a:p>
        </p:txBody>
      </p:sp>
      <p:sp>
        <p:nvSpPr>
          <p:cNvPr id="153" name="Shape 153"/>
          <p:cNvSpPr txBox="1">
            <a:spLocks noGrp="1"/>
          </p:cNvSpPr>
          <p:nvPr>
            <p:ph type="sldNum" sz="quarter" idx="12"/>
          </p:nvPr>
        </p:nvSpPr>
        <p:spPr/>
        <p:txBody>
          <a:bodyPr/>
          <a:lstStyle/>
          <a:p>
            <a:fld id="{00000000-1234-1234-1234-123412341234}" type="slidenum">
              <a:rPr lang="en"/>
              <a:pPr/>
              <a:t>38</a:t>
            </a:fld>
            <a:endParaRPr lang="en"/>
          </a:p>
        </p:txBody>
      </p:sp>
      <p:pic>
        <p:nvPicPr>
          <p:cNvPr id="154" name="Shape 154" descr="Screenshot of Kivy Spinner widget showing drop-down list"/>
          <p:cNvPicPr preferRelativeResize="0"/>
          <p:nvPr/>
        </p:nvPicPr>
        <p:blipFill>
          <a:blip r:embed="rId3">
            <a:alphaModFix/>
          </a:blip>
          <a:stretch>
            <a:fillRect/>
          </a:stretch>
        </p:blipFill>
        <p:spPr>
          <a:xfrm>
            <a:off x="9296369" y="416811"/>
            <a:ext cx="2095500" cy="2190750"/>
          </a:xfrm>
          <a:prstGeom prst="rect">
            <a:avLst/>
          </a:prstGeom>
          <a:noFill/>
          <a:ln>
            <a:noFill/>
          </a:ln>
        </p:spPr>
      </p:pic>
      <p:sp>
        <p:nvSpPr>
          <p:cNvPr id="2" name="TextBox 1">
            <a:extLst>
              <a:ext uri="{FF2B5EF4-FFF2-40B4-BE49-F238E27FC236}">
                <a16:creationId xmlns:a16="http://schemas.microsoft.com/office/drawing/2014/main" id="{205F9087-9D1F-B97E-E8AB-A75FC8D51A58}"/>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spinner_demo.py</a:t>
            </a:r>
            <a:endParaRPr lang="en-US" dirty="0"/>
          </a:p>
        </p:txBody>
      </p:sp>
    </p:spTree>
    <p:extLst>
      <p:ext uri="{BB962C8B-B14F-4D97-AF65-F5344CB8AC3E}">
        <p14:creationId xmlns:p14="http://schemas.microsoft.com/office/powerpoint/2010/main" val="420426117"/>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Popup is a kind of popup "window"</a:t>
            </a:r>
          </a:p>
        </p:txBody>
      </p:sp>
      <p:sp>
        <p:nvSpPr>
          <p:cNvPr id="5" name="Text Placeholder 4"/>
          <p:cNvSpPr>
            <a:spLocks noGrp="1"/>
          </p:cNvSpPr>
          <p:nvPr>
            <p:ph idx="1"/>
          </p:nvPr>
        </p:nvSpPr>
        <p:spPr/>
        <p:txBody>
          <a:bodyPr/>
          <a:lstStyle/>
          <a:p>
            <a:r>
              <a:rPr lang="en-AU" dirty="0"/>
              <a:t>These are not like separate floating windows, but appear on top</a:t>
            </a:r>
          </a:p>
          <a:p>
            <a:r>
              <a:rPr lang="en-AU" dirty="0"/>
              <a:t>You create the popup, then hide it and open() or dismiss() it when you want</a:t>
            </a:r>
          </a:p>
          <a:p>
            <a:endParaRPr lang="en-AU" dirty="0"/>
          </a:p>
          <a:p>
            <a:pPr marL="0" indent="0">
              <a:buNone/>
            </a:pPr>
            <a:r>
              <a:rPr lang="en-AU" dirty="0">
                <a:solidFill>
                  <a:srgbClr val="0033B3"/>
                </a:solidFill>
                <a:effectLst/>
                <a:latin typeface="Consolas" panose="020B0609020204030204" pitchFamily="49" charset="0"/>
                <a:cs typeface="Consolas" panose="020B0609020204030204" pitchFamily="49" charset="0"/>
              </a:rPr>
              <a:t>Popup</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a:solidFill>
                  <a:srgbClr val="74118C"/>
                </a:solidFill>
                <a:effectLst/>
                <a:latin typeface="Consolas" panose="020B0609020204030204" pitchFamily="49" charset="0"/>
                <a:cs typeface="Consolas" panose="020B0609020204030204" pitchFamily="49" charset="0"/>
              </a:rPr>
              <a:t>id</a:t>
            </a:r>
            <a:r>
              <a:rPr lang="en-AU" dirty="0">
                <a:latin typeface="Consolas" panose="020B0609020204030204" pitchFamily="49" charset="0"/>
                <a:cs typeface="Consolas" panose="020B0609020204030204" pitchFamily="49" charset="0"/>
              </a:rPr>
              <a:t>: popup</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title: </a:t>
            </a:r>
            <a:r>
              <a:rPr lang="en-AU" dirty="0">
                <a:solidFill>
                  <a:srgbClr val="067D17"/>
                </a:solidFill>
                <a:effectLst/>
                <a:latin typeface="Consolas" panose="020B0609020204030204" pitchFamily="49" charset="0"/>
                <a:cs typeface="Consolas" panose="020B0609020204030204" pitchFamily="49" charset="0"/>
              </a:rPr>
              <a:t>"Add Item"</a:t>
            </a:r>
            <a:br>
              <a:rPr lang="en-AU" dirty="0">
                <a:solidFill>
                  <a:srgbClr val="067D17"/>
                </a:solidFill>
                <a:effectLst/>
                <a:latin typeface="Consolas" panose="020B0609020204030204" pitchFamily="49" charset="0"/>
                <a:cs typeface="Consolas" panose="020B0609020204030204" pitchFamily="49" charset="0"/>
              </a:rPr>
            </a:br>
            <a:r>
              <a:rPr lang="en-AU" dirty="0">
                <a:solidFill>
                  <a:srgbClr val="067D17"/>
                </a:solidFill>
                <a:effectLst/>
                <a:latin typeface="Consolas" panose="020B0609020204030204" pitchFamily="49" charset="0"/>
                <a:cs typeface="Consolas" panose="020B0609020204030204" pitchFamily="49" charset="0"/>
              </a:rPr>
              <a:t>    </a:t>
            </a:r>
            <a:r>
              <a:rPr lang="en-AU" dirty="0" err="1">
                <a:solidFill>
                  <a:srgbClr val="0033B3"/>
                </a:solidFill>
                <a:effectLst/>
                <a:latin typeface="Consolas" panose="020B0609020204030204" pitchFamily="49" charset="0"/>
                <a:cs typeface="Consolas" panose="020B0609020204030204" pitchFamily="49" charset="0"/>
              </a:rPr>
              <a:t>BoxLayout</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br>
              <a:rPr lang="en-AU" dirty="0">
                <a:latin typeface="Consolas" panose="020B0609020204030204" pitchFamily="49" charset="0"/>
                <a:cs typeface="Consolas" panose="020B0609020204030204" pitchFamily="49" charset="0"/>
              </a:rPr>
            </a:br>
            <a:endParaRPr lang="en-AU"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00000000-1234-1234-1234-123412341234}" type="slidenum">
              <a:rPr lang="en" smtClean="0"/>
              <a:pPr/>
              <a:t>39</a:t>
            </a:fld>
            <a:endParaRPr lang="en"/>
          </a:p>
        </p:txBody>
      </p:sp>
      <p:sp>
        <p:nvSpPr>
          <p:cNvPr id="3" name="TextBox 2">
            <a:extLst>
              <a:ext uri="{FF2B5EF4-FFF2-40B4-BE49-F238E27FC236}">
                <a16:creationId xmlns:a16="http://schemas.microsoft.com/office/drawing/2014/main" id="{C68BF912-3339-8382-4A9F-AAD0DE916553}"/>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popup_demo.py</a:t>
            </a:r>
            <a:endParaRPr lang="en-US" dirty="0"/>
          </a:p>
        </p:txBody>
      </p:sp>
    </p:spTree>
    <p:extLst>
      <p:ext uri="{BB962C8B-B14F-4D97-AF65-F5344CB8AC3E}">
        <p14:creationId xmlns:p14="http://schemas.microsoft.com/office/powerpoint/2010/main" val="160611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p:txBody>
          <a:bodyPr/>
          <a:lstStyle/>
          <a:p>
            <a:r>
              <a:rPr lang="en" dirty="0"/>
              <a:t>The programs we</a:t>
            </a:r>
            <a:r>
              <a:rPr lang="en-US" dirty="0"/>
              <a:t> have</a:t>
            </a:r>
            <a:r>
              <a:rPr lang="en" dirty="0"/>
              <a:t> written so far are </a:t>
            </a:r>
            <a:br>
              <a:rPr lang="en" dirty="0"/>
            </a:br>
            <a:r>
              <a:rPr lang="en" dirty="0"/>
              <a:t>command-line only</a:t>
            </a:r>
          </a:p>
        </p:txBody>
      </p:sp>
      <p:sp>
        <p:nvSpPr>
          <p:cNvPr id="214" name="Shape 214"/>
          <p:cNvSpPr txBox="1">
            <a:spLocks noGrp="1"/>
          </p:cNvSpPr>
          <p:nvPr>
            <p:ph idx="1"/>
          </p:nvPr>
        </p:nvSpPr>
        <p:spPr/>
        <p:txBody>
          <a:bodyPr/>
          <a:lstStyle/>
          <a:p>
            <a:r>
              <a:rPr lang="en-AU" dirty="0"/>
              <a:t>Information flows into a program via keyboard or file input</a:t>
            </a:r>
          </a:p>
          <a:p>
            <a:r>
              <a:rPr lang="en-AU" dirty="0"/>
              <a:t>Information flows out of a program via the console screen, or file output</a:t>
            </a:r>
          </a:p>
          <a:p>
            <a:endParaRPr lang="en-AU" dirty="0"/>
          </a:p>
          <a:p>
            <a:endParaRPr lang="en-AU" dirty="0"/>
          </a:p>
        </p:txBody>
      </p:sp>
      <p:sp>
        <p:nvSpPr>
          <p:cNvPr id="215" name="Shape 215"/>
          <p:cNvSpPr txBox="1">
            <a:spLocks noGrp="1"/>
          </p:cNvSpPr>
          <p:nvPr>
            <p:ph type="sldNum" sz="quarter" idx="12"/>
          </p:nvPr>
        </p:nvSpPr>
        <p:spPr/>
        <p:txBody>
          <a:bodyPr/>
          <a:lstStyle/>
          <a:p>
            <a:fld id="{00000000-1234-1234-1234-123412341234}" type="slidenum">
              <a:rPr lang="en"/>
              <a:pPr/>
              <a:t>4</a:t>
            </a:fld>
            <a:endParaRPr lang="en"/>
          </a:p>
        </p:txBody>
      </p:sp>
      <p:pic>
        <p:nvPicPr>
          <p:cNvPr id="6" name="Picture 5" descr="Screenshot of console view of prac 4 total_income.py running">
            <a:extLst>
              <a:ext uri="{FF2B5EF4-FFF2-40B4-BE49-F238E27FC236}">
                <a16:creationId xmlns:a16="http://schemas.microsoft.com/office/drawing/2014/main" id="{73F2C9C2-BA08-1606-8DB3-9BF2ADE02F54}"/>
              </a:ext>
            </a:extLst>
          </p:cNvPr>
          <p:cNvPicPr>
            <a:picLocks noChangeAspect="1"/>
          </p:cNvPicPr>
          <p:nvPr/>
        </p:nvPicPr>
        <p:blipFill>
          <a:blip r:embed="rId3"/>
          <a:stretch>
            <a:fillRect/>
          </a:stretch>
        </p:blipFill>
        <p:spPr>
          <a:xfrm>
            <a:off x="930656" y="3110992"/>
            <a:ext cx="7772400" cy="328524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p:txBody>
          <a:bodyPr/>
          <a:lstStyle/>
          <a:p>
            <a:r>
              <a:rPr lang="en" dirty="0"/>
              <a:t>See our </a:t>
            </a:r>
            <a:r>
              <a:rPr lang="en" dirty="0" err="1"/>
              <a:t>QuickSum</a:t>
            </a:r>
            <a:r>
              <a:rPr lang="en-US" dirty="0"/>
              <a:t> example for custom styling</a:t>
            </a:r>
            <a:endParaRPr lang="en" dirty="0"/>
          </a:p>
        </p:txBody>
      </p:sp>
      <p:sp>
        <p:nvSpPr>
          <p:cNvPr id="161" name="Shape 161"/>
          <p:cNvSpPr txBox="1">
            <a:spLocks noGrp="1"/>
          </p:cNvSpPr>
          <p:nvPr>
            <p:ph idx="1"/>
          </p:nvPr>
        </p:nvSpPr>
        <p:spPr/>
        <p:txBody>
          <a:bodyPr/>
          <a:lstStyle/>
          <a:p>
            <a:r>
              <a:rPr lang="en-AU" dirty="0"/>
              <a:t>Jason uses this to quickly and accurately add up marks for various things (exams, assignments, etc.)</a:t>
            </a:r>
          </a:p>
        </p:txBody>
      </p:sp>
      <p:sp>
        <p:nvSpPr>
          <p:cNvPr id="160" name="Shape 160"/>
          <p:cNvSpPr txBox="1">
            <a:spLocks noGrp="1"/>
          </p:cNvSpPr>
          <p:nvPr>
            <p:ph type="sldNum" sz="quarter" idx="12"/>
          </p:nvPr>
        </p:nvSpPr>
        <p:spPr/>
        <p:txBody>
          <a:bodyPr/>
          <a:lstStyle/>
          <a:p>
            <a:fld id="{00000000-1234-1234-1234-123412341234}" type="slidenum">
              <a:rPr lang="en"/>
              <a:pPr/>
              <a:t>40</a:t>
            </a:fld>
            <a:endParaRPr lang="en"/>
          </a:p>
        </p:txBody>
      </p:sp>
      <p:pic>
        <p:nvPicPr>
          <p:cNvPr id="3" name="Picture 2" descr="Screenshot of Kivy QuickSum app, like a calculator">
            <a:extLst>
              <a:ext uri="{FF2B5EF4-FFF2-40B4-BE49-F238E27FC236}">
                <a16:creationId xmlns:a16="http://schemas.microsoft.com/office/drawing/2014/main" id="{B3584ABA-2452-2C46-93E1-C4144EDA2CC0}"/>
              </a:ext>
            </a:extLst>
          </p:cNvPr>
          <p:cNvPicPr>
            <a:picLocks noChangeAspect="1"/>
          </p:cNvPicPr>
          <p:nvPr/>
        </p:nvPicPr>
        <p:blipFill>
          <a:blip r:embed="rId3"/>
          <a:stretch>
            <a:fillRect/>
          </a:stretch>
        </p:blipFill>
        <p:spPr>
          <a:xfrm>
            <a:off x="6506498" y="2096446"/>
            <a:ext cx="1889150" cy="3916837"/>
          </a:xfrm>
          <a:prstGeom prst="rect">
            <a:avLst/>
          </a:prstGeom>
        </p:spPr>
      </p:pic>
      <p:sp>
        <p:nvSpPr>
          <p:cNvPr id="2" name="TextBox 1">
            <a:extLst>
              <a:ext uri="{FF2B5EF4-FFF2-40B4-BE49-F238E27FC236}">
                <a16:creationId xmlns:a16="http://schemas.microsoft.com/office/drawing/2014/main" id="{9925CA95-FDD9-E8F2-BB9F-6CA4F2E61890}"/>
              </a:ext>
            </a:extLst>
          </p:cNvPr>
          <p:cNvSpPr txBox="1"/>
          <p:nvPr/>
        </p:nvSpPr>
        <p:spPr>
          <a:xfrm>
            <a:off x="0" y="6486761"/>
            <a:ext cx="250483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quick_sum_app.py</a:t>
            </a:r>
            <a:endParaRPr lang="en-US" dirty="0"/>
          </a:p>
        </p:txBody>
      </p:sp>
    </p:spTree>
    <p:extLst>
      <p:ext uri="{BB962C8B-B14F-4D97-AF65-F5344CB8AC3E}">
        <p14:creationId xmlns:p14="http://schemas.microsoft.com/office/powerpoint/2010/main" val="1364829666"/>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p:txBody>
          <a:bodyPr/>
          <a:lstStyle/>
          <a:p>
            <a:r>
              <a:rPr lang="en"/>
              <a:t>QuickSum - things to note:</a:t>
            </a:r>
          </a:p>
        </p:txBody>
      </p:sp>
      <p:sp>
        <p:nvSpPr>
          <p:cNvPr id="168" name="Shape 168"/>
          <p:cNvSpPr txBox="1">
            <a:spLocks noGrp="1"/>
          </p:cNvSpPr>
          <p:nvPr>
            <p:ph idx="1"/>
          </p:nvPr>
        </p:nvSpPr>
        <p:spPr/>
        <p:txBody>
          <a:bodyPr/>
          <a:lstStyle/>
          <a:p>
            <a:r>
              <a:rPr lang="en-AU" dirty="0"/>
              <a:t>The use of class rules in the </a:t>
            </a:r>
            <a:r>
              <a:rPr lang="en-AU" dirty="0" err="1"/>
              <a:t>Kv</a:t>
            </a:r>
            <a:r>
              <a:rPr lang="en-AU" dirty="0"/>
              <a:t> file</a:t>
            </a:r>
          </a:p>
          <a:p>
            <a:pPr lvl="1"/>
            <a:r>
              <a:rPr lang="en-AU" dirty="0"/>
              <a:t>e.g. </a:t>
            </a:r>
            <a:r>
              <a:rPr lang="en-AU" dirty="0">
                <a:sym typeface="Consolas"/>
              </a:rPr>
              <a:t>&lt;Button&gt;:</a:t>
            </a:r>
            <a:r>
              <a:rPr lang="en-AU" dirty="0"/>
              <a:t> applies to all Buttons</a:t>
            </a:r>
          </a:p>
          <a:p>
            <a:r>
              <a:rPr lang="en-AU" dirty="0"/>
              <a:t>The use of </a:t>
            </a:r>
            <a:r>
              <a:rPr lang="en-AU" dirty="0" err="1">
                <a:sym typeface="Consolas"/>
              </a:rPr>
              <a:t>canvas.before</a:t>
            </a:r>
            <a:r>
              <a:rPr lang="en-AU" dirty="0"/>
              <a:t> and </a:t>
            </a:r>
            <a:r>
              <a:rPr lang="en-AU" dirty="0" err="1">
                <a:sym typeface="Consolas"/>
              </a:rPr>
              <a:t>canvas.after</a:t>
            </a:r>
            <a:r>
              <a:rPr lang="en-AU" dirty="0"/>
              <a:t> to change the background colour or other aspects of a widget</a:t>
            </a:r>
          </a:p>
          <a:p>
            <a:r>
              <a:rPr lang="en-AU" dirty="0"/>
              <a:t>The use of alternative fonts and button images</a:t>
            </a:r>
          </a:p>
          <a:p>
            <a:r>
              <a:rPr lang="en-AU" dirty="0"/>
              <a:t>Using the </a:t>
            </a:r>
            <a:r>
              <a:rPr lang="en-AU" dirty="0">
                <a:sym typeface="Consolas"/>
              </a:rPr>
              <a:t>children</a:t>
            </a:r>
            <a:r>
              <a:rPr lang="en-AU" dirty="0"/>
              <a:t> property of a widget allows you to access the widgets added inside</a:t>
            </a:r>
          </a:p>
          <a:p>
            <a:r>
              <a:rPr lang="en-AU" dirty="0"/>
              <a:t>The use of </a:t>
            </a:r>
            <a:r>
              <a:rPr lang="en-AU" dirty="0" err="1"/>
              <a:t>Window.size</a:t>
            </a:r>
            <a:r>
              <a:rPr lang="en-AU" dirty="0"/>
              <a:t> to control the window size</a:t>
            </a:r>
          </a:p>
        </p:txBody>
      </p:sp>
      <p:sp>
        <p:nvSpPr>
          <p:cNvPr id="167" name="Shape 167"/>
          <p:cNvSpPr txBox="1">
            <a:spLocks noGrp="1"/>
          </p:cNvSpPr>
          <p:nvPr>
            <p:ph type="sldNum" sz="quarter" idx="12"/>
          </p:nvPr>
        </p:nvSpPr>
        <p:spPr/>
        <p:txBody>
          <a:bodyPr/>
          <a:lstStyle/>
          <a:p>
            <a:fld id="{00000000-1234-1234-1234-123412341234}" type="slidenum">
              <a:rPr lang="en"/>
              <a:pPr/>
              <a:t>41</a:t>
            </a:fld>
            <a:endParaRPr lang="en"/>
          </a:p>
        </p:txBody>
      </p:sp>
    </p:spTree>
    <p:extLst>
      <p:ext uri="{BB962C8B-B14F-4D97-AF65-F5344CB8AC3E}">
        <p14:creationId xmlns:p14="http://schemas.microsoft.com/office/powerpoint/2010/main" val="983153109"/>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p:txBody>
          <a:bodyPr/>
          <a:lstStyle/>
          <a:p>
            <a:r>
              <a:rPr lang="en" dirty="0"/>
              <a:t>How are things actually drawn on the screen?</a:t>
            </a:r>
          </a:p>
        </p:txBody>
      </p:sp>
      <p:sp>
        <p:nvSpPr>
          <p:cNvPr id="271" name="Shape 271"/>
          <p:cNvSpPr txBox="1">
            <a:spLocks noGrp="1"/>
          </p:cNvSpPr>
          <p:nvPr>
            <p:ph idx="1"/>
          </p:nvPr>
        </p:nvSpPr>
        <p:spPr/>
        <p:txBody>
          <a:bodyPr/>
          <a:lstStyle/>
          <a:p>
            <a:r>
              <a:rPr lang="en-AU" dirty="0"/>
              <a:t>Every </a:t>
            </a:r>
            <a:r>
              <a:rPr lang="en-AU" dirty="0" err="1"/>
              <a:t>Kivy</a:t>
            </a:r>
            <a:r>
              <a:rPr lang="en-AU" dirty="0"/>
              <a:t> widget object has a canvas attribute</a:t>
            </a:r>
          </a:p>
          <a:p>
            <a:pPr lvl="1"/>
            <a:r>
              <a:rPr lang="en-AU" dirty="0"/>
              <a:t>The canvas attribute is a Canvas object</a:t>
            </a:r>
          </a:p>
          <a:p>
            <a:pPr lvl="1"/>
            <a:r>
              <a:rPr lang="en-AU" dirty="0"/>
              <a:t>Canvas supports various drawing functionality</a:t>
            </a:r>
          </a:p>
          <a:p>
            <a:r>
              <a:rPr lang="en-AU" dirty="0"/>
              <a:t>Each Button, Label, etc. all have their own canvas attribute that makes them look the way they do...</a:t>
            </a:r>
          </a:p>
        </p:txBody>
      </p:sp>
      <p:sp>
        <p:nvSpPr>
          <p:cNvPr id="272" name="Shape 272"/>
          <p:cNvSpPr txBox="1">
            <a:spLocks noGrp="1"/>
          </p:cNvSpPr>
          <p:nvPr>
            <p:ph type="sldNum" sz="quarter" idx="12"/>
          </p:nvPr>
        </p:nvSpPr>
        <p:spPr/>
        <p:txBody>
          <a:bodyPr/>
          <a:lstStyle/>
          <a:p>
            <a:fld id="{00000000-1234-1234-1234-123412341234}" type="slidenum">
              <a:rPr lang="en"/>
              <a:pPr/>
              <a:t>42</a:t>
            </a:fld>
            <a:endParaRPr lang="en"/>
          </a:p>
        </p:txBody>
      </p:sp>
      <p:pic>
        <p:nvPicPr>
          <p:cNvPr id="273" name="Shape 273" descr="Screenshot of Tic Tac Toe Kivy app"/>
          <p:cNvPicPr preferRelativeResize="0"/>
          <p:nvPr/>
        </p:nvPicPr>
        <p:blipFill>
          <a:blip r:embed="rId3">
            <a:alphaModFix/>
          </a:blip>
          <a:stretch>
            <a:fillRect/>
          </a:stretch>
        </p:blipFill>
        <p:spPr>
          <a:xfrm>
            <a:off x="4528200" y="4054865"/>
            <a:ext cx="3135600" cy="2374874"/>
          </a:xfrm>
          <a:prstGeom prst="rect">
            <a:avLst/>
          </a:prstGeom>
          <a:noFill/>
          <a:ln>
            <a:noFill/>
          </a:ln>
        </p:spPr>
      </p:pic>
    </p:spTree>
    <p:extLst>
      <p:ext uri="{BB962C8B-B14F-4D97-AF65-F5344CB8AC3E}">
        <p14:creationId xmlns:p14="http://schemas.microsoft.com/office/powerpoint/2010/main" val="1163832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p:txBody>
          <a:bodyPr/>
          <a:lstStyle/>
          <a:p>
            <a:r>
              <a:rPr lang="en"/>
              <a:t>You make custom 2D drawings using the canvas attribute of a widget</a:t>
            </a:r>
          </a:p>
        </p:txBody>
      </p:sp>
      <p:sp>
        <p:nvSpPr>
          <p:cNvPr id="279" name="Shape 279"/>
          <p:cNvSpPr txBox="1">
            <a:spLocks noGrp="1"/>
          </p:cNvSpPr>
          <p:nvPr>
            <p:ph idx="1"/>
          </p:nvPr>
        </p:nvSpPr>
        <p:spPr/>
        <p:txBody>
          <a:bodyPr/>
          <a:lstStyle/>
          <a:p>
            <a:r>
              <a:rPr lang="en-AU" dirty="0" err="1"/>
              <a:t>Kivy</a:t>
            </a:r>
            <a:r>
              <a:rPr lang="en-AU" dirty="0"/>
              <a:t> offers a collection of graphics objects</a:t>
            </a:r>
          </a:p>
          <a:p>
            <a:pPr lvl="1"/>
            <a:r>
              <a:rPr lang="en-AU" dirty="0"/>
              <a:t>Rectangle, Ellipse, Line, Color, etc...</a:t>
            </a:r>
          </a:p>
          <a:p>
            <a:r>
              <a:rPr lang="en-AU" dirty="0"/>
              <a:t>You add these objects to a canvas to draw what you want</a:t>
            </a:r>
          </a:p>
          <a:p>
            <a:r>
              <a:rPr lang="en-AU" dirty="0" err="1"/>
              <a:t>Kivy</a:t>
            </a:r>
            <a:r>
              <a:rPr lang="en-AU" dirty="0"/>
              <a:t>, its providers, and the OS all work together to draw the canvas content on the screen</a:t>
            </a:r>
          </a:p>
        </p:txBody>
      </p:sp>
      <p:sp>
        <p:nvSpPr>
          <p:cNvPr id="280" name="Shape 280"/>
          <p:cNvSpPr txBox="1">
            <a:spLocks noGrp="1"/>
          </p:cNvSpPr>
          <p:nvPr>
            <p:ph type="sldNum" sz="quarter" idx="12"/>
          </p:nvPr>
        </p:nvSpPr>
        <p:spPr/>
        <p:txBody>
          <a:bodyPr/>
          <a:lstStyle/>
          <a:p>
            <a:fld id="{00000000-1234-1234-1234-123412341234}" type="slidenum">
              <a:rPr lang="en"/>
              <a:pPr/>
              <a:t>43</a:t>
            </a:fld>
            <a:endParaRPr lang="en"/>
          </a:p>
        </p:txBody>
      </p:sp>
    </p:spTree>
    <p:extLst>
      <p:ext uri="{BB962C8B-B14F-4D97-AF65-F5344CB8AC3E}">
        <p14:creationId xmlns:p14="http://schemas.microsoft.com/office/powerpoint/2010/main" val="1054932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p:txBody>
          <a:bodyPr/>
          <a:lstStyle/>
          <a:p>
            <a:r>
              <a:rPr lang="en"/>
              <a:t>Example - 2D drawing </a:t>
            </a:r>
          </a:p>
        </p:txBody>
      </p:sp>
      <p:sp>
        <p:nvSpPr>
          <p:cNvPr id="286" name="Shape 286"/>
          <p:cNvSpPr txBox="1">
            <a:spLocks noGrp="1"/>
          </p:cNvSpPr>
          <p:nvPr>
            <p:ph idx="1"/>
          </p:nvPr>
        </p:nvSpPr>
        <p:spPr/>
        <p:txBody>
          <a:bodyPr/>
          <a:lstStyle/>
          <a:p>
            <a:pPr marL="0" indent="0">
              <a:buNone/>
            </a:pPr>
            <a:r>
              <a:rPr lang="en-AU" sz="2300" dirty="0">
                <a:solidFill>
                  <a:srgbClr val="0033B3"/>
                </a:solidFill>
                <a:effectLst/>
                <a:latin typeface="Consolas" panose="020B0609020204030204" pitchFamily="49" charset="0"/>
                <a:cs typeface="Consolas" panose="020B0609020204030204" pitchFamily="49" charset="0"/>
              </a:rPr>
              <a:t>class </a:t>
            </a:r>
            <a:r>
              <a:rPr lang="en-AU" sz="2300" dirty="0" err="1">
                <a:solidFill>
                  <a:srgbClr val="000000"/>
                </a:solidFill>
                <a:effectLst/>
                <a:latin typeface="Consolas" panose="020B0609020204030204" pitchFamily="49" charset="0"/>
                <a:cs typeface="Consolas" panose="020B0609020204030204" pitchFamily="49" charset="0"/>
              </a:rPr>
              <a:t>BasicGraphicsDemo</a:t>
            </a:r>
            <a:r>
              <a:rPr lang="en-AU" sz="2300" dirty="0">
                <a:latin typeface="Consolas" panose="020B0609020204030204" pitchFamily="49" charset="0"/>
                <a:cs typeface="Consolas" panose="020B0609020204030204" pitchFamily="49" charset="0"/>
              </a:rPr>
              <a:t>(App):</a:t>
            </a: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dirty="0">
                <a:solidFill>
                  <a:srgbClr val="0033B3"/>
                </a:solidFill>
                <a:effectLst/>
                <a:latin typeface="Consolas" panose="020B0609020204030204" pitchFamily="49" charset="0"/>
                <a:cs typeface="Consolas" panose="020B0609020204030204" pitchFamily="49" charset="0"/>
              </a:rPr>
              <a:t>def </a:t>
            </a:r>
            <a:r>
              <a:rPr lang="en-AU" sz="2300" dirty="0">
                <a:solidFill>
                  <a:srgbClr val="00627A"/>
                </a:solidFill>
                <a:effectLst/>
                <a:latin typeface="Consolas" panose="020B0609020204030204" pitchFamily="49" charset="0"/>
                <a:cs typeface="Consolas" panose="020B0609020204030204" pitchFamily="49" charset="0"/>
              </a:rPr>
              <a:t>build</a:t>
            </a:r>
            <a:r>
              <a:rPr lang="en-AU" sz="2300" dirty="0">
                <a:latin typeface="Consolas" panose="020B0609020204030204" pitchFamily="49" charset="0"/>
                <a:cs typeface="Consolas" panose="020B0609020204030204" pitchFamily="49" charset="0"/>
              </a:rPr>
              <a:t>(</a:t>
            </a:r>
            <a:r>
              <a:rPr lang="en-AU" sz="2300" dirty="0">
                <a:solidFill>
                  <a:srgbClr val="94558D"/>
                </a:solidFill>
                <a:effectLst/>
                <a:latin typeface="Consolas" panose="020B0609020204030204" pitchFamily="49" charset="0"/>
                <a:cs typeface="Consolas" panose="020B0609020204030204" pitchFamily="49" charset="0"/>
              </a:rPr>
              <a:t>self</a:t>
            </a:r>
            <a:r>
              <a:rPr lang="en-AU" sz="2300" dirty="0">
                <a:latin typeface="Consolas" panose="020B0609020204030204" pitchFamily="49" charset="0"/>
                <a:cs typeface="Consolas" panose="020B0609020204030204" pitchFamily="49" charset="0"/>
              </a:rPr>
              <a:t>):</a:t>
            </a: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dirty="0" err="1">
                <a:solidFill>
                  <a:srgbClr val="94558D"/>
                </a:solidFill>
                <a:effectLst/>
                <a:latin typeface="Consolas" panose="020B0609020204030204" pitchFamily="49" charset="0"/>
                <a:cs typeface="Consolas" panose="020B0609020204030204" pitchFamily="49" charset="0"/>
              </a:rPr>
              <a:t>self</a:t>
            </a:r>
            <a:r>
              <a:rPr lang="en-AU" sz="2300" dirty="0" err="1">
                <a:latin typeface="Consolas" panose="020B0609020204030204" pitchFamily="49" charset="0"/>
                <a:cs typeface="Consolas" panose="020B0609020204030204" pitchFamily="49" charset="0"/>
              </a:rPr>
              <a:t>.root</a:t>
            </a:r>
            <a:r>
              <a:rPr lang="en-AU" sz="2300" dirty="0">
                <a:latin typeface="Consolas" panose="020B0609020204030204" pitchFamily="49" charset="0"/>
                <a:cs typeface="Consolas" panose="020B0609020204030204" pitchFamily="49" charset="0"/>
              </a:rPr>
              <a:t> = Widget()</a:t>
            </a:r>
            <a:br>
              <a:rPr lang="en-AU" sz="2300" dirty="0">
                <a:latin typeface="Consolas" panose="020B0609020204030204" pitchFamily="49" charset="0"/>
                <a:cs typeface="Consolas" panose="020B0609020204030204" pitchFamily="49" charset="0"/>
              </a:rPr>
            </a:b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i="1" dirty="0">
                <a:solidFill>
                  <a:srgbClr val="8C8C8C"/>
                </a:solidFill>
                <a:effectLst/>
                <a:latin typeface="Consolas" panose="020B0609020204030204" pitchFamily="49" charset="0"/>
                <a:cs typeface="Consolas" panose="020B0609020204030204" pitchFamily="49" charset="0"/>
              </a:rPr>
              <a:t># white rectangle 100x100</a:t>
            </a:r>
            <a:br>
              <a:rPr lang="en-AU" sz="2300" i="1" dirty="0">
                <a:solidFill>
                  <a:srgbClr val="8C8C8C"/>
                </a:solidFill>
                <a:effectLst/>
                <a:latin typeface="Consolas" panose="020B0609020204030204" pitchFamily="49" charset="0"/>
                <a:cs typeface="Consolas" panose="020B0609020204030204" pitchFamily="49" charset="0"/>
              </a:rPr>
            </a:br>
            <a:r>
              <a:rPr lang="en-AU" sz="2300" i="1" dirty="0">
                <a:solidFill>
                  <a:srgbClr val="8C8C8C"/>
                </a:solidFill>
                <a:effectLst/>
                <a:latin typeface="Consolas" panose="020B0609020204030204" pitchFamily="49" charset="0"/>
                <a:cs typeface="Consolas" panose="020B0609020204030204" pitchFamily="49" charset="0"/>
              </a:rPr>
              <a:t>        </a:t>
            </a:r>
            <a:r>
              <a:rPr lang="en-AU" sz="2300" dirty="0" err="1">
                <a:solidFill>
                  <a:srgbClr val="94558D"/>
                </a:solidFill>
                <a:effectLst/>
                <a:latin typeface="Consolas" panose="020B0609020204030204" pitchFamily="49" charset="0"/>
                <a:cs typeface="Consolas" panose="020B0609020204030204" pitchFamily="49" charset="0"/>
              </a:rPr>
              <a:t>self</a:t>
            </a:r>
            <a:r>
              <a:rPr lang="en-AU" sz="2300" dirty="0" err="1">
                <a:latin typeface="Consolas" panose="020B0609020204030204" pitchFamily="49" charset="0"/>
                <a:cs typeface="Consolas" panose="020B0609020204030204" pitchFamily="49" charset="0"/>
              </a:rPr>
              <a:t>.root.canvas.add</a:t>
            </a:r>
            <a:r>
              <a:rPr lang="en-AU" sz="2300" dirty="0">
                <a:latin typeface="Consolas" panose="020B0609020204030204" pitchFamily="49" charset="0"/>
                <a:cs typeface="Consolas" panose="020B0609020204030204" pitchFamily="49" charset="0"/>
              </a:rPr>
              <a:t>(</a:t>
            </a:r>
            <a:r>
              <a:rPr lang="en-AU" sz="2300" dirty="0" err="1">
                <a:latin typeface="Consolas" panose="020B0609020204030204" pitchFamily="49" charset="0"/>
                <a:cs typeface="Consolas" panose="020B0609020204030204" pitchFamily="49" charset="0"/>
              </a:rPr>
              <a:t>Color</a:t>
            </a:r>
            <a:r>
              <a:rPr lang="en-AU" sz="2300" dirty="0">
                <a:latin typeface="Consolas" panose="020B0609020204030204" pitchFamily="49" charset="0"/>
                <a:cs typeface="Consolas" panose="020B0609020204030204" pitchFamily="49" charset="0"/>
              </a:rPr>
              <a:t>(</a:t>
            </a:r>
            <a:r>
              <a:rPr lang="en-AU" sz="2300" dirty="0">
                <a:solidFill>
                  <a:srgbClr val="1750EB"/>
                </a:solidFill>
                <a:effectLst/>
                <a:latin typeface="Consolas" panose="020B0609020204030204" pitchFamily="49" charset="0"/>
                <a:cs typeface="Consolas" panose="020B0609020204030204" pitchFamily="49" charset="0"/>
              </a:rPr>
              <a:t>1</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1</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1</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1</a:t>
            </a:r>
            <a:r>
              <a:rPr lang="en-AU" sz="2300" dirty="0">
                <a:latin typeface="Consolas" panose="020B0609020204030204" pitchFamily="49" charset="0"/>
                <a:cs typeface="Consolas" panose="020B0609020204030204" pitchFamily="49" charset="0"/>
              </a:rPr>
              <a:t>))</a:t>
            </a: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dirty="0" err="1">
                <a:solidFill>
                  <a:srgbClr val="94558D"/>
                </a:solidFill>
                <a:effectLst/>
                <a:latin typeface="Consolas" panose="020B0609020204030204" pitchFamily="49" charset="0"/>
                <a:cs typeface="Consolas" panose="020B0609020204030204" pitchFamily="49" charset="0"/>
              </a:rPr>
              <a:t>self</a:t>
            </a:r>
            <a:r>
              <a:rPr lang="en-AU" sz="2300" dirty="0" err="1">
                <a:latin typeface="Consolas" panose="020B0609020204030204" pitchFamily="49" charset="0"/>
                <a:cs typeface="Consolas" panose="020B0609020204030204" pitchFamily="49" charset="0"/>
              </a:rPr>
              <a:t>.root.canvas.add</a:t>
            </a:r>
            <a:r>
              <a:rPr lang="en-AU" sz="2300" dirty="0">
                <a:latin typeface="Consolas" panose="020B0609020204030204" pitchFamily="49" charset="0"/>
                <a:cs typeface="Consolas" panose="020B0609020204030204" pitchFamily="49" charset="0"/>
              </a:rPr>
              <a:t>(Rectangle(</a:t>
            </a:r>
            <a:r>
              <a:rPr lang="en-AU" sz="2300" dirty="0">
                <a:solidFill>
                  <a:srgbClr val="660099"/>
                </a:solidFill>
                <a:effectLst/>
                <a:latin typeface="Consolas" panose="020B0609020204030204" pitchFamily="49" charset="0"/>
                <a:cs typeface="Consolas" panose="020B0609020204030204" pitchFamily="49" charset="0"/>
              </a:rPr>
              <a:t>size</a:t>
            </a:r>
            <a:r>
              <a:rPr lang="en-AU" sz="2300" dirty="0">
                <a:latin typeface="Consolas" panose="020B0609020204030204" pitchFamily="49" charset="0"/>
                <a:cs typeface="Consolas" panose="020B0609020204030204" pitchFamily="49" charset="0"/>
              </a:rPr>
              <a:t>=(</a:t>
            </a:r>
            <a:r>
              <a:rPr lang="en-AU" sz="2300" dirty="0">
                <a:solidFill>
                  <a:srgbClr val="1750EB"/>
                </a:solidFill>
                <a:effectLst/>
                <a:latin typeface="Consolas" panose="020B0609020204030204" pitchFamily="49" charset="0"/>
                <a:cs typeface="Consolas" panose="020B0609020204030204" pitchFamily="49" charset="0"/>
              </a:rPr>
              <a:t>100</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100</a:t>
            </a:r>
            <a:r>
              <a:rPr lang="en-AU" sz="2300" dirty="0">
                <a:latin typeface="Consolas" panose="020B0609020204030204" pitchFamily="49" charset="0"/>
                <a:cs typeface="Consolas" panose="020B0609020204030204" pitchFamily="49" charset="0"/>
              </a:rPr>
              <a:t>)))</a:t>
            </a:r>
            <a:br>
              <a:rPr lang="en-AU" sz="2300" dirty="0">
                <a:latin typeface="Consolas" panose="020B0609020204030204" pitchFamily="49" charset="0"/>
                <a:cs typeface="Consolas" panose="020B0609020204030204" pitchFamily="49" charset="0"/>
              </a:rPr>
            </a:b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i="1" dirty="0">
                <a:solidFill>
                  <a:srgbClr val="8C8C8C"/>
                </a:solidFill>
                <a:effectLst/>
                <a:latin typeface="Consolas" panose="020B0609020204030204" pitchFamily="49" charset="0"/>
                <a:cs typeface="Consolas" panose="020B0609020204030204" pitchFamily="49" charset="0"/>
              </a:rPr>
              <a:t># blue circle 50x50</a:t>
            </a:r>
            <a:br>
              <a:rPr lang="en-AU" sz="2300" i="1" dirty="0">
                <a:solidFill>
                  <a:srgbClr val="8C8C8C"/>
                </a:solidFill>
                <a:effectLst/>
                <a:latin typeface="Consolas" panose="020B0609020204030204" pitchFamily="49" charset="0"/>
                <a:cs typeface="Consolas" panose="020B0609020204030204" pitchFamily="49" charset="0"/>
              </a:rPr>
            </a:br>
            <a:r>
              <a:rPr lang="en-AU" sz="2300" i="1" dirty="0">
                <a:solidFill>
                  <a:srgbClr val="8C8C8C"/>
                </a:solidFill>
                <a:effectLst/>
                <a:latin typeface="Consolas" panose="020B0609020204030204" pitchFamily="49" charset="0"/>
                <a:cs typeface="Consolas" panose="020B0609020204030204" pitchFamily="49" charset="0"/>
              </a:rPr>
              <a:t>        </a:t>
            </a:r>
            <a:r>
              <a:rPr lang="en-AU" sz="2300" dirty="0" err="1">
                <a:solidFill>
                  <a:srgbClr val="94558D"/>
                </a:solidFill>
                <a:effectLst/>
                <a:latin typeface="Consolas" panose="020B0609020204030204" pitchFamily="49" charset="0"/>
                <a:cs typeface="Consolas" panose="020B0609020204030204" pitchFamily="49" charset="0"/>
              </a:rPr>
              <a:t>self</a:t>
            </a:r>
            <a:r>
              <a:rPr lang="en-AU" sz="2300" dirty="0" err="1">
                <a:latin typeface="Consolas" panose="020B0609020204030204" pitchFamily="49" charset="0"/>
                <a:cs typeface="Consolas" panose="020B0609020204030204" pitchFamily="49" charset="0"/>
              </a:rPr>
              <a:t>.root.canvas.add</a:t>
            </a:r>
            <a:r>
              <a:rPr lang="en-AU" sz="2300" dirty="0">
                <a:latin typeface="Consolas" panose="020B0609020204030204" pitchFamily="49" charset="0"/>
                <a:cs typeface="Consolas" panose="020B0609020204030204" pitchFamily="49" charset="0"/>
              </a:rPr>
              <a:t>(</a:t>
            </a:r>
            <a:r>
              <a:rPr lang="en-AU" sz="2300" dirty="0" err="1">
                <a:latin typeface="Consolas" panose="020B0609020204030204" pitchFamily="49" charset="0"/>
                <a:cs typeface="Consolas" panose="020B0609020204030204" pitchFamily="49" charset="0"/>
              </a:rPr>
              <a:t>Color</a:t>
            </a:r>
            <a:r>
              <a:rPr lang="en-AU" sz="2300" dirty="0">
                <a:latin typeface="Consolas" panose="020B0609020204030204" pitchFamily="49" charset="0"/>
                <a:cs typeface="Consolas" panose="020B0609020204030204" pitchFamily="49" charset="0"/>
              </a:rPr>
              <a:t>(</a:t>
            </a:r>
            <a:r>
              <a:rPr lang="en-AU" sz="2300" dirty="0">
                <a:solidFill>
                  <a:srgbClr val="1750EB"/>
                </a:solidFill>
                <a:effectLst/>
                <a:latin typeface="Consolas" panose="020B0609020204030204" pitchFamily="49" charset="0"/>
                <a:cs typeface="Consolas" panose="020B0609020204030204" pitchFamily="49" charset="0"/>
              </a:rPr>
              <a:t>0</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0</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1</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1</a:t>
            </a:r>
            <a:r>
              <a:rPr lang="en-AU" sz="2300" dirty="0">
                <a:latin typeface="Consolas" panose="020B0609020204030204" pitchFamily="49" charset="0"/>
                <a:cs typeface="Consolas" panose="020B0609020204030204" pitchFamily="49" charset="0"/>
              </a:rPr>
              <a:t>))</a:t>
            </a: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dirty="0" err="1">
                <a:solidFill>
                  <a:srgbClr val="94558D"/>
                </a:solidFill>
                <a:effectLst/>
                <a:latin typeface="Consolas" panose="020B0609020204030204" pitchFamily="49" charset="0"/>
                <a:cs typeface="Consolas" panose="020B0609020204030204" pitchFamily="49" charset="0"/>
              </a:rPr>
              <a:t>self</a:t>
            </a:r>
            <a:r>
              <a:rPr lang="en-AU" sz="2300" dirty="0" err="1">
                <a:latin typeface="Consolas" panose="020B0609020204030204" pitchFamily="49" charset="0"/>
                <a:cs typeface="Consolas" panose="020B0609020204030204" pitchFamily="49" charset="0"/>
              </a:rPr>
              <a:t>.root.canvas.add</a:t>
            </a:r>
            <a:r>
              <a:rPr lang="en-AU" sz="2300" dirty="0">
                <a:latin typeface="Consolas" panose="020B0609020204030204" pitchFamily="49" charset="0"/>
                <a:cs typeface="Consolas" panose="020B0609020204030204" pitchFamily="49" charset="0"/>
              </a:rPr>
              <a:t>(Ellipse(</a:t>
            </a:r>
            <a:r>
              <a:rPr lang="en-AU" sz="2300" dirty="0">
                <a:solidFill>
                  <a:srgbClr val="660099"/>
                </a:solidFill>
                <a:effectLst/>
                <a:latin typeface="Consolas" panose="020B0609020204030204" pitchFamily="49" charset="0"/>
                <a:cs typeface="Consolas" panose="020B0609020204030204" pitchFamily="49" charset="0"/>
              </a:rPr>
              <a:t>size</a:t>
            </a:r>
            <a:r>
              <a:rPr lang="en-AU" sz="2300" dirty="0">
                <a:latin typeface="Consolas" panose="020B0609020204030204" pitchFamily="49" charset="0"/>
                <a:cs typeface="Consolas" panose="020B0609020204030204" pitchFamily="49" charset="0"/>
              </a:rPr>
              <a:t>=(</a:t>
            </a:r>
            <a:r>
              <a:rPr lang="en-AU" sz="2300" dirty="0">
                <a:solidFill>
                  <a:srgbClr val="1750EB"/>
                </a:solidFill>
                <a:effectLst/>
                <a:latin typeface="Consolas" panose="020B0609020204030204" pitchFamily="49" charset="0"/>
                <a:cs typeface="Consolas" panose="020B0609020204030204" pitchFamily="49" charset="0"/>
              </a:rPr>
              <a:t>50</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50</a:t>
            </a:r>
            <a:r>
              <a:rPr lang="en-AU" sz="2300" dirty="0">
                <a:latin typeface="Consolas" panose="020B0609020204030204" pitchFamily="49" charset="0"/>
                <a:cs typeface="Consolas" panose="020B0609020204030204" pitchFamily="49" charset="0"/>
              </a:rPr>
              <a:t>), </a:t>
            </a:r>
            <a:r>
              <a:rPr lang="en-AU" sz="2300" dirty="0">
                <a:solidFill>
                  <a:srgbClr val="660099"/>
                </a:solidFill>
                <a:effectLst/>
                <a:latin typeface="Consolas" panose="020B0609020204030204" pitchFamily="49" charset="0"/>
                <a:cs typeface="Consolas" panose="020B0609020204030204" pitchFamily="49" charset="0"/>
              </a:rPr>
              <a:t>pos</a:t>
            </a:r>
            <a:r>
              <a:rPr lang="en-AU" sz="2300" dirty="0">
                <a:latin typeface="Consolas" panose="020B0609020204030204" pitchFamily="49" charset="0"/>
                <a:cs typeface="Consolas" panose="020B0609020204030204" pitchFamily="49" charset="0"/>
              </a:rPr>
              <a:t>=(</a:t>
            </a:r>
            <a:r>
              <a:rPr lang="en-AU" sz="2300" dirty="0">
                <a:solidFill>
                  <a:srgbClr val="1750EB"/>
                </a:solidFill>
                <a:effectLst/>
                <a:latin typeface="Consolas" panose="020B0609020204030204" pitchFamily="49" charset="0"/>
                <a:cs typeface="Consolas" panose="020B0609020204030204" pitchFamily="49" charset="0"/>
              </a:rPr>
              <a:t>50</a:t>
            </a:r>
            <a:r>
              <a:rPr lang="en-AU" sz="2300" dirty="0">
                <a:latin typeface="Consolas" panose="020B0609020204030204" pitchFamily="49" charset="0"/>
                <a:cs typeface="Consolas" panose="020B0609020204030204" pitchFamily="49" charset="0"/>
              </a:rPr>
              <a:t>, </a:t>
            </a:r>
            <a:r>
              <a:rPr lang="en-AU" sz="2300" dirty="0">
                <a:solidFill>
                  <a:srgbClr val="1750EB"/>
                </a:solidFill>
                <a:effectLst/>
                <a:latin typeface="Consolas" panose="020B0609020204030204" pitchFamily="49" charset="0"/>
                <a:cs typeface="Consolas" panose="020B0609020204030204" pitchFamily="49" charset="0"/>
              </a:rPr>
              <a:t>50</a:t>
            </a:r>
            <a:r>
              <a:rPr lang="en-AU" sz="2300" dirty="0">
                <a:latin typeface="Consolas" panose="020B0609020204030204" pitchFamily="49" charset="0"/>
                <a:cs typeface="Consolas" panose="020B0609020204030204" pitchFamily="49" charset="0"/>
              </a:rPr>
              <a:t>)))</a:t>
            </a:r>
            <a:br>
              <a:rPr lang="en-AU" sz="2300" dirty="0">
                <a:latin typeface="Consolas" panose="020B0609020204030204" pitchFamily="49" charset="0"/>
                <a:cs typeface="Consolas" panose="020B0609020204030204" pitchFamily="49" charset="0"/>
              </a:rPr>
            </a:br>
            <a:r>
              <a:rPr lang="en-AU" sz="2300" dirty="0">
                <a:latin typeface="Consolas" panose="020B0609020204030204" pitchFamily="49" charset="0"/>
                <a:cs typeface="Consolas" panose="020B0609020204030204" pitchFamily="49" charset="0"/>
              </a:rPr>
              <a:t>        </a:t>
            </a:r>
            <a:r>
              <a:rPr lang="en-AU" sz="2300" dirty="0">
                <a:solidFill>
                  <a:srgbClr val="0033B3"/>
                </a:solidFill>
                <a:effectLst/>
                <a:latin typeface="Consolas" panose="020B0609020204030204" pitchFamily="49" charset="0"/>
                <a:cs typeface="Consolas" panose="020B0609020204030204" pitchFamily="49" charset="0"/>
              </a:rPr>
              <a:t>return </a:t>
            </a:r>
            <a:r>
              <a:rPr lang="en-AU" sz="2300" dirty="0" err="1">
                <a:solidFill>
                  <a:srgbClr val="94558D"/>
                </a:solidFill>
                <a:effectLst/>
                <a:latin typeface="Consolas" panose="020B0609020204030204" pitchFamily="49" charset="0"/>
                <a:cs typeface="Consolas" panose="020B0609020204030204" pitchFamily="49" charset="0"/>
              </a:rPr>
              <a:t>self</a:t>
            </a:r>
            <a:r>
              <a:rPr lang="en-AU" sz="2300" dirty="0" err="1">
                <a:latin typeface="Consolas" panose="020B0609020204030204" pitchFamily="49" charset="0"/>
                <a:cs typeface="Consolas" panose="020B0609020204030204" pitchFamily="49" charset="0"/>
              </a:rPr>
              <a:t>.root</a:t>
            </a:r>
            <a:br>
              <a:rPr lang="en-AU" sz="2300" dirty="0">
                <a:latin typeface="Consolas" panose="020B0609020204030204" pitchFamily="49" charset="0"/>
                <a:cs typeface="Consolas" panose="020B0609020204030204" pitchFamily="49" charset="0"/>
              </a:rPr>
            </a:br>
            <a:endParaRPr lang="en-AU" sz="2300" dirty="0">
              <a:latin typeface="Consolas" panose="020B0609020204030204" pitchFamily="49" charset="0"/>
              <a:cs typeface="Consolas" panose="020B0609020204030204" pitchFamily="49" charset="0"/>
              <a:sym typeface="Consolas"/>
            </a:endParaRPr>
          </a:p>
        </p:txBody>
      </p:sp>
      <p:sp>
        <p:nvSpPr>
          <p:cNvPr id="287" name="Shape 287"/>
          <p:cNvSpPr txBox="1">
            <a:spLocks noGrp="1"/>
          </p:cNvSpPr>
          <p:nvPr>
            <p:ph type="sldNum" sz="quarter" idx="12"/>
          </p:nvPr>
        </p:nvSpPr>
        <p:spPr/>
        <p:txBody>
          <a:bodyPr/>
          <a:lstStyle/>
          <a:p>
            <a:fld id="{00000000-1234-1234-1234-123412341234}" type="slidenum">
              <a:rPr lang="en"/>
              <a:pPr/>
              <a:t>44</a:t>
            </a:fld>
            <a:endParaRPr lang="en"/>
          </a:p>
        </p:txBody>
      </p:sp>
      <p:pic>
        <p:nvPicPr>
          <p:cNvPr id="288" name="Shape 288" descr="Screenshot of basic Kivy graphics demo with white rectangle and blue circle"/>
          <p:cNvPicPr preferRelativeResize="0"/>
          <p:nvPr/>
        </p:nvPicPr>
        <p:blipFill>
          <a:blip r:embed="rId3">
            <a:alphaModFix/>
          </a:blip>
          <a:stretch>
            <a:fillRect/>
          </a:stretch>
        </p:blipFill>
        <p:spPr>
          <a:xfrm>
            <a:off x="6505903" y="74249"/>
            <a:ext cx="3903173" cy="2956209"/>
          </a:xfrm>
          <a:prstGeom prst="rect">
            <a:avLst/>
          </a:prstGeom>
          <a:noFill/>
          <a:ln>
            <a:noFill/>
          </a:ln>
        </p:spPr>
      </p:pic>
      <p:sp>
        <p:nvSpPr>
          <p:cNvPr id="2" name="TextBox 1">
            <a:extLst>
              <a:ext uri="{FF2B5EF4-FFF2-40B4-BE49-F238E27FC236}">
                <a16:creationId xmlns:a16="http://schemas.microsoft.com/office/drawing/2014/main" id="{EB52ADBB-8872-AB4E-BA5C-60BA2404F4CB}"/>
              </a:ext>
            </a:extLst>
          </p:cNvPr>
          <p:cNvSpPr txBox="1"/>
          <p:nvPr/>
        </p:nvSpPr>
        <p:spPr>
          <a:xfrm>
            <a:off x="0" y="6486761"/>
            <a:ext cx="2806262"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US" dirty="0" err="1"/>
              <a:t>basic_graphics_demo.py</a:t>
            </a:r>
            <a:endParaRPr lang="en-US" dirty="0"/>
          </a:p>
        </p:txBody>
      </p:sp>
    </p:spTree>
    <p:extLst>
      <p:ext uri="{BB962C8B-B14F-4D97-AF65-F5344CB8AC3E}">
        <p14:creationId xmlns:p14="http://schemas.microsoft.com/office/powerpoint/2010/main" val="1084343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p:txBody>
          <a:bodyPr/>
          <a:lstStyle/>
          <a:p>
            <a:pPr lvl="0"/>
            <a:r>
              <a:rPr lang="en-US" dirty="0"/>
              <a:t>More </a:t>
            </a:r>
            <a:r>
              <a:rPr lang="en" dirty="0"/>
              <a:t>from the </a:t>
            </a:r>
            <a:r>
              <a:rPr lang="en" dirty="0" err="1"/>
              <a:t>KivyDemos</a:t>
            </a:r>
            <a:r>
              <a:rPr lang="en" dirty="0"/>
              <a:t> repo</a:t>
            </a:r>
          </a:p>
        </p:txBody>
      </p:sp>
      <p:sp>
        <p:nvSpPr>
          <p:cNvPr id="309" name="Shape 309"/>
          <p:cNvSpPr txBox="1">
            <a:spLocks noGrp="1"/>
          </p:cNvSpPr>
          <p:nvPr>
            <p:ph idx="1"/>
          </p:nvPr>
        </p:nvSpPr>
        <p:spPr/>
        <p:txBody>
          <a:bodyPr/>
          <a:lstStyle/>
          <a:p>
            <a:r>
              <a:rPr lang="en-AU" dirty="0" err="1"/>
              <a:t>clock_demo</a:t>
            </a:r>
            <a:endParaRPr lang="en-AU" dirty="0"/>
          </a:p>
          <a:p>
            <a:pPr lvl="1"/>
            <a:r>
              <a:rPr lang="en-AU" dirty="0"/>
              <a:t>A Clock object and its </a:t>
            </a:r>
            <a:r>
              <a:rPr lang="en-AU" dirty="0" err="1"/>
              <a:t>schedule_interval</a:t>
            </a:r>
            <a:r>
              <a:rPr lang="en-AU" dirty="0"/>
              <a:t>() method, which allows a callback function to execute on a regular basis</a:t>
            </a:r>
          </a:p>
          <a:p>
            <a:r>
              <a:rPr lang="en-AU" dirty="0"/>
              <a:t>clock_demo2</a:t>
            </a:r>
          </a:p>
          <a:p>
            <a:pPr lvl="1"/>
            <a:r>
              <a:rPr lang="en-AU" dirty="0"/>
              <a:t>A GUI with two Buttons and a Label</a:t>
            </a:r>
          </a:p>
          <a:p>
            <a:pPr lvl="1"/>
            <a:r>
              <a:rPr lang="en-AU" dirty="0"/>
              <a:t>The Label is updated by scheduled callback function</a:t>
            </a:r>
          </a:p>
          <a:p>
            <a:pPr lvl="1"/>
            <a:r>
              <a:rPr lang="en-AU" dirty="0"/>
              <a:t>The Buttons are used to start/stop the regular updates</a:t>
            </a:r>
          </a:p>
          <a:p>
            <a:r>
              <a:rPr lang="en-AU" dirty="0" err="1"/>
              <a:t>simple_animation_demo</a:t>
            </a:r>
            <a:endParaRPr lang="en-AU" dirty="0"/>
          </a:p>
          <a:p>
            <a:pPr lvl="1"/>
            <a:r>
              <a:rPr lang="en-AU" dirty="0"/>
              <a:t>A callback function is used to move 2D objects on the canvas for a widget - thus giving the illusion of motion</a:t>
            </a:r>
          </a:p>
        </p:txBody>
      </p:sp>
      <p:sp>
        <p:nvSpPr>
          <p:cNvPr id="310" name="Shape 310"/>
          <p:cNvSpPr txBox="1">
            <a:spLocks noGrp="1"/>
          </p:cNvSpPr>
          <p:nvPr>
            <p:ph type="sldNum" sz="quarter" idx="12"/>
          </p:nvPr>
        </p:nvSpPr>
        <p:spPr/>
        <p:txBody>
          <a:bodyPr/>
          <a:lstStyle/>
          <a:p>
            <a:fld id="{00000000-1234-1234-1234-123412341234}" type="slidenum">
              <a:rPr lang="en"/>
              <a:pPr/>
              <a:t>45</a:t>
            </a:fld>
            <a:endParaRPr lang="en"/>
          </a:p>
        </p:txBody>
      </p:sp>
    </p:spTree>
    <p:extLst>
      <p:ext uri="{BB962C8B-B14F-4D97-AF65-F5344CB8AC3E}">
        <p14:creationId xmlns:p14="http://schemas.microsoft.com/office/powerpoint/2010/main" val="1320197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p:txBody>
          <a:bodyPr/>
          <a:lstStyle/>
          <a:p>
            <a:r>
              <a:rPr lang="en"/>
              <a:t>Things to note...</a:t>
            </a:r>
          </a:p>
        </p:txBody>
      </p:sp>
      <p:sp>
        <p:nvSpPr>
          <p:cNvPr id="316" name="Shape 316"/>
          <p:cNvSpPr txBox="1">
            <a:spLocks noGrp="1"/>
          </p:cNvSpPr>
          <p:nvPr>
            <p:ph idx="1"/>
          </p:nvPr>
        </p:nvSpPr>
        <p:spPr/>
        <p:txBody>
          <a:bodyPr/>
          <a:lstStyle/>
          <a:p>
            <a:r>
              <a:rPr lang="en-AU" dirty="0" err="1"/>
              <a:t>Clock.schedule_interval</a:t>
            </a:r>
            <a:r>
              <a:rPr lang="en-AU" dirty="0"/>
              <a:t>() has two parameters</a:t>
            </a:r>
          </a:p>
          <a:p>
            <a:pPr lvl="1"/>
            <a:r>
              <a:rPr lang="en-AU" dirty="0"/>
              <a:t>The first is the callback function</a:t>
            </a:r>
          </a:p>
          <a:p>
            <a:pPr lvl="1"/>
            <a:r>
              <a:rPr lang="en-AU" dirty="0"/>
              <a:t>The second is the interval (in seconds)</a:t>
            </a:r>
          </a:p>
          <a:p>
            <a:pPr lvl="1"/>
            <a:r>
              <a:rPr lang="en-AU" dirty="0"/>
              <a:t>The smallest interval possible is determined by the speed of the system</a:t>
            </a:r>
          </a:p>
          <a:p>
            <a:endParaRPr lang="en-AU" dirty="0"/>
          </a:p>
          <a:p>
            <a:r>
              <a:rPr lang="en-AU" dirty="0"/>
              <a:t>The size and position of 2D objects drawn on any canvas don’t respect the layout of its widget</a:t>
            </a:r>
          </a:p>
          <a:p>
            <a:pPr lvl="1"/>
            <a:r>
              <a:rPr lang="en-AU" dirty="0"/>
              <a:t>Use the root widget’s canvas when custom drawing in </a:t>
            </a:r>
            <a:r>
              <a:rPr lang="en-AU" dirty="0" err="1"/>
              <a:t>Kivy</a:t>
            </a:r>
            <a:r>
              <a:rPr lang="en-AU" dirty="0"/>
              <a:t> for simplicity</a:t>
            </a:r>
          </a:p>
        </p:txBody>
      </p:sp>
      <p:sp>
        <p:nvSpPr>
          <p:cNvPr id="317" name="Shape 317"/>
          <p:cNvSpPr txBox="1">
            <a:spLocks noGrp="1"/>
          </p:cNvSpPr>
          <p:nvPr>
            <p:ph type="sldNum" sz="quarter" idx="12"/>
          </p:nvPr>
        </p:nvSpPr>
        <p:spPr/>
        <p:txBody>
          <a:bodyPr/>
          <a:lstStyle/>
          <a:p>
            <a:fld id="{00000000-1234-1234-1234-123412341234}" type="slidenum">
              <a:rPr lang="en"/>
              <a:pPr/>
              <a:t>46</a:t>
            </a:fld>
            <a:endParaRPr lang="en"/>
          </a:p>
        </p:txBody>
      </p:sp>
    </p:spTree>
    <p:extLst>
      <p:ext uri="{BB962C8B-B14F-4D97-AF65-F5344CB8AC3E}">
        <p14:creationId xmlns:p14="http://schemas.microsoft.com/office/powerpoint/2010/main" val="1187968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p:txBody>
          <a:bodyPr/>
          <a:lstStyle/>
          <a:p>
            <a:r>
              <a:rPr lang="en"/>
              <a:t>Summary</a:t>
            </a:r>
          </a:p>
        </p:txBody>
      </p:sp>
      <p:sp>
        <p:nvSpPr>
          <p:cNvPr id="510" name="Shape 510"/>
          <p:cNvSpPr txBox="1">
            <a:spLocks noGrp="1"/>
          </p:cNvSpPr>
          <p:nvPr>
            <p:ph idx="1"/>
          </p:nvPr>
        </p:nvSpPr>
        <p:spPr/>
        <p:txBody>
          <a:bodyPr/>
          <a:lstStyle/>
          <a:p>
            <a:r>
              <a:rPr lang="en-AU" dirty="0" err="1"/>
              <a:t>Kivy</a:t>
            </a:r>
            <a:r>
              <a:rPr lang="en-AU" dirty="0"/>
              <a:t> is a powerful GUI framework that allows you to create interactive GUI programs </a:t>
            </a:r>
          </a:p>
          <a:p>
            <a:r>
              <a:rPr lang="en-AU" dirty="0"/>
              <a:t>It offers the use of the observer pattern for easily accessing and changing the GUI element states from Python code</a:t>
            </a:r>
          </a:p>
          <a:p>
            <a:r>
              <a:rPr lang="en-AU" dirty="0"/>
              <a:t>Use the </a:t>
            </a:r>
            <a:r>
              <a:rPr lang="en-AU" dirty="0" err="1"/>
              <a:t>Kivy</a:t>
            </a:r>
            <a:r>
              <a:rPr lang="en-AU" dirty="0"/>
              <a:t> Demos provided as starting points and examples for your programs</a:t>
            </a:r>
          </a:p>
        </p:txBody>
      </p:sp>
      <p:sp>
        <p:nvSpPr>
          <p:cNvPr id="511" name="Shape 511"/>
          <p:cNvSpPr txBox="1">
            <a:spLocks noGrp="1"/>
          </p:cNvSpPr>
          <p:nvPr>
            <p:ph type="sldNum" sz="quarter" idx="12"/>
          </p:nvPr>
        </p:nvSpPr>
        <p:spPr/>
        <p:txBody>
          <a:bodyPr/>
          <a:lstStyle/>
          <a:p>
            <a:fld id="{00000000-1234-1234-1234-123412341234}" type="slidenum">
              <a:rPr lang="en" smtClean="0"/>
              <a:pPr/>
              <a:t>47</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title"/>
          </p:nvPr>
        </p:nvSpPr>
        <p:spPr/>
        <p:txBody>
          <a:bodyPr/>
          <a:lstStyle/>
          <a:p>
            <a:r>
              <a:rPr lang="en" dirty="0"/>
              <a:t>But computers support different kinds of human-computer interaction (HCI)</a:t>
            </a:r>
          </a:p>
        </p:txBody>
      </p:sp>
      <p:sp>
        <p:nvSpPr>
          <p:cNvPr id="221" name="Shape 221"/>
          <p:cNvSpPr txBox="1">
            <a:spLocks noGrp="1"/>
          </p:cNvSpPr>
          <p:nvPr>
            <p:ph idx="1"/>
          </p:nvPr>
        </p:nvSpPr>
        <p:spPr/>
        <p:txBody>
          <a:bodyPr/>
          <a:lstStyle/>
          <a:p>
            <a:r>
              <a:rPr lang="en" dirty="0"/>
              <a:t>Modern operating systems have Graphical User Interfaces (GUIs)</a:t>
            </a:r>
          </a:p>
          <a:p>
            <a:r>
              <a:rPr lang="en" dirty="0"/>
              <a:t>The GUI allows a user to interact with a program via “widgets” - visual indicators and controls</a:t>
            </a:r>
          </a:p>
        </p:txBody>
      </p:sp>
      <p:sp>
        <p:nvSpPr>
          <p:cNvPr id="223" name="Shape 223"/>
          <p:cNvSpPr txBox="1">
            <a:spLocks noGrp="1"/>
          </p:cNvSpPr>
          <p:nvPr>
            <p:ph type="sldNum" sz="quarter" idx="12"/>
          </p:nvPr>
        </p:nvSpPr>
        <p:spPr/>
        <p:txBody>
          <a:bodyPr/>
          <a:lstStyle/>
          <a:p>
            <a:fld id="{00000000-1234-1234-1234-123412341234}" type="slidenum">
              <a:rPr lang="en"/>
              <a:pPr/>
              <a:t>5</a:t>
            </a:fld>
            <a:endParaRPr lang="en"/>
          </a:p>
        </p:txBody>
      </p:sp>
      <p:pic>
        <p:nvPicPr>
          <p:cNvPr id="224" name="Shape 224" descr="Screenshot of Linux properties window"/>
          <p:cNvPicPr preferRelativeResize="0"/>
          <p:nvPr/>
        </p:nvPicPr>
        <p:blipFill>
          <a:blip r:embed="rId3">
            <a:alphaModFix/>
          </a:blip>
          <a:stretch>
            <a:fillRect/>
          </a:stretch>
        </p:blipFill>
        <p:spPr>
          <a:xfrm>
            <a:off x="4193226" y="2876900"/>
            <a:ext cx="4300067" cy="3684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p:txBody>
          <a:bodyPr/>
          <a:lstStyle/>
          <a:p>
            <a:r>
              <a:rPr lang="en" dirty="0"/>
              <a:t>Python has several GUI frameworks available</a:t>
            </a:r>
          </a:p>
        </p:txBody>
      </p:sp>
      <p:sp>
        <p:nvSpPr>
          <p:cNvPr id="240" name="Shape 240"/>
          <p:cNvSpPr txBox="1">
            <a:spLocks noGrp="1"/>
          </p:cNvSpPr>
          <p:nvPr>
            <p:ph idx="1"/>
          </p:nvPr>
        </p:nvSpPr>
        <p:spPr/>
        <p:txBody>
          <a:bodyPr/>
          <a:lstStyle/>
          <a:p>
            <a:r>
              <a:rPr lang="en-AU" dirty="0" err="1"/>
              <a:t>Tkinter</a:t>
            </a:r>
            <a:r>
              <a:rPr lang="en-AU" dirty="0"/>
              <a:t> (built into Python)</a:t>
            </a:r>
          </a:p>
          <a:p>
            <a:r>
              <a:rPr lang="en-AU" dirty="0" err="1"/>
              <a:t>PyQt</a:t>
            </a:r>
            <a:endParaRPr lang="en-AU" dirty="0"/>
          </a:p>
          <a:p>
            <a:r>
              <a:rPr lang="en-AU" dirty="0" err="1"/>
              <a:t>wxPython</a:t>
            </a:r>
            <a:endParaRPr lang="en-AU" dirty="0"/>
          </a:p>
          <a:p>
            <a:r>
              <a:rPr lang="en-AU" dirty="0"/>
              <a:t>…</a:t>
            </a:r>
          </a:p>
          <a:p>
            <a:r>
              <a:rPr lang="en-AU" dirty="0"/>
              <a:t>We will learn </a:t>
            </a:r>
            <a:r>
              <a:rPr lang="en-AU" dirty="0" err="1"/>
              <a:t>Kivy</a:t>
            </a:r>
            <a:r>
              <a:rPr lang="en-AU" dirty="0"/>
              <a:t>, a popular modern GUI framework</a:t>
            </a:r>
            <a:endParaRPr lang="en-AU" dirty="0">
              <a:hlinkClick r:id="rId3"/>
            </a:endParaRPr>
          </a:p>
          <a:p>
            <a:endParaRPr lang="en-AU" dirty="0"/>
          </a:p>
        </p:txBody>
      </p:sp>
      <p:sp>
        <p:nvSpPr>
          <p:cNvPr id="241" name="Shape 241"/>
          <p:cNvSpPr txBox="1">
            <a:spLocks noGrp="1"/>
          </p:cNvSpPr>
          <p:nvPr>
            <p:ph type="sldNum" sz="quarter" idx="12"/>
          </p:nvPr>
        </p:nvSpPr>
        <p:spPr/>
        <p:txBody>
          <a:bodyPr/>
          <a:lstStyle/>
          <a:p>
            <a:fld id="{00000000-1234-1234-1234-123412341234}" type="slidenum">
              <a:rPr lang="en"/>
              <a:pPr/>
              <a:t>6</a:t>
            </a:fld>
            <a:endParaRPr lang="en"/>
          </a:p>
        </p:txBody>
      </p:sp>
      <p:pic>
        <p:nvPicPr>
          <p:cNvPr id="242" name="Shape 242" descr="Photo of Kivy program showing multi-touch interaction"/>
          <p:cNvPicPr preferRelativeResize="0"/>
          <p:nvPr/>
        </p:nvPicPr>
        <p:blipFill rotWithShape="1">
          <a:blip r:embed="rId4">
            <a:alphaModFix/>
          </a:blip>
          <a:srcRect l="24528"/>
          <a:stretch/>
        </p:blipFill>
        <p:spPr>
          <a:xfrm>
            <a:off x="5693097" y="4270610"/>
            <a:ext cx="3198974" cy="1809750"/>
          </a:xfrm>
          <a:prstGeom prst="rect">
            <a:avLst/>
          </a:prstGeom>
          <a:noFill/>
          <a:ln>
            <a:noFill/>
          </a:ln>
        </p:spPr>
      </p:pic>
      <p:pic>
        <p:nvPicPr>
          <p:cNvPr id="243" name="Shape 243" descr="Screenshot of Kivy program showing buttons and sliders"/>
          <p:cNvPicPr preferRelativeResize="0"/>
          <p:nvPr/>
        </p:nvPicPr>
        <p:blipFill>
          <a:blip r:embed="rId5">
            <a:alphaModFix/>
          </a:blip>
          <a:stretch>
            <a:fillRect/>
          </a:stretch>
        </p:blipFill>
        <p:spPr>
          <a:xfrm>
            <a:off x="969832" y="4270610"/>
            <a:ext cx="4238625" cy="1809750"/>
          </a:xfrm>
          <a:prstGeom prst="rect">
            <a:avLst/>
          </a:prstGeom>
          <a:noFill/>
          <a:ln>
            <a:noFill/>
          </a:ln>
        </p:spPr>
      </p:pic>
      <p:pic>
        <p:nvPicPr>
          <p:cNvPr id="244" name="Shape 244" descr="Kivy logo"/>
          <p:cNvPicPr preferRelativeResize="0"/>
          <p:nvPr/>
        </p:nvPicPr>
        <p:blipFill>
          <a:blip r:embed="rId6">
            <a:alphaModFix/>
          </a:blip>
          <a:stretch>
            <a:fillRect/>
          </a:stretch>
        </p:blipFill>
        <p:spPr>
          <a:xfrm>
            <a:off x="2867131" y="2739551"/>
            <a:ext cx="947149" cy="94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Shape 250"/>
          <p:cNvSpPr txBox="1">
            <a:spLocks noGrp="1"/>
          </p:cNvSpPr>
          <p:nvPr>
            <p:ph type="title"/>
          </p:nvPr>
        </p:nvSpPr>
        <p:spPr/>
        <p:txBody>
          <a:bodyPr/>
          <a:lstStyle/>
          <a:p>
            <a:r>
              <a:rPr lang="en" dirty="0"/>
              <a:t>Kivy is a GUI framework</a:t>
            </a:r>
          </a:p>
        </p:txBody>
      </p:sp>
      <p:sp>
        <p:nvSpPr>
          <p:cNvPr id="249" name="Shape 249"/>
          <p:cNvSpPr txBox="1">
            <a:spLocks noGrp="1"/>
          </p:cNvSpPr>
          <p:nvPr>
            <p:ph idx="1"/>
          </p:nvPr>
        </p:nvSpPr>
        <p:spPr/>
        <p:txBody>
          <a:bodyPr/>
          <a:lstStyle/>
          <a:p>
            <a:r>
              <a:rPr lang="en-AU" dirty="0"/>
              <a:t>A Kivy program consists of GUI objects, called widgets, created from </a:t>
            </a:r>
            <a:r>
              <a:rPr lang="en-AU" dirty="0" err="1"/>
              <a:t>Kivy</a:t>
            </a:r>
            <a:r>
              <a:rPr lang="en-AU" dirty="0"/>
              <a:t> classes, that can be seen on the screen</a:t>
            </a:r>
          </a:p>
          <a:p>
            <a:endParaRPr lang="en-AU" dirty="0"/>
          </a:p>
          <a:p>
            <a:r>
              <a:rPr lang="en-AU" dirty="0"/>
              <a:t>The coding process for a Kivy program is:</a:t>
            </a:r>
          </a:p>
          <a:p>
            <a:pPr lvl="1"/>
            <a:r>
              <a:rPr lang="en-AU" dirty="0"/>
              <a:t>Import the necessary Kivy module(s)</a:t>
            </a:r>
          </a:p>
          <a:p>
            <a:pPr lvl="1"/>
            <a:r>
              <a:rPr lang="en-AU" dirty="0"/>
              <a:t>Use Kivy classes to create widgets (objects) </a:t>
            </a:r>
          </a:p>
          <a:p>
            <a:pPr lvl="1"/>
            <a:r>
              <a:rPr lang="en-AU" dirty="0"/>
              <a:t>Write Python code to handle interaction and program logic, </a:t>
            </a:r>
            <a:br>
              <a:rPr lang="en-AU" dirty="0"/>
            </a:br>
            <a:r>
              <a:rPr lang="en-AU" dirty="0"/>
              <a:t>including handling events</a:t>
            </a:r>
          </a:p>
        </p:txBody>
      </p:sp>
      <p:sp>
        <p:nvSpPr>
          <p:cNvPr id="251" name="Shape 251"/>
          <p:cNvSpPr txBox="1">
            <a:spLocks noGrp="1"/>
          </p:cNvSpPr>
          <p:nvPr>
            <p:ph type="sldNum" sz="quarter" idx="12"/>
          </p:nvPr>
        </p:nvSpPr>
        <p:spPr/>
        <p:txBody>
          <a:bodyPr/>
          <a:lstStyle/>
          <a:p>
            <a:fld id="{00000000-1234-1234-1234-123412341234}" type="slidenum">
              <a:rPr lang="en"/>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p:txBody>
          <a:bodyPr/>
          <a:lstStyle/>
          <a:p>
            <a:r>
              <a:rPr lang="en" dirty="0" err="1"/>
              <a:t>Kivy</a:t>
            </a:r>
            <a:r>
              <a:rPr lang="en" dirty="0"/>
              <a:t> is a big GUI framework</a:t>
            </a:r>
            <a:endParaRPr lang="en-AU" dirty="0"/>
          </a:p>
        </p:txBody>
      </p:sp>
      <p:sp>
        <p:nvSpPr>
          <p:cNvPr id="292" name="Shape 292"/>
          <p:cNvSpPr txBox="1">
            <a:spLocks noGrp="1"/>
          </p:cNvSpPr>
          <p:nvPr>
            <p:ph type="sldNum" sz="quarter" idx="12"/>
          </p:nvPr>
        </p:nvSpPr>
        <p:spPr/>
        <p:txBody>
          <a:bodyPr/>
          <a:lstStyle/>
          <a:p>
            <a:fld id="{00000000-1234-1234-1234-123412341234}" type="slidenum">
              <a:rPr lang="en"/>
              <a:pPr/>
              <a:t>8</a:t>
            </a:fld>
            <a:endParaRPr lang="en"/>
          </a:p>
        </p:txBody>
      </p:sp>
      <p:pic>
        <p:nvPicPr>
          <p:cNvPr id="290" name="Shape 290" descr="Kivy architecture diagram showing high level (Widget, Kv language) down to low level (FFMpeg, SDL, etc.)"/>
          <p:cNvPicPr preferRelativeResize="0"/>
          <p:nvPr/>
        </p:nvPicPr>
        <p:blipFill>
          <a:blip r:embed="rId3">
            <a:alphaModFix/>
          </a:blip>
          <a:stretch>
            <a:fillRect/>
          </a:stretch>
        </p:blipFill>
        <p:spPr>
          <a:xfrm>
            <a:off x="1682074" y="930452"/>
            <a:ext cx="6410892" cy="5688020"/>
          </a:xfrm>
          <a:prstGeom prst="rect">
            <a:avLst/>
          </a:prstGeom>
          <a:noFill/>
          <a:ln>
            <a:noFill/>
          </a:ln>
        </p:spPr>
      </p:pic>
    </p:spTree>
    <p:extLst>
      <p:ext uri="{BB962C8B-B14F-4D97-AF65-F5344CB8AC3E}">
        <p14:creationId xmlns:p14="http://schemas.microsoft.com/office/powerpoint/2010/main" val="102120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p:txBody>
          <a:bodyPr/>
          <a:lstStyle/>
          <a:p>
            <a:r>
              <a:rPr lang="en" dirty="0"/>
              <a:t>Example: “Hello World” in Kivy</a:t>
            </a:r>
          </a:p>
        </p:txBody>
      </p:sp>
      <p:sp>
        <p:nvSpPr>
          <p:cNvPr id="259" name="Shape 259"/>
          <p:cNvSpPr txBox="1">
            <a:spLocks noGrp="1"/>
          </p:cNvSpPr>
          <p:nvPr>
            <p:ph type="sldNum" sz="quarter" idx="12"/>
          </p:nvPr>
        </p:nvSpPr>
        <p:spPr/>
        <p:txBody>
          <a:bodyPr/>
          <a:lstStyle/>
          <a:p>
            <a:fld id="{00000000-1234-1234-1234-123412341234}" type="slidenum">
              <a:rPr lang="en"/>
              <a:pPr/>
              <a:t>9</a:t>
            </a:fld>
            <a:endParaRPr lang="en"/>
          </a:p>
        </p:txBody>
      </p:sp>
      <p:sp>
        <p:nvSpPr>
          <p:cNvPr id="257" name="Shape 257"/>
          <p:cNvSpPr txBox="1"/>
          <p:nvPr/>
        </p:nvSpPr>
        <p:spPr>
          <a:xfrm>
            <a:off x="2431726" y="1085826"/>
            <a:ext cx="5926199" cy="3829199"/>
          </a:xfrm>
          <a:prstGeom prst="rect">
            <a:avLst/>
          </a:prstGeom>
          <a:noFill/>
          <a:ln>
            <a:noFill/>
          </a:ln>
        </p:spPr>
        <p:txBody>
          <a:bodyPr lIns="91425" tIns="91425" rIns="91425" bIns="91425" anchor="ctr" anchorCtr="0">
            <a:noAutofit/>
          </a:bodyPr>
          <a:lstStyle/>
          <a:p>
            <a:pPr>
              <a:buClr>
                <a:schemeClr val="dk1"/>
              </a:buClr>
              <a:buSzPct val="45833"/>
            </a:pP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App</a:t>
            </a:r>
          </a:p>
          <a:p>
            <a:pPr>
              <a:buClr>
                <a:schemeClr val="dk1"/>
              </a:buClr>
              <a:buSzPct val="45833"/>
            </a:pPr>
            <a:r>
              <a:rPr lang="en" sz="2400" b="1" dirty="0">
                <a:solidFill>
                  <a:srgbClr val="000080"/>
                </a:solidFill>
                <a:highlight>
                  <a:srgbClr val="FFFFFF"/>
                </a:highlight>
                <a:latin typeface="Consolas"/>
                <a:ea typeface="Consolas"/>
                <a:cs typeface="Consolas"/>
                <a:sym typeface="Consolas"/>
              </a:rPr>
              <a:t>from </a:t>
            </a:r>
            <a:r>
              <a:rPr lang="en" sz="2400" dirty="0" err="1">
                <a:solidFill>
                  <a:schemeClr val="dk1"/>
                </a:solidFill>
                <a:highlight>
                  <a:srgbClr val="FFFFFF"/>
                </a:highlight>
                <a:latin typeface="Consolas"/>
                <a:ea typeface="Consolas"/>
                <a:cs typeface="Consolas"/>
                <a:sym typeface="Consolas"/>
              </a:rPr>
              <a:t>kivy.app</a:t>
            </a: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import </a:t>
            </a:r>
            <a:r>
              <a:rPr lang="en" sz="2400" dirty="0">
                <a:solidFill>
                  <a:schemeClr val="dk1"/>
                </a:solidFill>
                <a:highlight>
                  <a:srgbClr val="FFFFFF"/>
                </a:highlight>
                <a:latin typeface="Consolas"/>
                <a:ea typeface="Consolas"/>
                <a:cs typeface="Consolas"/>
                <a:sym typeface="Consolas"/>
              </a:rPr>
              <a:t>Widget</a:t>
            </a:r>
          </a:p>
          <a:p>
            <a:pPr>
              <a:buClr>
                <a:schemeClr val="dk1"/>
              </a:buClr>
              <a:buSzPct val="45833"/>
            </a:pPr>
            <a:r>
              <a:rPr lang="en" sz="2400" b="1" dirty="0">
                <a:solidFill>
                  <a:srgbClr val="000080"/>
                </a:solidFill>
                <a:highlight>
                  <a:srgbClr val="FFFFFF"/>
                </a:highlight>
                <a:latin typeface="Consolas"/>
                <a:ea typeface="Consolas"/>
                <a:cs typeface="Consolas"/>
                <a:sym typeface="Consolas"/>
              </a:rPr>
              <a:t>class </a:t>
            </a:r>
            <a:r>
              <a:rPr lang="en" sz="2400" dirty="0">
                <a:solidFill>
                  <a:schemeClr val="dk1"/>
                </a:solidFill>
                <a:highlight>
                  <a:srgbClr val="FFFFFF"/>
                </a:highlight>
                <a:latin typeface="Consolas"/>
                <a:ea typeface="Consolas"/>
                <a:cs typeface="Consolas"/>
                <a:sym typeface="Consolas"/>
              </a:rPr>
              <a:t>HelloWorld(App):</a:t>
            </a:r>
          </a:p>
          <a:p>
            <a:pPr>
              <a:buClr>
                <a:schemeClr val="dk1"/>
              </a:buClr>
              <a:buSzPct val="45833"/>
            </a:pPr>
            <a:r>
              <a:rPr lang="en" sz="2400" dirty="0">
                <a:solidFill>
                  <a:schemeClr val="dk1"/>
                </a:solidFill>
                <a:highlight>
                  <a:srgbClr val="FFFFFF"/>
                </a:highlight>
                <a:latin typeface="Consolas"/>
                <a:ea typeface="Consolas"/>
                <a:cs typeface="Consolas"/>
                <a:sym typeface="Consolas"/>
              </a:rPr>
              <a:t>   </a:t>
            </a:r>
            <a:r>
              <a:rPr lang="en" sz="2400" b="1" dirty="0" err="1">
                <a:solidFill>
                  <a:srgbClr val="000080"/>
                </a:solidFill>
                <a:highlight>
                  <a:srgbClr val="FFFFFF"/>
                </a:highlight>
                <a:latin typeface="Consolas"/>
                <a:ea typeface="Consolas"/>
                <a:cs typeface="Consolas"/>
                <a:sym typeface="Consolas"/>
              </a:rPr>
              <a:t>def</a:t>
            </a:r>
            <a:r>
              <a:rPr lang="en" sz="2400" b="1" dirty="0">
                <a:solidFill>
                  <a:srgbClr val="000080"/>
                </a:solidFill>
                <a:highlight>
                  <a:srgbClr val="FFFFFF"/>
                </a:highlight>
                <a:latin typeface="Consolas"/>
                <a:ea typeface="Consolas"/>
                <a:cs typeface="Consolas"/>
                <a:sym typeface="Consolas"/>
              </a:rPr>
              <a:t> </a:t>
            </a:r>
            <a:r>
              <a:rPr lang="en" sz="2400" dirty="0">
                <a:solidFill>
                  <a:schemeClr val="dk1"/>
                </a:solidFill>
                <a:highlight>
                  <a:srgbClr val="FFFFFF"/>
                </a:highlight>
                <a:latin typeface="Consolas"/>
                <a:ea typeface="Consolas"/>
                <a:cs typeface="Consolas"/>
                <a:sym typeface="Consolas"/>
              </a:rPr>
              <a:t>build(</a:t>
            </a:r>
            <a:r>
              <a:rPr lang="en" sz="2400" dirty="0">
                <a:solidFill>
                  <a:srgbClr val="94558D"/>
                </a:solidFill>
                <a:highlight>
                  <a:srgbClr val="FFFFFF"/>
                </a:highlight>
                <a:latin typeface="Consolas"/>
                <a:ea typeface="Consolas"/>
                <a:cs typeface="Consolas"/>
                <a:sym typeface="Consolas"/>
              </a:rPr>
              <a:t>self</a:t>
            </a:r>
            <a:r>
              <a:rPr lang="en" sz="2400" dirty="0">
                <a:solidFill>
                  <a:schemeClr val="dk1"/>
                </a:solidFill>
                <a:highlight>
                  <a:srgbClr val="FFFFFF"/>
                </a:highlight>
                <a:latin typeface="Consolas"/>
                <a:ea typeface="Consolas"/>
                <a:cs typeface="Consolas"/>
                <a:sym typeface="Consolas"/>
              </a:rPr>
              <a:t>):</a:t>
            </a:r>
          </a:p>
          <a:p>
            <a:pPr>
              <a:buClr>
                <a:schemeClr val="dk1"/>
              </a:buClr>
              <a:buSzPct val="45833"/>
            </a:pPr>
            <a:r>
              <a:rPr lang="en" sz="2400" dirty="0">
                <a:solidFill>
                  <a:schemeClr val="dk1"/>
                </a:solidFill>
                <a:highlight>
                  <a:srgbClr val="FFFFFF"/>
                </a:highlight>
                <a:latin typeface="Consolas"/>
                <a:ea typeface="Consolas"/>
                <a:cs typeface="Consolas"/>
                <a:sym typeface="Consolas"/>
              </a:rPr>
              <a:t>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r>
              <a:rPr lang="en" sz="2400" dirty="0">
                <a:solidFill>
                  <a:schemeClr val="dk1"/>
                </a:solidFill>
                <a:highlight>
                  <a:srgbClr val="FFFFFF"/>
                </a:highlight>
                <a:latin typeface="Consolas"/>
                <a:ea typeface="Consolas"/>
                <a:cs typeface="Consolas"/>
                <a:sym typeface="Consolas"/>
              </a:rPr>
              <a:t> = Widget()</a:t>
            </a:r>
          </a:p>
          <a:p>
            <a:pPr>
              <a:buClr>
                <a:schemeClr val="dk1"/>
              </a:buClr>
              <a:buSzPct val="45833"/>
            </a:pPr>
            <a:r>
              <a:rPr lang="en" sz="2400" dirty="0">
                <a:solidFill>
                  <a:schemeClr val="dk1"/>
                </a:solidFill>
                <a:highlight>
                  <a:srgbClr val="FFFFFF"/>
                </a:highlight>
                <a:latin typeface="Consolas"/>
                <a:ea typeface="Consolas"/>
                <a:cs typeface="Consolas"/>
                <a:sym typeface="Consolas"/>
              </a:rPr>
              <a:t>       </a:t>
            </a:r>
            <a:r>
              <a:rPr lang="en" sz="2400" b="1" dirty="0">
                <a:solidFill>
                  <a:srgbClr val="000080"/>
                </a:solidFill>
                <a:highlight>
                  <a:srgbClr val="FFFFFF"/>
                </a:highlight>
                <a:latin typeface="Consolas"/>
                <a:ea typeface="Consolas"/>
                <a:cs typeface="Consolas"/>
                <a:sym typeface="Consolas"/>
              </a:rPr>
              <a:t>return </a:t>
            </a:r>
            <a:r>
              <a:rPr lang="en" sz="2400" dirty="0" err="1">
                <a:solidFill>
                  <a:srgbClr val="94558D"/>
                </a:solidFill>
                <a:highlight>
                  <a:srgbClr val="FFFFFF"/>
                </a:highlight>
                <a:latin typeface="Consolas"/>
                <a:ea typeface="Consolas"/>
                <a:cs typeface="Consolas"/>
                <a:sym typeface="Consolas"/>
              </a:rPr>
              <a:t>self</a:t>
            </a:r>
            <a:r>
              <a:rPr lang="en" sz="2400" dirty="0" err="1">
                <a:solidFill>
                  <a:schemeClr val="dk1"/>
                </a:solidFill>
                <a:highlight>
                  <a:srgbClr val="FFFFFF"/>
                </a:highlight>
                <a:latin typeface="Consolas"/>
                <a:ea typeface="Consolas"/>
                <a:cs typeface="Consolas"/>
                <a:sym typeface="Consolas"/>
              </a:rPr>
              <a:t>.root</a:t>
            </a:r>
            <a:endParaRPr lang="en" sz="2400" dirty="0">
              <a:solidFill>
                <a:schemeClr val="dk1"/>
              </a:solidFill>
              <a:highlight>
                <a:srgbClr val="FFFFFF"/>
              </a:highlight>
              <a:latin typeface="Consolas"/>
              <a:ea typeface="Consolas"/>
              <a:cs typeface="Consolas"/>
              <a:sym typeface="Consolas"/>
            </a:endParaRPr>
          </a:p>
          <a:p>
            <a:r>
              <a:rPr lang="en" sz="2400" dirty="0">
                <a:solidFill>
                  <a:schemeClr val="dk1"/>
                </a:solidFill>
                <a:highlight>
                  <a:srgbClr val="FFFFFF"/>
                </a:highlight>
                <a:latin typeface="Consolas"/>
                <a:ea typeface="Consolas"/>
                <a:cs typeface="Consolas"/>
                <a:sym typeface="Consolas"/>
              </a:rPr>
              <a:t>HelloWorld().run()</a:t>
            </a:r>
          </a:p>
        </p:txBody>
      </p:sp>
      <p:pic>
        <p:nvPicPr>
          <p:cNvPr id="258" name="Shape 258" descr="Screenshot of HelloWorld app showing blank window with HelloWorld title"/>
          <p:cNvPicPr preferRelativeResize="0"/>
          <p:nvPr/>
        </p:nvPicPr>
        <p:blipFill>
          <a:blip r:embed="rId3">
            <a:alphaModFix/>
          </a:blip>
          <a:stretch>
            <a:fillRect/>
          </a:stretch>
        </p:blipFill>
        <p:spPr>
          <a:xfrm rot="3">
            <a:off x="5718825" y="4054866"/>
            <a:ext cx="3181484" cy="2409639"/>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A2FA1038-FBCA-484A-AB48-CB85BF9B6F2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936A5B63-D780-2448-8761-3F3A273DC4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5F665-6178-4A3C-AB51-33584EBE5E66}">
  <ds:schemaRefs>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c64b295e-e158-430a-a9fe-95bbf17b9d7d"/>
    <ds:schemaRef ds:uri="http://purl.org/dc/elements/1.1/"/>
    <ds:schemaRef ds:uri="http://www.w3.org/XML/1998/namespace"/>
    <ds:schemaRef ds:uri="0f5e39c8-e5a1-4a0d-b53f-9134be983d19"/>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737E395-B3D1-4FE1-82D2-457D9A6140AB}">
  <ds:schemaRefs>
    <ds:schemaRef ds:uri="http://schemas.microsoft.com/sharepoint/v3/contenttype/forms"/>
  </ds:schemaRefs>
</ds:datastoreItem>
</file>

<file path=customXml/itemProps3.xml><?xml version="1.0" encoding="utf-8"?>
<ds:datastoreItem xmlns:ds="http://schemas.openxmlformats.org/officeDocument/2006/customXml" ds:itemID="{A3ECBCE6-E081-4BB2-88E2-47F603F32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1_Office Theme</Template>
  <TotalTime>1322</TotalTime>
  <Words>3860</Words>
  <Application>Microsoft Macintosh PowerPoint</Application>
  <PresentationFormat>Widescreen</PresentationFormat>
  <Paragraphs>465</Paragraphs>
  <Slides>47</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Consolas</vt:lpstr>
      <vt:lpstr>Playfair Display</vt:lpstr>
      <vt:lpstr>1_Office Theme</vt:lpstr>
      <vt:lpstr>Custom Design</vt:lpstr>
      <vt:lpstr>CP1404 Module 8 GUI Programming with Kivy</vt:lpstr>
      <vt:lpstr>Learning outcomes - you will be able to:</vt:lpstr>
      <vt:lpstr>Our demos help you learn Kivy</vt:lpstr>
      <vt:lpstr>The programs we have written so far are  command-line only</vt:lpstr>
      <vt:lpstr>But computers support different kinds of human-computer interaction (HCI)</vt:lpstr>
      <vt:lpstr>Python has several GUI frameworks available</vt:lpstr>
      <vt:lpstr>Kivy is a GUI framework</vt:lpstr>
      <vt:lpstr>Kivy is a big GUI framework</vt:lpstr>
      <vt:lpstr>Example: “Hello World” in Kivy</vt:lpstr>
      <vt:lpstr>First, we import the needed Kivy modules</vt:lpstr>
      <vt:lpstr>Next, we define a derived App class, HelloWorld</vt:lpstr>
      <vt:lpstr>Last, we create an instance of our App and "run" it</vt:lpstr>
      <vt:lpstr>The bits (names)</vt:lpstr>
      <vt:lpstr>Kivy is object oriented</vt:lpstr>
      <vt:lpstr>The Kv language is how we describe the layout of widgets in a Kivy program</vt:lpstr>
      <vt:lpstr>“Hello Kv” - Python code for the program</vt:lpstr>
      <vt:lpstr>The Kv language uses similar syntactic conventions found in Python</vt:lpstr>
      <vt:lpstr>The Kv language includes special layout widgets for controlling widget position</vt:lpstr>
      <vt:lpstr>BoxLayout containing three vertical Buttons</vt:lpstr>
      <vt:lpstr>GridLayout containing Buttons and Labels</vt:lpstr>
      <vt:lpstr>Layouts can be controlled using layout hints</vt:lpstr>
      <vt:lpstr>The Kv language has three special keywords for referring to different things</vt:lpstr>
      <vt:lpstr>Summary of the Kv language (so far)</vt:lpstr>
      <vt:lpstr>When the user clicks on a Button widget,  Kivy generates a Button event</vt:lpstr>
      <vt:lpstr>Button Event Example</vt:lpstr>
      <vt:lpstr>Using Kv self allows you to send a parameter(s) to a callback</vt:lpstr>
      <vt:lpstr>You can set the id attribute for widgets to uniquely identify them</vt:lpstr>
      <vt:lpstr>This allows you to access a widget from Python using self.root.ids</vt:lpstr>
      <vt:lpstr>Kivy uses the MVC design strategy  Model-View-Controller</vt:lpstr>
      <vt:lpstr>Here is a StringProperty class variable for a model</vt:lpstr>
      <vt:lpstr>Here is how we access the model from the view</vt:lpstr>
      <vt:lpstr>When self.message changes (model),  the Label text (view) is automatically updated</vt:lpstr>
      <vt:lpstr>Kivy has a variety of property types</vt:lpstr>
      <vt:lpstr>Different GUI/Console targets helps us with SRP</vt:lpstr>
      <vt:lpstr>You can create widgets dynamically with Python</vt:lpstr>
      <vt:lpstr>You can run code at the start/end of a program</vt:lpstr>
      <vt:lpstr>More Kivy!</vt:lpstr>
      <vt:lpstr>Spinner is a drop-down list widget</vt:lpstr>
      <vt:lpstr>Popup is a kind of popup "window"</vt:lpstr>
      <vt:lpstr>See our QuickSum example for custom styling</vt:lpstr>
      <vt:lpstr>QuickSum - things to note:</vt:lpstr>
      <vt:lpstr>How are things actually drawn on the screen?</vt:lpstr>
      <vt:lpstr>You make custom 2D drawings using the canvas attribute of a widget</vt:lpstr>
      <vt:lpstr>Example - 2D drawing </vt:lpstr>
      <vt:lpstr>More from the KivyDemos repo</vt:lpstr>
      <vt:lpstr>Things to note...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CP1404 Module 8 GUI Programming with Kivy</dc:title>
  <dc:creator>Lindsay Ward</dc:creator>
  <cp:lastModifiedBy>Lindsay Ward</cp:lastModifiedBy>
  <cp:revision>1</cp:revision>
  <dcterms:created xsi:type="dcterms:W3CDTF">2022-11-04T10:24:59Z</dcterms:created>
  <dcterms:modified xsi:type="dcterms:W3CDTF">2022-11-12T06:07:05Z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y fmtid="{D5CDD505-2E9C-101B-9397-08002B2CF9AE}" pid="3" name="MediaServiceImageTags">
    <vt:lpwstr/>
  </property>
</Properties>
</file>