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69" r:id="rId5"/>
  </p:sldMasterIdLst>
  <p:notesMasterIdLst>
    <p:notesMasterId r:id="rId46"/>
  </p:notesMasterIdLst>
  <p:sldIdLst>
    <p:sldId id="256" r:id="rId6"/>
    <p:sldId id="420" r:id="rId7"/>
    <p:sldId id="419" r:id="rId8"/>
    <p:sldId id="414" r:id="rId9"/>
    <p:sldId id="286" r:id="rId10"/>
    <p:sldId id="416" r:id="rId11"/>
    <p:sldId id="357" r:id="rId12"/>
    <p:sldId id="358" r:id="rId13"/>
    <p:sldId id="288" r:id="rId14"/>
    <p:sldId id="371" r:id="rId15"/>
    <p:sldId id="417" r:id="rId16"/>
    <p:sldId id="418" r:id="rId17"/>
    <p:sldId id="292" r:id="rId18"/>
    <p:sldId id="359" r:id="rId19"/>
    <p:sldId id="360" r:id="rId20"/>
    <p:sldId id="361" r:id="rId21"/>
    <p:sldId id="362" r:id="rId22"/>
    <p:sldId id="363" r:id="rId23"/>
    <p:sldId id="364" r:id="rId24"/>
    <p:sldId id="365" r:id="rId25"/>
    <p:sldId id="366" r:id="rId26"/>
    <p:sldId id="367" r:id="rId27"/>
    <p:sldId id="373" r:id="rId28"/>
    <p:sldId id="372" r:id="rId29"/>
    <p:sldId id="374" r:id="rId30"/>
    <p:sldId id="379" r:id="rId31"/>
    <p:sldId id="380" r:id="rId32"/>
    <p:sldId id="381" r:id="rId33"/>
    <p:sldId id="382" r:id="rId34"/>
    <p:sldId id="383" r:id="rId35"/>
    <p:sldId id="421" r:id="rId36"/>
    <p:sldId id="384" r:id="rId37"/>
    <p:sldId id="393" r:id="rId38"/>
    <p:sldId id="422" r:id="rId39"/>
    <p:sldId id="388" r:id="rId40"/>
    <p:sldId id="376" r:id="rId41"/>
    <p:sldId id="375" r:id="rId42"/>
    <p:sldId id="385" r:id="rId43"/>
    <p:sldId id="387" r:id="rId44"/>
    <p:sldId id="42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56F6D5-C13D-EF44-B16C-1149D4046DD0}" v="405" dt="2022-11-15T01:25:08.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3"/>
    <p:restoredTop sz="93069"/>
  </p:normalViewPr>
  <p:slideViewPr>
    <p:cSldViewPr snapToGrid="0">
      <p:cViewPr varScale="1">
        <p:scale>
          <a:sx n="149" d="100"/>
          <a:sy n="149" d="100"/>
        </p:scale>
        <p:origin x="9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say Ward" userId="8f2e855a-579b-4a8f-b9f1-39f7b0944a86" providerId="ADAL" clId="{C056F6D5-C13D-EF44-B16C-1149D4046DD0}"/>
    <pc:docChg chg="undo redo custSel addSld delSld modSld sldOrd">
      <pc:chgData name="Lindsay Ward" userId="8f2e855a-579b-4a8f-b9f1-39f7b0944a86" providerId="ADAL" clId="{C056F6D5-C13D-EF44-B16C-1149D4046DD0}" dt="2022-11-15T01:25:08.403" v="2439"/>
      <pc:docMkLst>
        <pc:docMk/>
      </pc:docMkLst>
      <pc:sldChg chg="del">
        <pc:chgData name="Lindsay Ward" userId="8f2e855a-579b-4a8f-b9f1-39f7b0944a86" providerId="ADAL" clId="{C056F6D5-C13D-EF44-B16C-1149D4046DD0}" dt="2022-11-12T23:15:24.428" v="23" actId="2696"/>
        <pc:sldMkLst>
          <pc:docMk/>
          <pc:sldMk cId="0" sldId="271"/>
        </pc:sldMkLst>
      </pc:sldChg>
      <pc:sldChg chg="del">
        <pc:chgData name="Lindsay Ward" userId="8f2e855a-579b-4a8f-b9f1-39f7b0944a86" providerId="ADAL" clId="{C056F6D5-C13D-EF44-B16C-1149D4046DD0}" dt="2022-11-12T23:15:27.155" v="26" actId="2696"/>
        <pc:sldMkLst>
          <pc:docMk/>
          <pc:sldMk cId="0" sldId="272"/>
        </pc:sldMkLst>
      </pc:sldChg>
      <pc:sldChg chg="del">
        <pc:chgData name="Lindsay Ward" userId="8f2e855a-579b-4a8f-b9f1-39f7b0944a86" providerId="ADAL" clId="{C056F6D5-C13D-EF44-B16C-1149D4046DD0}" dt="2022-11-12T23:15:28.425" v="27" actId="2696"/>
        <pc:sldMkLst>
          <pc:docMk/>
          <pc:sldMk cId="0" sldId="273"/>
        </pc:sldMkLst>
      </pc:sldChg>
      <pc:sldChg chg="del">
        <pc:chgData name="Lindsay Ward" userId="8f2e855a-579b-4a8f-b9f1-39f7b0944a86" providerId="ADAL" clId="{C056F6D5-C13D-EF44-B16C-1149D4046DD0}" dt="2022-11-12T23:15:29.490" v="28" actId="2696"/>
        <pc:sldMkLst>
          <pc:docMk/>
          <pc:sldMk cId="0" sldId="274"/>
        </pc:sldMkLst>
      </pc:sldChg>
      <pc:sldChg chg="del">
        <pc:chgData name="Lindsay Ward" userId="8f2e855a-579b-4a8f-b9f1-39f7b0944a86" providerId="ADAL" clId="{C056F6D5-C13D-EF44-B16C-1149D4046DD0}" dt="2022-11-12T23:15:30.324" v="29" actId="2696"/>
        <pc:sldMkLst>
          <pc:docMk/>
          <pc:sldMk cId="0" sldId="275"/>
        </pc:sldMkLst>
      </pc:sldChg>
      <pc:sldChg chg="del">
        <pc:chgData name="Lindsay Ward" userId="8f2e855a-579b-4a8f-b9f1-39f7b0944a86" providerId="ADAL" clId="{C056F6D5-C13D-EF44-B16C-1149D4046DD0}" dt="2022-11-12T23:15:31.203" v="30" actId="2696"/>
        <pc:sldMkLst>
          <pc:docMk/>
          <pc:sldMk cId="0" sldId="276"/>
        </pc:sldMkLst>
      </pc:sldChg>
      <pc:sldChg chg="del">
        <pc:chgData name="Lindsay Ward" userId="8f2e855a-579b-4a8f-b9f1-39f7b0944a86" providerId="ADAL" clId="{C056F6D5-C13D-EF44-B16C-1149D4046DD0}" dt="2022-11-12T23:15:37.387" v="32" actId="2696"/>
        <pc:sldMkLst>
          <pc:docMk/>
          <pc:sldMk cId="0" sldId="278"/>
        </pc:sldMkLst>
      </pc:sldChg>
      <pc:sldChg chg="del">
        <pc:chgData name="Lindsay Ward" userId="8f2e855a-579b-4a8f-b9f1-39f7b0944a86" providerId="ADAL" clId="{C056F6D5-C13D-EF44-B16C-1149D4046DD0}" dt="2022-11-12T23:15:36.380" v="31" actId="2696"/>
        <pc:sldMkLst>
          <pc:docMk/>
          <pc:sldMk cId="0" sldId="280"/>
        </pc:sldMkLst>
      </pc:sldChg>
      <pc:sldChg chg="addSp delSp modSp add mod modAnim">
        <pc:chgData name="Lindsay Ward" userId="8f2e855a-579b-4a8f-b9f1-39f7b0944a86" providerId="ADAL" clId="{C056F6D5-C13D-EF44-B16C-1149D4046DD0}" dt="2022-11-14T02:32:51.439" v="1358" actId="113"/>
        <pc:sldMkLst>
          <pc:docMk/>
          <pc:sldMk cId="0" sldId="286"/>
        </pc:sldMkLst>
        <pc:spChg chg="add mod">
          <ac:chgData name="Lindsay Ward" userId="8f2e855a-579b-4a8f-b9f1-39f7b0944a86" providerId="ADAL" clId="{C056F6D5-C13D-EF44-B16C-1149D4046DD0}" dt="2022-11-13T00:56:47.635" v="908"/>
          <ac:spMkLst>
            <pc:docMk/>
            <pc:sldMk cId="0" sldId="286"/>
            <ac:spMk id="3" creationId="{DB5F6FC9-F0C6-A770-0ECA-3460538289FB}"/>
          </ac:spMkLst>
        </pc:spChg>
        <pc:spChg chg="mod">
          <ac:chgData name="Lindsay Ward" userId="8f2e855a-579b-4a8f-b9f1-39f7b0944a86" providerId="ADAL" clId="{C056F6D5-C13D-EF44-B16C-1149D4046DD0}" dt="2022-11-14T02:29:52.920" v="1341" actId="20577"/>
          <ac:spMkLst>
            <pc:docMk/>
            <pc:sldMk cId="0" sldId="286"/>
            <ac:spMk id="5122" creationId="{5370893C-81D3-4E4E-B9DB-546C3209D920}"/>
          </ac:spMkLst>
        </pc:spChg>
        <pc:spChg chg="mod">
          <ac:chgData name="Lindsay Ward" userId="8f2e855a-579b-4a8f-b9f1-39f7b0944a86" providerId="ADAL" clId="{C056F6D5-C13D-EF44-B16C-1149D4046DD0}" dt="2022-11-14T02:32:51.439" v="1358" actId="113"/>
          <ac:spMkLst>
            <pc:docMk/>
            <pc:sldMk cId="0" sldId="286"/>
            <ac:spMk id="5123" creationId="{51360CA5-CF2E-4E0C-A7E3-3C1A3DE0264E}"/>
          </ac:spMkLst>
        </pc:spChg>
        <pc:picChg chg="add del mod">
          <ac:chgData name="Lindsay Ward" userId="8f2e855a-579b-4a8f-b9f1-39f7b0944a86" providerId="ADAL" clId="{C056F6D5-C13D-EF44-B16C-1149D4046DD0}" dt="2022-11-12T23:49:55.073" v="216" actId="478"/>
          <ac:picMkLst>
            <pc:docMk/>
            <pc:sldMk cId="0" sldId="286"/>
            <ac:picMk id="2" creationId="{023AD4CA-E935-725D-42AE-285E94E1AA47}"/>
          </ac:picMkLst>
        </pc:picChg>
      </pc:sldChg>
      <pc:sldChg chg="addSp delSp modSp add del mod">
        <pc:chgData name="Lindsay Ward" userId="8f2e855a-579b-4a8f-b9f1-39f7b0944a86" providerId="ADAL" clId="{C056F6D5-C13D-EF44-B16C-1149D4046DD0}" dt="2022-11-12T23:49:14.012" v="211" actId="2696"/>
        <pc:sldMkLst>
          <pc:docMk/>
          <pc:sldMk cId="0" sldId="287"/>
        </pc:sldMkLst>
        <pc:picChg chg="add del mod">
          <ac:chgData name="Lindsay Ward" userId="8f2e855a-579b-4a8f-b9f1-39f7b0944a86" providerId="ADAL" clId="{C056F6D5-C13D-EF44-B16C-1149D4046DD0}" dt="2022-11-12T23:48:56.531" v="208" actId="21"/>
          <ac:picMkLst>
            <pc:docMk/>
            <pc:sldMk cId="0" sldId="287"/>
            <ac:picMk id="3" creationId="{6CC2AE3D-217F-E6AC-9E4B-E46BDD62201D}"/>
          </ac:picMkLst>
        </pc:picChg>
      </pc:sldChg>
      <pc:sldChg chg="addSp modSp add mod ord">
        <pc:chgData name="Lindsay Ward" userId="8f2e855a-579b-4a8f-b9f1-39f7b0944a86" providerId="ADAL" clId="{C056F6D5-C13D-EF44-B16C-1149D4046DD0}" dt="2022-11-13T00:56:57.280" v="911" actId="1036"/>
        <pc:sldMkLst>
          <pc:docMk/>
          <pc:sldMk cId="0" sldId="288"/>
        </pc:sldMkLst>
        <pc:spChg chg="add mod">
          <ac:chgData name="Lindsay Ward" userId="8f2e855a-579b-4a8f-b9f1-39f7b0944a86" providerId="ADAL" clId="{C056F6D5-C13D-EF44-B16C-1149D4046DD0}" dt="2022-11-13T00:56:57.280" v="911" actId="1036"/>
          <ac:spMkLst>
            <pc:docMk/>
            <pc:sldMk cId="0" sldId="288"/>
            <ac:spMk id="2" creationId="{5BC036B1-2792-C5A7-A4E0-C50B6DACCCE5}"/>
          </ac:spMkLst>
        </pc:spChg>
        <pc:spChg chg="mod">
          <ac:chgData name="Lindsay Ward" userId="8f2e855a-579b-4a8f-b9f1-39f7b0944a86" providerId="ADAL" clId="{C056F6D5-C13D-EF44-B16C-1149D4046DD0}" dt="2022-11-13T00:05:39.433" v="372" actId="20577"/>
          <ac:spMkLst>
            <pc:docMk/>
            <pc:sldMk cId="0" sldId="288"/>
            <ac:spMk id="7170" creationId="{B94080F7-C6CD-4673-82BB-7FB29B6FA0C8}"/>
          </ac:spMkLst>
        </pc:spChg>
        <pc:spChg chg="mod">
          <ac:chgData name="Lindsay Ward" userId="8f2e855a-579b-4a8f-b9f1-39f7b0944a86" providerId="ADAL" clId="{C056F6D5-C13D-EF44-B16C-1149D4046DD0}" dt="2022-11-13T00:17:40.520" v="526" actId="20577"/>
          <ac:spMkLst>
            <pc:docMk/>
            <pc:sldMk cId="0" sldId="288"/>
            <ac:spMk id="7171" creationId="{04A97EDD-C8D4-46A6-8B58-ADF60776A11D}"/>
          </ac:spMkLst>
        </pc:spChg>
      </pc:sldChg>
      <pc:sldChg chg="modSp add del mod">
        <pc:chgData name="Lindsay Ward" userId="8f2e855a-579b-4a8f-b9f1-39f7b0944a86" providerId="ADAL" clId="{C056F6D5-C13D-EF44-B16C-1149D4046DD0}" dt="2022-11-13T00:08:42.620" v="394" actId="2696"/>
        <pc:sldMkLst>
          <pc:docMk/>
          <pc:sldMk cId="0" sldId="289"/>
        </pc:sldMkLst>
        <pc:spChg chg="mod">
          <ac:chgData name="Lindsay Ward" userId="8f2e855a-579b-4a8f-b9f1-39f7b0944a86" providerId="ADAL" clId="{C056F6D5-C13D-EF44-B16C-1149D4046DD0}" dt="2022-11-13T00:07:46.968" v="384" actId="21"/>
          <ac:spMkLst>
            <pc:docMk/>
            <pc:sldMk cId="0" sldId="289"/>
            <ac:spMk id="8195" creationId="{2239A84D-098C-43EF-8014-EF5BB4701630}"/>
          </ac:spMkLst>
        </pc:spChg>
      </pc:sldChg>
      <pc:sldChg chg="add del">
        <pc:chgData name="Lindsay Ward" userId="8f2e855a-579b-4a8f-b9f1-39f7b0944a86" providerId="ADAL" clId="{C056F6D5-C13D-EF44-B16C-1149D4046DD0}" dt="2022-11-13T00:38:57.920" v="595" actId="2696"/>
        <pc:sldMkLst>
          <pc:docMk/>
          <pc:sldMk cId="0" sldId="291"/>
        </pc:sldMkLst>
      </pc:sldChg>
      <pc:sldChg chg="addSp modSp add mod ord">
        <pc:chgData name="Lindsay Ward" userId="8f2e855a-579b-4a8f-b9f1-39f7b0944a86" providerId="ADAL" clId="{C056F6D5-C13D-EF44-B16C-1149D4046DD0}" dt="2022-11-14T23:13:24.674" v="2238"/>
        <pc:sldMkLst>
          <pc:docMk/>
          <pc:sldMk cId="0" sldId="292"/>
        </pc:sldMkLst>
        <pc:spChg chg="add mod">
          <ac:chgData name="Lindsay Ward" userId="8f2e855a-579b-4a8f-b9f1-39f7b0944a86" providerId="ADAL" clId="{C056F6D5-C13D-EF44-B16C-1149D4046DD0}" dt="2022-11-14T23:13:24.674" v="2238"/>
          <ac:spMkLst>
            <pc:docMk/>
            <pc:sldMk cId="0" sldId="292"/>
            <ac:spMk id="2" creationId="{FDD8282F-1BAE-0A37-5A51-DCBA4CB76448}"/>
          </ac:spMkLst>
        </pc:spChg>
        <pc:spChg chg="mod">
          <ac:chgData name="Lindsay Ward" userId="8f2e855a-579b-4a8f-b9f1-39f7b0944a86" providerId="ADAL" clId="{C056F6D5-C13D-EF44-B16C-1149D4046DD0}" dt="2022-11-13T00:43:29.938" v="724" actId="20577"/>
          <ac:spMkLst>
            <pc:docMk/>
            <pc:sldMk cId="0" sldId="292"/>
            <ac:spMk id="10242" creationId="{335C7E1B-D2BB-4B48-A077-41084114E68E}"/>
          </ac:spMkLst>
        </pc:spChg>
        <pc:spChg chg="mod">
          <ac:chgData name="Lindsay Ward" userId="8f2e855a-579b-4a8f-b9f1-39f7b0944a86" providerId="ADAL" clId="{C056F6D5-C13D-EF44-B16C-1149D4046DD0}" dt="2022-11-13T00:45:09.373" v="860" actId="20577"/>
          <ac:spMkLst>
            <pc:docMk/>
            <pc:sldMk cId="0" sldId="292"/>
            <ac:spMk id="10243" creationId="{10CCEED2-DE31-4A1D-9721-713721D6352D}"/>
          </ac:spMkLst>
        </pc:spChg>
      </pc:sldChg>
      <pc:sldChg chg="add del">
        <pc:chgData name="Lindsay Ward" userId="8f2e855a-579b-4a8f-b9f1-39f7b0944a86" providerId="ADAL" clId="{C056F6D5-C13D-EF44-B16C-1149D4046DD0}" dt="2022-11-12T23:37:59.654" v="143" actId="2696"/>
        <pc:sldMkLst>
          <pc:docMk/>
          <pc:sldMk cId="0" sldId="293"/>
        </pc:sldMkLst>
      </pc:sldChg>
      <pc:sldChg chg="addSp delSp modSp add del mod">
        <pc:chgData name="Lindsay Ward" userId="8f2e855a-579b-4a8f-b9f1-39f7b0944a86" providerId="ADAL" clId="{C056F6D5-C13D-EF44-B16C-1149D4046DD0}" dt="2022-11-13T00:04:04.139" v="341" actId="2696"/>
        <pc:sldMkLst>
          <pc:docMk/>
          <pc:sldMk cId="0" sldId="294"/>
        </pc:sldMkLst>
        <pc:spChg chg="mod">
          <ac:chgData name="Lindsay Ward" userId="8f2e855a-579b-4a8f-b9f1-39f7b0944a86" providerId="ADAL" clId="{C056F6D5-C13D-EF44-B16C-1149D4046DD0}" dt="2022-11-12T23:37:48.234" v="141" actId="20577"/>
          <ac:spMkLst>
            <pc:docMk/>
            <pc:sldMk cId="0" sldId="294"/>
            <ac:spMk id="2" creationId="{A2708B6C-25B8-48E6-A4D9-B27EBC1B3194}"/>
          </ac:spMkLst>
        </pc:spChg>
        <pc:spChg chg="add mod">
          <ac:chgData name="Lindsay Ward" userId="8f2e855a-579b-4a8f-b9f1-39f7b0944a86" providerId="ADAL" clId="{C056F6D5-C13D-EF44-B16C-1149D4046DD0}" dt="2022-11-12T23:55:58.484" v="252" actId="403"/>
          <ac:spMkLst>
            <pc:docMk/>
            <pc:sldMk cId="0" sldId="294"/>
            <ac:spMk id="5" creationId="{DF21315F-F46E-4109-AD04-B0E7AC3908A0}"/>
          </ac:spMkLst>
        </pc:spChg>
        <pc:picChg chg="del mod">
          <ac:chgData name="Lindsay Ward" userId="8f2e855a-579b-4a8f-b9f1-39f7b0944a86" providerId="ADAL" clId="{C056F6D5-C13D-EF44-B16C-1149D4046DD0}" dt="2022-11-13T00:03:37.438" v="259" actId="21"/>
          <ac:picMkLst>
            <pc:docMk/>
            <pc:sldMk cId="0" sldId="294"/>
            <ac:picMk id="12290" creationId="{FAB3D54E-CD09-4DE3-B2A2-EC7EA6F1D73E}"/>
          </ac:picMkLst>
        </pc:picChg>
      </pc:sldChg>
      <pc:sldChg chg="del">
        <pc:chgData name="Lindsay Ward" userId="8f2e855a-579b-4a8f-b9f1-39f7b0944a86" providerId="ADAL" clId="{C056F6D5-C13D-EF44-B16C-1149D4046DD0}" dt="2022-11-12T23:15:38.932" v="33" actId="2696"/>
        <pc:sldMkLst>
          <pc:docMk/>
          <pc:sldMk cId="598727487" sldId="355"/>
        </pc:sldMkLst>
      </pc:sldChg>
      <pc:sldChg chg="modSp mod ord">
        <pc:chgData name="Lindsay Ward" userId="8f2e855a-579b-4a8f-b9f1-39f7b0944a86" providerId="ADAL" clId="{C056F6D5-C13D-EF44-B16C-1149D4046DD0}" dt="2022-11-14T02:30:24.997" v="1351" actId="20577"/>
        <pc:sldMkLst>
          <pc:docMk/>
          <pc:sldMk cId="1362942736" sldId="357"/>
        </pc:sldMkLst>
        <pc:spChg chg="mod">
          <ac:chgData name="Lindsay Ward" userId="8f2e855a-579b-4a8f-b9f1-39f7b0944a86" providerId="ADAL" clId="{C056F6D5-C13D-EF44-B16C-1149D4046DD0}" dt="2022-11-12T23:51:41.716" v="234" actId="20577"/>
          <ac:spMkLst>
            <pc:docMk/>
            <pc:sldMk cId="1362942736" sldId="357"/>
            <ac:spMk id="148" creationId="{00000000-0000-0000-0000-000000000000}"/>
          </ac:spMkLst>
        </pc:spChg>
        <pc:spChg chg="mod">
          <ac:chgData name="Lindsay Ward" userId="8f2e855a-579b-4a8f-b9f1-39f7b0944a86" providerId="ADAL" clId="{C056F6D5-C13D-EF44-B16C-1149D4046DD0}" dt="2022-11-14T02:30:24.997" v="1351" actId="20577"/>
          <ac:spMkLst>
            <pc:docMk/>
            <pc:sldMk cId="1362942736" sldId="357"/>
            <ac:spMk id="149" creationId="{00000000-0000-0000-0000-000000000000}"/>
          </ac:spMkLst>
        </pc:spChg>
      </pc:sldChg>
      <pc:sldChg chg="modSp mod ord">
        <pc:chgData name="Lindsay Ward" userId="8f2e855a-579b-4a8f-b9f1-39f7b0944a86" providerId="ADAL" clId="{C056F6D5-C13D-EF44-B16C-1149D4046DD0}" dt="2022-11-13T00:08:59.250" v="398" actId="20577"/>
        <pc:sldMkLst>
          <pc:docMk/>
          <pc:sldMk cId="1845193880" sldId="358"/>
        </pc:sldMkLst>
        <pc:spChg chg="mod">
          <ac:chgData name="Lindsay Ward" userId="8f2e855a-579b-4a8f-b9f1-39f7b0944a86" providerId="ADAL" clId="{C056F6D5-C13D-EF44-B16C-1149D4046DD0}" dt="2022-11-13T00:08:59.250" v="398" actId="20577"/>
          <ac:spMkLst>
            <pc:docMk/>
            <pc:sldMk cId="1845193880" sldId="358"/>
            <ac:spMk id="156" creationId="{00000000-0000-0000-0000-000000000000}"/>
          </ac:spMkLst>
        </pc:spChg>
        <pc:spChg chg="mod">
          <ac:chgData name="Lindsay Ward" userId="8f2e855a-579b-4a8f-b9f1-39f7b0944a86" providerId="ADAL" clId="{C056F6D5-C13D-EF44-B16C-1149D4046DD0}" dt="2022-11-13T00:07:05.725" v="382" actId="20577"/>
          <ac:spMkLst>
            <pc:docMk/>
            <pc:sldMk cId="1845193880" sldId="358"/>
            <ac:spMk id="157" creationId="{00000000-0000-0000-0000-000000000000}"/>
          </ac:spMkLst>
        </pc:spChg>
        <pc:picChg chg="mod">
          <ac:chgData name="Lindsay Ward" userId="8f2e855a-579b-4a8f-b9f1-39f7b0944a86" providerId="ADAL" clId="{C056F6D5-C13D-EF44-B16C-1149D4046DD0}" dt="2022-11-12T23:47:51.332" v="193" actId="962"/>
          <ac:picMkLst>
            <pc:docMk/>
            <pc:sldMk cId="1845193880" sldId="358"/>
            <ac:picMk id="155" creationId="{00000000-0000-0000-0000-000000000000}"/>
          </ac:picMkLst>
        </pc:picChg>
      </pc:sldChg>
      <pc:sldChg chg="delSp modSp mod">
        <pc:chgData name="Lindsay Ward" userId="8f2e855a-579b-4a8f-b9f1-39f7b0944a86" providerId="ADAL" clId="{C056F6D5-C13D-EF44-B16C-1149D4046DD0}" dt="2022-11-14T00:23:25.400" v="1315" actId="20577"/>
        <pc:sldMkLst>
          <pc:docMk/>
          <pc:sldMk cId="1439902633" sldId="359"/>
        </pc:sldMkLst>
        <pc:spChg chg="del">
          <ac:chgData name="Lindsay Ward" userId="8f2e855a-579b-4a8f-b9f1-39f7b0944a86" providerId="ADAL" clId="{C056F6D5-C13D-EF44-B16C-1149D4046DD0}" dt="2022-11-14T00:22:10.259" v="1294" actId="478"/>
          <ac:spMkLst>
            <pc:docMk/>
            <pc:sldMk cId="1439902633" sldId="359"/>
            <ac:spMk id="4" creationId="{F515D16E-4439-E6A9-ED1B-19558F1B83FA}"/>
          </ac:spMkLst>
        </pc:spChg>
        <pc:spChg chg="mod">
          <ac:chgData name="Lindsay Ward" userId="8f2e855a-579b-4a8f-b9f1-39f7b0944a86" providerId="ADAL" clId="{C056F6D5-C13D-EF44-B16C-1149D4046DD0}" dt="2022-11-13T00:42:38.691" v="681" actId="20577"/>
          <ac:spMkLst>
            <pc:docMk/>
            <pc:sldMk cId="1439902633" sldId="359"/>
            <ac:spMk id="163" creationId="{00000000-0000-0000-0000-000000000000}"/>
          </ac:spMkLst>
        </pc:spChg>
        <pc:spChg chg="mod">
          <ac:chgData name="Lindsay Ward" userId="8f2e855a-579b-4a8f-b9f1-39f7b0944a86" providerId="ADAL" clId="{C056F6D5-C13D-EF44-B16C-1149D4046DD0}" dt="2022-11-14T00:23:25.400" v="1315" actId="20577"/>
          <ac:spMkLst>
            <pc:docMk/>
            <pc:sldMk cId="1439902633" sldId="359"/>
            <ac:spMk id="165" creationId="{00000000-0000-0000-0000-000000000000}"/>
          </ac:spMkLst>
        </pc:spChg>
      </pc:sldChg>
      <pc:sldChg chg="delSp modSp mod">
        <pc:chgData name="Lindsay Ward" userId="8f2e855a-579b-4a8f-b9f1-39f7b0944a86" providerId="ADAL" clId="{C056F6D5-C13D-EF44-B16C-1149D4046DD0}" dt="2022-11-14T00:22:51.219" v="1301" actId="1076"/>
        <pc:sldMkLst>
          <pc:docMk/>
          <pc:sldMk cId="1044409888" sldId="360"/>
        </pc:sldMkLst>
        <pc:spChg chg="del">
          <ac:chgData name="Lindsay Ward" userId="8f2e855a-579b-4a8f-b9f1-39f7b0944a86" providerId="ADAL" clId="{C056F6D5-C13D-EF44-B16C-1149D4046DD0}" dt="2022-11-14T00:22:14.014" v="1295" actId="478"/>
          <ac:spMkLst>
            <pc:docMk/>
            <pc:sldMk cId="1044409888" sldId="360"/>
            <ac:spMk id="4" creationId="{8D769A63-D267-5C7F-AFDB-10E0E89E67EE}"/>
          </ac:spMkLst>
        </pc:spChg>
        <pc:spChg chg="mod">
          <ac:chgData name="Lindsay Ward" userId="8f2e855a-579b-4a8f-b9f1-39f7b0944a86" providerId="ADAL" clId="{C056F6D5-C13D-EF44-B16C-1149D4046DD0}" dt="2022-11-13T00:46:18.236" v="903" actId="6549"/>
          <ac:spMkLst>
            <pc:docMk/>
            <pc:sldMk cId="1044409888" sldId="360"/>
            <ac:spMk id="170" creationId="{00000000-0000-0000-0000-000000000000}"/>
          </ac:spMkLst>
        </pc:spChg>
        <pc:spChg chg="mod">
          <ac:chgData name="Lindsay Ward" userId="8f2e855a-579b-4a8f-b9f1-39f7b0944a86" providerId="ADAL" clId="{C056F6D5-C13D-EF44-B16C-1149D4046DD0}" dt="2022-11-14T00:22:51.219" v="1301" actId="1076"/>
          <ac:spMkLst>
            <pc:docMk/>
            <pc:sldMk cId="1044409888" sldId="360"/>
            <ac:spMk id="172" creationId="{00000000-0000-0000-0000-000000000000}"/>
          </ac:spMkLst>
        </pc:spChg>
      </pc:sldChg>
      <pc:sldChg chg="delSp modSp mod">
        <pc:chgData name="Lindsay Ward" userId="8f2e855a-579b-4a8f-b9f1-39f7b0944a86" providerId="ADAL" clId="{C056F6D5-C13D-EF44-B16C-1149D4046DD0}" dt="2022-11-14T03:36:24.633" v="1377" actId="20577"/>
        <pc:sldMkLst>
          <pc:docMk/>
          <pc:sldMk cId="1250634310" sldId="361"/>
        </pc:sldMkLst>
        <pc:spChg chg="del">
          <ac:chgData name="Lindsay Ward" userId="8f2e855a-579b-4a8f-b9f1-39f7b0944a86" providerId="ADAL" clId="{C056F6D5-C13D-EF44-B16C-1149D4046DD0}" dt="2022-11-14T00:23:32.960" v="1316" actId="478"/>
          <ac:spMkLst>
            <pc:docMk/>
            <pc:sldMk cId="1250634310" sldId="361"/>
            <ac:spMk id="4" creationId="{60511FB5-7F7B-BBB9-BD68-44773983B4A1}"/>
          </ac:spMkLst>
        </pc:spChg>
        <pc:spChg chg="mod">
          <ac:chgData name="Lindsay Ward" userId="8f2e855a-579b-4a8f-b9f1-39f7b0944a86" providerId="ADAL" clId="{C056F6D5-C13D-EF44-B16C-1149D4046DD0}" dt="2022-11-14T03:36:24.633" v="1377" actId="20577"/>
          <ac:spMkLst>
            <pc:docMk/>
            <pc:sldMk cId="1250634310" sldId="361"/>
            <ac:spMk id="177" creationId="{00000000-0000-0000-0000-000000000000}"/>
          </ac:spMkLst>
        </pc:spChg>
        <pc:spChg chg="mod">
          <ac:chgData name="Lindsay Ward" userId="8f2e855a-579b-4a8f-b9f1-39f7b0944a86" providerId="ADAL" clId="{C056F6D5-C13D-EF44-B16C-1149D4046DD0}" dt="2022-11-14T00:24:28.362" v="1325" actId="20577"/>
          <ac:spMkLst>
            <pc:docMk/>
            <pc:sldMk cId="1250634310" sldId="361"/>
            <ac:spMk id="179" creationId="{00000000-0000-0000-0000-000000000000}"/>
          </ac:spMkLst>
        </pc:spChg>
      </pc:sldChg>
      <pc:sldChg chg="delSp modSp mod">
        <pc:chgData name="Lindsay Ward" userId="8f2e855a-579b-4a8f-b9f1-39f7b0944a86" providerId="ADAL" clId="{C056F6D5-C13D-EF44-B16C-1149D4046DD0}" dt="2022-11-14T00:24:44.701" v="1332" actId="20577"/>
        <pc:sldMkLst>
          <pc:docMk/>
          <pc:sldMk cId="1961414700" sldId="362"/>
        </pc:sldMkLst>
        <pc:spChg chg="del">
          <ac:chgData name="Lindsay Ward" userId="8f2e855a-579b-4a8f-b9f1-39f7b0944a86" providerId="ADAL" clId="{C056F6D5-C13D-EF44-B16C-1149D4046DD0}" dt="2022-11-14T00:24:37.816" v="1326" actId="478"/>
          <ac:spMkLst>
            <pc:docMk/>
            <pc:sldMk cId="1961414700" sldId="362"/>
            <ac:spMk id="4" creationId="{33F5F97F-37A2-47DC-0C1B-0A63CEC2363E}"/>
          </ac:spMkLst>
        </pc:spChg>
        <pc:spChg chg="mod">
          <ac:chgData name="Lindsay Ward" userId="8f2e855a-579b-4a8f-b9f1-39f7b0944a86" providerId="ADAL" clId="{C056F6D5-C13D-EF44-B16C-1149D4046DD0}" dt="2022-11-14T00:24:44.701" v="1332" actId="20577"/>
          <ac:spMkLst>
            <pc:docMk/>
            <pc:sldMk cId="1961414700" sldId="362"/>
            <ac:spMk id="184" creationId="{00000000-0000-0000-0000-000000000000}"/>
          </ac:spMkLst>
        </pc:spChg>
      </pc:sldChg>
      <pc:sldChg chg="delSp modSp mod">
        <pc:chgData name="Lindsay Ward" userId="8f2e855a-579b-4a8f-b9f1-39f7b0944a86" providerId="ADAL" clId="{C056F6D5-C13D-EF44-B16C-1149D4046DD0}" dt="2022-11-14T03:36:50.915" v="1384" actId="20577"/>
        <pc:sldMkLst>
          <pc:docMk/>
          <pc:sldMk cId="578729603" sldId="363"/>
        </pc:sldMkLst>
        <pc:spChg chg="del">
          <ac:chgData name="Lindsay Ward" userId="8f2e855a-579b-4a8f-b9f1-39f7b0944a86" providerId="ADAL" clId="{C056F6D5-C13D-EF44-B16C-1149D4046DD0}" dt="2022-11-14T00:24:56.510" v="1333" actId="478"/>
          <ac:spMkLst>
            <pc:docMk/>
            <pc:sldMk cId="578729603" sldId="363"/>
            <ac:spMk id="4" creationId="{063A91EC-F9AE-F0AF-FD68-2D117726150E}"/>
          </ac:spMkLst>
        </pc:spChg>
        <pc:spChg chg="mod">
          <ac:chgData name="Lindsay Ward" userId="8f2e855a-579b-4a8f-b9f1-39f7b0944a86" providerId="ADAL" clId="{C056F6D5-C13D-EF44-B16C-1149D4046DD0}" dt="2022-11-14T03:36:50.915" v="1384" actId="20577"/>
          <ac:spMkLst>
            <pc:docMk/>
            <pc:sldMk cId="578729603" sldId="363"/>
            <ac:spMk id="192" creationId="{00000000-0000-0000-0000-000000000000}"/>
          </ac:spMkLst>
        </pc:spChg>
      </pc:sldChg>
      <pc:sldChg chg="delSp mod">
        <pc:chgData name="Lindsay Ward" userId="8f2e855a-579b-4a8f-b9f1-39f7b0944a86" providerId="ADAL" clId="{C056F6D5-C13D-EF44-B16C-1149D4046DD0}" dt="2022-11-14T00:25:58.443" v="1335" actId="478"/>
        <pc:sldMkLst>
          <pc:docMk/>
          <pc:sldMk cId="1957630430" sldId="364"/>
        </pc:sldMkLst>
        <pc:spChg chg="del">
          <ac:chgData name="Lindsay Ward" userId="8f2e855a-579b-4a8f-b9f1-39f7b0944a86" providerId="ADAL" clId="{C056F6D5-C13D-EF44-B16C-1149D4046DD0}" dt="2022-11-14T00:25:58.443" v="1335" actId="478"/>
          <ac:spMkLst>
            <pc:docMk/>
            <pc:sldMk cId="1957630430" sldId="364"/>
            <ac:spMk id="4" creationId="{F221CB0B-C68D-C48E-00DC-A3E1E8750AE5}"/>
          </ac:spMkLst>
        </pc:spChg>
      </pc:sldChg>
      <pc:sldChg chg="delSp mod">
        <pc:chgData name="Lindsay Ward" userId="8f2e855a-579b-4a8f-b9f1-39f7b0944a86" providerId="ADAL" clId="{C056F6D5-C13D-EF44-B16C-1149D4046DD0}" dt="2022-11-14T01:21:25.561" v="1336" actId="478"/>
        <pc:sldMkLst>
          <pc:docMk/>
          <pc:sldMk cId="1640581798" sldId="365"/>
        </pc:sldMkLst>
        <pc:spChg chg="del">
          <ac:chgData name="Lindsay Ward" userId="8f2e855a-579b-4a8f-b9f1-39f7b0944a86" providerId="ADAL" clId="{C056F6D5-C13D-EF44-B16C-1149D4046DD0}" dt="2022-11-14T01:21:25.561" v="1336" actId="478"/>
          <ac:spMkLst>
            <pc:docMk/>
            <pc:sldMk cId="1640581798" sldId="365"/>
            <ac:spMk id="4" creationId="{EDBA3C5C-84F0-B11D-F70B-4E64DFACB473}"/>
          </ac:spMkLst>
        </pc:spChg>
      </pc:sldChg>
      <pc:sldChg chg="delSp mod modAnim">
        <pc:chgData name="Lindsay Ward" userId="8f2e855a-579b-4a8f-b9f1-39f7b0944a86" providerId="ADAL" clId="{C056F6D5-C13D-EF44-B16C-1149D4046DD0}" dt="2022-11-14T03:37:35.052" v="1385"/>
        <pc:sldMkLst>
          <pc:docMk/>
          <pc:sldMk cId="2097788202" sldId="366"/>
        </pc:sldMkLst>
        <pc:spChg chg="del">
          <ac:chgData name="Lindsay Ward" userId="8f2e855a-579b-4a8f-b9f1-39f7b0944a86" providerId="ADAL" clId="{C056F6D5-C13D-EF44-B16C-1149D4046DD0}" dt="2022-11-14T01:21:28.706" v="1337" actId="478"/>
          <ac:spMkLst>
            <pc:docMk/>
            <pc:sldMk cId="2097788202" sldId="366"/>
            <ac:spMk id="4" creationId="{3B2CD5B0-C58B-A339-96F1-D4313B9F868F}"/>
          </ac:spMkLst>
        </pc:spChg>
      </pc:sldChg>
      <pc:sldChg chg="delSp mod">
        <pc:chgData name="Lindsay Ward" userId="8f2e855a-579b-4a8f-b9f1-39f7b0944a86" providerId="ADAL" clId="{C056F6D5-C13D-EF44-B16C-1149D4046DD0}" dt="2022-11-14T01:21:31.089" v="1338" actId="478"/>
        <pc:sldMkLst>
          <pc:docMk/>
          <pc:sldMk cId="180194558" sldId="367"/>
        </pc:sldMkLst>
        <pc:spChg chg="del">
          <ac:chgData name="Lindsay Ward" userId="8f2e855a-579b-4a8f-b9f1-39f7b0944a86" providerId="ADAL" clId="{C056F6D5-C13D-EF44-B16C-1149D4046DD0}" dt="2022-11-14T01:21:31.089" v="1338" actId="478"/>
          <ac:spMkLst>
            <pc:docMk/>
            <pc:sldMk cId="180194558" sldId="367"/>
            <ac:spMk id="4" creationId="{DF2AC031-81B3-2686-4DA5-5331DC86B1BE}"/>
          </ac:spMkLst>
        </pc:spChg>
      </pc:sldChg>
      <pc:sldChg chg="modSp del mod">
        <pc:chgData name="Lindsay Ward" userId="8f2e855a-579b-4a8f-b9f1-39f7b0944a86" providerId="ADAL" clId="{C056F6D5-C13D-EF44-B16C-1149D4046DD0}" dt="2022-11-14T06:29:32.915" v="1576" actId="2696"/>
        <pc:sldMkLst>
          <pc:docMk/>
          <pc:sldMk cId="1277227671" sldId="368"/>
        </pc:sldMkLst>
        <pc:spChg chg="mod">
          <ac:chgData name="Lindsay Ward" userId="8f2e855a-579b-4a8f-b9f1-39f7b0944a86" providerId="ADAL" clId="{C056F6D5-C13D-EF44-B16C-1149D4046DD0}" dt="2022-11-12T23:12:04.618" v="21" actId="20577"/>
          <ac:spMkLst>
            <pc:docMk/>
            <pc:sldMk cId="1277227671" sldId="368"/>
            <ac:spMk id="21507" creationId="{00000000-0000-0000-0000-000000000000}"/>
          </ac:spMkLst>
        </pc:spChg>
      </pc:sldChg>
      <pc:sldChg chg="del">
        <pc:chgData name="Lindsay Ward" userId="8f2e855a-579b-4a8f-b9f1-39f7b0944a86" providerId="ADAL" clId="{C056F6D5-C13D-EF44-B16C-1149D4046DD0}" dt="2022-11-12T23:11:37.494" v="15" actId="2696"/>
        <pc:sldMkLst>
          <pc:docMk/>
          <pc:sldMk cId="118931085" sldId="369"/>
        </pc:sldMkLst>
      </pc:sldChg>
      <pc:sldChg chg="delSp del mod">
        <pc:chgData name="Lindsay Ward" userId="8f2e855a-579b-4a8f-b9f1-39f7b0944a86" providerId="ADAL" clId="{C056F6D5-C13D-EF44-B16C-1149D4046DD0}" dt="2022-11-13T00:03:04.377" v="255" actId="2696"/>
        <pc:sldMkLst>
          <pc:docMk/>
          <pc:sldMk cId="1714953885" sldId="370"/>
        </pc:sldMkLst>
        <pc:picChg chg="del">
          <ac:chgData name="Lindsay Ward" userId="8f2e855a-579b-4a8f-b9f1-39f7b0944a86" providerId="ADAL" clId="{C056F6D5-C13D-EF44-B16C-1149D4046DD0}" dt="2022-11-12T23:11:58.568" v="16" actId="478"/>
          <ac:picMkLst>
            <pc:docMk/>
            <pc:sldMk cId="1714953885" sldId="370"/>
            <ac:picMk id="4" creationId="{00000000-0000-0000-0000-000000000000}"/>
          </ac:picMkLst>
        </pc:picChg>
      </pc:sldChg>
      <pc:sldChg chg="add del">
        <pc:chgData name="Lindsay Ward" userId="8f2e855a-579b-4a8f-b9f1-39f7b0944a86" providerId="ADAL" clId="{C056F6D5-C13D-EF44-B16C-1149D4046DD0}" dt="2022-11-13T00:08:37.126" v="393" actId="2696"/>
        <pc:sldMkLst>
          <pc:docMk/>
          <pc:sldMk cId="313835943" sldId="371"/>
        </pc:sldMkLst>
      </pc:sldChg>
      <pc:sldChg chg="addSp modSp add mod modAnim">
        <pc:chgData name="Lindsay Ward" userId="8f2e855a-579b-4a8f-b9f1-39f7b0944a86" providerId="ADAL" clId="{C056F6D5-C13D-EF44-B16C-1149D4046DD0}" dt="2022-11-13T00:56:59.025" v="912"/>
        <pc:sldMkLst>
          <pc:docMk/>
          <pc:sldMk cId="843360597" sldId="371"/>
        </pc:sldMkLst>
        <pc:spChg chg="add mod">
          <ac:chgData name="Lindsay Ward" userId="8f2e855a-579b-4a8f-b9f1-39f7b0944a86" providerId="ADAL" clId="{C056F6D5-C13D-EF44-B16C-1149D4046DD0}" dt="2022-11-13T00:56:59.025" v="912"/>
          <ac:spMkLst>
            <pc:docMk/>
            <pc:sldMk cId="843360597" sldId="371"/>
            <ac:spMk id="2" creationId="{E9D1C877-D922-BA5F-0AEE-57F93A40E474}"/>
          </ac:spMkLst>
        </pc:spChg>
        <pc:spChg chg="mod">
          <ac:chgData name="Lindsay Ward" userId="8f2e855a-579b-4a8f-b9f1-39f7b0944a86" providerId="ADAL" clId="{C056F6D5-C13D-EF44-B16C-1149D4046DD0}" dt="2022-11-13T00:17:50.035" v="528"/>
          <ac:spMkLst>
            <pc:docMk/>
            <pc:sldMk cId="843360597" sldId="371"/>
            <ac:spMk id="18433" creationId="{00000000-0000-0000-0000-000000000000}"/>
          </ac:spMkLst>
        </pc:spChg>
        <pc:spChg chg="mod">
          <ac:chgData name="Lindsay Ward" userId="8f2e855a-579b-4a8f-b9f1-39f7b0944a86" providerId="ADAL" clId="{C056F6D5-C13D-EF44-B16C-1149D4046DD0}" dt="2022-11-13T00:37:12.513" v="594" actId="113"/>
          <ac:spMkLst>
            <pc:docMk/>
            <pc:sldMk cId="843360597" sldId="371"/>
            <ac:spMk id="18434" creationId="{00000000-0000-0000-0000-000000000000}"/>
          </ac:spMkLst>
        </pc:spChg>
      </pc:sldChg>
      <pc:sldChg chg="del">
        <pc:chgData name="Lindsay Ward" userId="8f2e855a-579b-4a8f-b9f1-39f7b0944a86" providerId="ADAL" clId="{C056F6D5-C13D-EF44-B16C-1149D4046DD0}" dt="2022-11-13T00:03:16.373" v="256" actId="2696"/>
        <pc:sldMkLst>
          <pc:docMk/>
          <pc:sldMk cId="1851918808" sldId="371"/>
        </pc:sldMkLst>
      </pc:sldChg>
      <pc:sldChg chg="addSp delSp modSp mod">
        <pc:chgData name="Lindsay Ward" userId="8f2e855a-579b-4a8f-b9f1-39f7b0944a86" providerId="ADAL" clId="{C056F6D5-C13D-EF44-B16C-1149D4046DD0}" dt="2022-11-14T23:19:52.732" v="2260"/>
        <pc:sldMkLst>
          <pc:docMk/>
          <pc:sldMk cId="1718910085" sldId="372"/>
        </pc:sldMkLst>
        <pc:spChg chg="add mod">
          <ac:chgData name="Lindsay Ward" userId="8f2e855a-579b-4a8f-b9f1-39f7b0944a86" providerId="ADAL" clId="{C056F6D5-C13D-EF44-B16C-1149D4046DD0}" dt="2022-11-14T23:13:32.455" v="2240"/>
          <ac:spMkLst>
            <pc:docMk/>
            <pc:sldMk cId="1718910085" sldId="372"/>
            <ac:spMk id="2" creationId="{C05ADDCB-767D-FD23-ECE9-2491ED870AB8}"/>
          </ac:spMkLst>
        </pc:spChg>
        <pc:spChg chg="mod">
          <ac:chgData name="Lindsay Ward" userId="8f2e855a-579b-4a8f-b9f1-39f7b0944a86" providerId="ADAL" clId="{C056F6D5-C13D-EF44-B16C-1149D4046DD0}" dt="2022-11-14T06:29:51.155" v="1577" actId="20577"/>
          <ac:spMkLst>
            <pc:docMk/>
            <pc:sldMk cId="1718910085" sldId="372"/>
            <ac:spMk id="23553" creationId="{00000000-0000-0000-0000-000000000000}"/>
          </ac:spMkLst>
        </pc:spChg>
        <pc:spChg chg="mod">
          <ac:chgData name="Lindsay Ward" userId="8f2e855a-579b-4a8f-b9f1-39f7b0944a86" providerId="ADAL" clId="{C056F6D5-C13D-EF44-B16C-1149D4046DD0}" dt="2022-11-14T06:32:11.415" v="1627" actId="113"/>
          <ac:spMkLst>
            <pc:docMk/>
            <pc:sldMk cId="1718910085" sldId="372"/>
            <ac:spMk id="23554" creationId="{00000000-0000-0000-0000-000000000000}"/>
          </ac:spMkLst>
        </pc:spChg>
        <pc:picChg chg="add del mod">
          <ac:chgData name="Lindsay Ward" userId="8f2e855a-579b-4a8f-b9f1-39f7b0944a86" providerId="ADAL" clId="{C056F6D5-C13D-EF44-B16C-1149D4046DD0}" dt="2022-11-14T23:19:52.732" v="2260"/>
          <ac:picMkLst>
            <pc:docMk/>
            <pc:sldMk cId="1718910085" sldId="372"/>
            <ac:picMk id="3" creationId="{38A16200-D8F8-1620-9AD0-C9434156A671}"/>
          </ac:picMkLst>
        </pc:picChg>
      </pc:sldChg>
      <pc:sldChg chg="addSp delSp modSp mod">
        <pc:chgData name="Lindsay Ward" userId="8f2e855a-579b-4a8f-b9f1-39f7b0944a86" providerId="ADAL" clId="{C056F6D5-C13D-EF44-B16C-1149D4046DD0}" dt="2022-11-14T23:18:37.352" v="2258" actId="20577"/>
        <pc:sldMkLst>
          <pc:docMk/>
          <pc:sldMk cId="1771779151" sldId="373"/>
        </pc:sldMkLst>
        <pc:spChg chg="add mod">
          <ac:chgData name="Lindsay Ward" userId="8f2e855a-579b-4a8f-b9f1-39f7b0944a86" providerId="ADAL" clId="{C056F6D5-C13D-EF44-B16C-1149D4046DD0}" dt="2022-11-14T23:13:30.922" v="2239"/>
          <ac:spMkLst>
            <pc:docMk/>
            <pc:sldMk cId="1771779151" sldId="373"/>
            <ac:spMk id="3" creationId="{086D3899-84CC-0F97-2799-FE6B215C05E7}"/>
          </ac:spMkLst>
        </pc:spChg>
        <pc:spChg chg="mod">
          <ac:chgData name="Lindsay Ward" userId="8f2e855a-579b-4a8f-b9f1-39f7b0944a86" providerId="ADAL" clId="{C056F6D5-C13D-EF44-B16C-1149D4046DD0}" dt="2022-11-14T06:27:59.110" v="1563" actId="20577"/>
          <ac:spMkLst>
            <pc:docMk/>
            <pc:sldMk cId="1771779151" sldId="373"/>
            <ac:spMk id="26625" creationId="{00000000-0000-0000-0000-000000000000}"/>
          </ac:spMkLst>
        </pc:spChg>
        <pc:spChg chg="mod">
          <ac:chgData name="Lindsay Ward" userId="8f2e855a-579b-4a8f-b9f1-39f7b0944a86" providerId="ADAL" clId="{C056F6D5-C13D-EF44-B16C-1149D4046DD0}" dt="2022-11-14T23:18:37.352" v="2258" actId="20577"/>
          <ac:spMkLst>
            <pc:docMk/>
            <pc:sldMk cId="1771779151" sldId="373"/>
            <ac:spMk id="26626" creationId="{00000000-0000-0000-0000-000000000000}"/>
          </ac:spMkLst>
        </pc:spChg>
        <pc:graphicFrameChg chg="add mod modGraphic">
          <ac:chgData name="Lindsay Ward" userId="8f2e855a-579b-4a8f-b9f1-39f7b0944a86" providerId="ADAL" clId="{C056F6D5-C13D-EF44-B16C-1149D4046DD0}" dt="2022-11-14T23:15:28.005" v="2257" actId="14100"/>
          <ac:graphicFrameMkLst>
            <pc:docMk/>
            <pc:sldMk cId="1771779151" sldId="373"/>
            <ac:graphicFrameMk id="2" creationId="{F0BA0C67-4412-9C8B-1908-44984C85607C}"/>
          </ac:graphicFrameMkLst>
        </pc:graphicFrameChg>
        <pc:picChg chg="del mod">
          <ac:chgData name="Lindsay Ward" userId="8f2e855a-579b-4a8f-b9f1-39f7b0944a86" providerId="ADAL" clId="{C056F6D5-C13D-EF44-B16C-1149D4046DD0}" dt="2022-11-14T06:28:20.562" v="1567" actId="478"/>
          <ac:picMkLst>
            <pc:docMk/>
            <pc:sldMk cId="1771779151" sldId="373"/>
            <ac:picMk id="26627" creationId="{00000000-0000-0000-0000-000000000000}"/>
          </ac:picMkLst>
        </pc:picChg>
      </pc:sldChg>
      <pc:sldChg chg="addSp modSp mod">
        <pc:chgData name="Lindsay Ward" userId="8f2e855a-579b-4a8f-b9f1-39f7b0944a86" providerId="ADAL" clId="{C056F6D5-C13D-EF44-B16C-1149D4046DD0}" dt="2022-11-14T23:13:35.620" v="2241"/>
        <pc:sldMkLst>
          <pc:docMk/>
          <pc:sldMk cId="1283941555" sldId="374"/>
        </pc:sldMkLst>
        <pc:spChg chg="add mod">
          <ac:chgData name="Lindsay Ward" userId="8f2e855a-579b-4a8f-b9f1-39f7b0944a86" providerId="ADAL" clId="{C056F6D5-C13D-EF44-B16C-1149D4046DD0}" dt="2022-11-14T23:13:35.620" v="2241"/>
          <ac:spMkLst>
            <pc:docMk/>
            <pc:sldMk cId="1283941555" sldId="374"/>
            <ac:spMk id="2" creationId="{66904452-7268-6364-3B57-0465182F4E45}"/>
          </ac:spMkLst>
        </pc:spChg>
        <pc:spChg chg="mod">
          <ac:chgData name="Lindsay Ward" userId="8f2e855a-579b-4a8f-b9f1-39f7b0944a86" providerId="ADAL" clId="{C056F6D5-C13D-EF44-B16C-1149D4046DD0}" dt="2022-11-14T06:33:05.181" v="1677" actId="20577"/>
          <ac:spMkLst>
            <pc:docMk/>
            <pc:sldMk cId="1283941555" sldId="374"/>
            <ac:spMk id="24579" creationId="{00000000-0000-0000-0000-000000000000}"/>
          </ac:spMkLst>
        </pc:spChg>
        <pc:spChg chg="mod">
          <ac:chgData name="Lindsay Ward" userId="8f2e855a-579b-4a8f-b9f1-39f7b0944a86" providerId="ADAL" clId="{C056F6D5-C13D-EF44-B16C-1149D4046DD0}" dt="2022-11-14T06:33:09.187" v="1678" actId="20577"/>
          <ac:spMkLst>
            <pc:docMk/>
            <pc:sldMk cId="1283941555" sldId="374"/>
            <ac:spMk id="24580" creationId="{00000000-0000-0000-0000-000000000000}"/>
          </ac:spMkLst>
        </pc:spChg>
      </pc:sldChg>
      <pc:sldChg chg="add">
        <pc:chgData name="Lindsay Ward" userId="8f2e855a-579b-4a8f-b9f1-39f7b0944a86" providerId="ADAL" clId="{C056F6D5-C13D-EF44-B16C-1149D4046DD0}" dt="2022-11-15T00:23:55.727" v="2396"/>
        <pc:sldMkLst>
          <pc:docMk/>
          <pc:sldMk cId="523352432" sldId="375"/>
        </pc:sldMkLst>
      </pc:sldChg>
      <pc:sldChg chg="addSp modSp del mod addAnim delAnim modAnim">
        <pc:chgData name="Lindsay Ward" userId="8f2e855a-579b-4a8f-b9f1-39f7b0944a86" providerId="ADAL" clId="{C056F6D5-C13D-EF44-B16C-1149D4046DD0}" dt="2022-11-15T00:22:36.218" v="2355" actId="2696"/>
        <pc:sldMkLst>
          <pc:docMk/>
          <pc:sldMk cId="1290029829" sldId="375"/>
        </pc:sldMkLst>
        <pc:spChg chg="mod">
          <ac:chgData name="Lindsay Ward" userId="8f2e855a-579b-4a8f-b9f1-39f7b0944a86" providerId="ADAL" clId="{C056F6D5-C13D-EF44-B16C-1149D4046DD0}" dt="2022-11-14T06:34:21.436" v="1703" actId="20577"/>
          <ac:spMkLst>
            <pc:docMk/>
            <pc:sldMk cId="1290029829" sldId="375"/>
            <ac:spMk id="2" creationId="{00000000-0000-0000-0000-000000000000}"/>
          </ac:spMkLst>
        </pc:spChg>
        <pc:spChg chg="mod">
          <ac:chgData name="Lindsay Ward" userId="8f2e855a-579b-4a8f-b9f1-39f7b0944a86" providerId="ADAL" clId="{C056F6D5-C13D-EF44-B16C-1149D4046DD0}" dt="2022-11-14T23:21:00.106" v="2267" actId="2711"/>
          <ac:spMkLst>
            <pc:docMk/>
            <pc:sldMk cId="1290029829" sldId="375"/>
            <ac:spMk id="3" creationId="{00000000-0000-0000-0000-000000000000}"/>
          </ac:spMkLst>
        </pc:spChg>
        <pc:spChg chg="add mod">
          <ac:chgData name="Lindsay Ward" userId="8f2e855a-579b-4a8f-b9f1-39f7b0944a86" providerId="ADAL" clId="{C056F6D5-C13D-EF44-B16C-1149D4046DD0}" dt="2022-11-14T23:13:46.121" v="2243"/>
          <ac:spMkLst>
            <pc:docMk/>
            <pc:sldMk cId="1290029829" sldId="375"/>
            <ac:spMk id="4" creationId="{4AB83851-ADB0-B4C9-B2F4-F7D8D08343EF}"/>
          </ac:spMkLst>
        </pc:spChg>
      </pc:sldChg>
      <pc:sldChg chg="addSp delSp modSp del mod">
        <pc:chgData name="Lindsay Ward" userId="8f2e855a-579b-4a8f-b9f1-39f7b0944a86" providerId="ADAL" clId="{C056F6D5-C13D-EF44-B16C-1149D4046DD0}" dt="2022-11-15T00:22:36.218" v="2355" actId="2696"/>
        <pc:sldMkLst>
          <pc:docMk/>
          <pc:sldMk cId="536435891" sldId="376"/>
        </pc:sldMkLst>
        <pc:spChg chg="add mod">
          <ac:chgData name="Lindsay Ward" userId="8f2e855a-579b-4a8f-b9f1-39f7b0944a86" providerId="ADAL" clId="{C056F6D5-C13D-EF44-B16C-1149D4046DD0}" dt="2022-11-14T23:13:43.478" v="2242"/>
          <ac:spMkLst>
            <pc:docMk/>
            <pc:sldMk cId="536435891" sldId="376"/>
            <ac:spMk id="2" creationId="{ABA7E0B2-0F8E-4731-2FDA-B87718521A85}"/>
          </ac:spMkLst>
        </pc:spChg>
        <pc:spChg chg="add del mod">
          <ac:chgData name="Lindsay Ward" userId="8f2e855a-579b-4a8f-b9f1-39f7b0944a86" providerId="ADAL" clId="{C056F6D5-C13D-EF44-B16C-1149D4046DD0}" dt="2022-11-14T23:15:11.746" v="2256" actId="478"/>
          <ac:spMkLst>
            <pc:docMk/>
            <pc:sldMk cId="536435891" sldId="376"/>
            <ac:spMk id="5" creationId="{6914072F-325A-0FA7-3EA6-D26013D56F4F}"/>
          </ac:spMkLst>
        </pc:spChg>
        <pc:picChg chg="del">
          <ac:chgData name="Lindsay Ward" userId="8f2e855a-579b-4a8f-b9f1-39f7b0944a86" providerId="ADAL" clId="{C056F6D5-C13D-EF44-B16C-1149D4046DD0}" dt="2022-11-12T23:13:24.669" v="22" actId="478"/>
          <ac:picMkLst>
            <pc:docMk/>
            <pc:sldMk cId="536435891" sldId="376"/>
            <ac:picMk id="4" creationId="{00000000-0000-0000-0000-000000000000}"/>
          </ac:picMkLst>
        </pc:picChg>
      </pc:sldChg>
      <pc:sldChg chg="add">
        <pc:chgData name="Lindsay Ward" userId="8f2e855a-579b-4a8f-b9f1-39f7b0944a86" providerId="ADAL" clId="{C056F6D5-C13D-EF44-B16C-1149D4046DD0}" dt="2022-11-15T00:23:55.727" v="2396"/>
        <pc:sldMkLst>
          <pc:docMk/>
          <pc:sldMk cId="2367765560" sldId="376"/>
        </pc:sldMkLst>
      </pc:sldChg>
      <pc:sldChg chg="delSp del mod">
        <pc:chgData name="Lindsay Ward" userId="8f2e855a-579b-4a8f-b9f1-39f7b0944a86" providerId="ADAL" clId="{C056F6D5-C13D-EF44-B16C-1149D4046DD0}" dt="2022-11-14T23:09:50.034" v="2106" actId="2696"/>
        <pc:sldMkLst>
          <pc:docMk/>
          <pc:sldMk cId="1251443129" sldId="378"/>
        </pc:sldMkLst>
        <pc:spChg chg="del">
          <ac:chgData name="Lindsay Ward" userId="8f2e855a-579b-4a8f-b9f1-39f7b0944a86" providerId="ADAL" clId="{C056F6D5-C13D-EF44-B16C-1149D4046DD0}" dt="2022-11-14T23:09:33.428" v="2105" actId="478"/>
          <ac:spMkLst>
            <pc:docMk/>
            <pc:sldMk cId="1251443129" sldId="378"/>
            <ac:spMk id="2" creationId="{C762868F-D40D-1047-8D42-BC7DFAC8674C}"/>
          </ac:spMkLst>
        </pc:spChg>
        <pc:picChg chg="del">
          <ac:chgData name="Lindsay Ward" userId="8f2e855a-579b-4a8f-b9f1-39f7b0944a86" providerId="ADAL" clId="{C056F6D5-C13D-EF44-B16C-1149D4046DD0}" dt="2022-11-14T01:22:13.508" v="1339" actId="478"/>
          <ac:picMkLst>
            <pc:docMk/>
            <pc:sldMk cId="1251443129" sldId="378"/>
            <ac:picMk id="4" creationId="{218F3D7B-D847-AA46-9111-B062C228BC61}"/>
          </ac:picMkLst>
        </pc:picChg>
      </pc:sldChg>
      <pc:sldChg chg="addSp modSp mod">
        <pc:chgData name="Lindsay Ward" userId="8f2e855a-579b-4a8f-b9f1-39f7b0944a86" providerId="ADAL" clId="{C056F6D5-C13D-EF44-B16C-1149D4046DD0}" dt="2022-11-14T23:21:46.937" v="2271" actId="2711"/>
        <pc:sldMkLst>
          <pc:docMk/>
          <pc:sldMk cId="549830385" sldId="379"/>
        </pc:sldMkLst>
        <pc:spChg chg="add mod">
          <ac:chgData name="Lindsay Ward" userId="8f2e855a-579b-4a8f-b9f1-39f7b0944a86" providerId="ADAL" clId="{C056F6D5-C13D-EF44-B16C-1149D4046DD0}" dt="2022-11-14T23:13:47.824" v="2244"/>
          <ac:spMkLst>
            <pc:docMk/>
            <pc:sldMk cId="549830385" sldId="379"/>
            <ac:spMk id="2" creationId="{97C07A56-7EE3-D438-C1B6-3E9E8EAB1266}"/>
          </ac:spMkLst>
        </pc:spChg>
        <pc:spChg chg="mod">
          <ac:chgData name="Lindsay Ward" userId="8f2e855a-579b-4a8f-b9f1-39f7b0944a86" providerId="ADAL" clId="{C056F6D5-C13D-EF44-B16C-1149D4046DD0}" dt="2022-11-14T06:34:51.619" v="1713" actId="113"/>
          <ac:spMkLst>
            <pc:docMk/>
            <pc:sldMk cId="549830385" sldId="379"/>
            <ac:spMk id="28675" creationId="{00000000-0000-0000-0000-000000000000}"/>
          </ac:spMkLst>
        </pc:spChg>
        <pc:spChg chg="mod">
          <ac:chgData name="Lindsay Ward" userId="8f2e855a-579b-4a8f-b9f1-39f7b0944a86" providerId="ADAL" clId="{C056F6D5-C13D-EF44-B16C-1149D4046DD0}" dt="2022-11-14T23:21:46.937" v="2271" actId="2711"/>
          <ac:spMkLst>
            <pc:docMk/>
            <pc:sldMk cId="549830385" sldId="379"/>
            <ac:spMk id="28676" creationId="{00000000-0000-0000-0000-000000000000}"/>
          </ac:spMkLst>
        </pc:spChg>
      </pc:sldChg>
      <pc:sldChg chg="addSp modSp mod modAnim">
        <pc:chgData name="Lindsay Ward" userId="8f2e855a-579b-4a8f-b9f1-39f7b0944a86" providerId="ADAL" clId="{C056F6D5-C13D-EF44-B16C-1149D4046DD0}" dt="2022-11-14T23:21:38.695" v="2270" actId="2711"/>
        <pc:sldMkLst>
          <pc:docMk/>
          <pc:sldMk cId="377147654" sldId="380"/>
        </pc:sldMkLst>
        <pc:spChg chg="add mod">
          <ac:chgData name="Lindsay Ward" userId="8f2e855a-579b-4a8f-b9f1-39f7b0944a86" providerId="ADAL" clId="{C056F6D5-C13D-EF44-B16C-1149D4046DD0}" dt="2022-11-14T23:13:49.042" v="2245"/>
          <ac:spMkLst>
            <pc:docMk/>
            <pc:sldMk cId="377147654" sldId="380"/>
            <ac:spMk id="2" creationId="{53F7D8E8-4290-EC7F-C4E8-2EC13F7BC1CF}"/>
          </ac:spMkLst>
        </pc:spChg>
        <pc:spChg chg="mod">
          <ac:chgData name="Lindsay Ward" userId="8f2e855a-579b-4a8f-b9f1-39f7b0944a86" providerId="ADAL" clId="{C056F6D5-C13D-EF44-B16C-1149D4046DD0}" dt="2022-11-14T06:37:45.711" v="1732" actId="20577"/>
          <ac:spMkLst>
            <pc:docMk/>
            <pc:sldMk cId="377147654" sldId="380"/>
            <ac:spMk id="29699" creationId="{00000000-0000-0000-0000-000000000000}"/>
          </ac:spMkLst>
        </pc:spChg>
        <pc:spChg chg="mod">
          <ac:chgData name="Lindsay Ward" userId="8f2e855a-579b-4a8f-b9f1-39f7b0944a86" providerId="ADAL" clId="{C056F6D5-C13D-EF44-B16C-1149D4046DD0}" dt="2022-11-14T23:21:38.695" v="2270" actId="2711"/>
          <ac:spMkLst>
            <pc:docMk/>
            <pc:sldMk cId="377147654" sldId="380"/>
            <ac:spMk id="29700" creationId="{00000000-0000-0000-0000-000000000000}"/>
          </ac:spMkLst>
        </pc:spChg>
      </pc:sldChg>
      <pc:sldChg chg="addSp modSp mod">
        <pc:chgData name="Lindsay Ward" userId="8f2e855a-579b-4a8f-b9f1-39f7b0944a86" providerId="ADAL" clId="{C056F6D5-C13D-EF44-B16C-1149D4046DD0}" dt="2022-11-15T00:35:54.792" v="2397" actId="20577"/>
        <pc:sldMkLst>
          <pc:docMk/>
          <pc:sldMk cId="1496378481" sldId="381"/>
        </pc:sldMkLst>
        <pc:spChg chg="add mod">
          <ac:chgData name="Lindsay Ward" userId="8f2e855a-579b-4a8f-b9f1-39f7b0944a86" providerId="ADAL" clId="{C056F6D5-C13D-EF44-B16C-1149D4046DD0}" dt="2022-11-14T23:13:50.503" v="2246"/>
          <ac:spMkLst>
            <pc:docMk/>
            <pc:sldMk cId="1496378481" sldId="381"/>
            <ac:spMk id="2" creationId="{0A17FD42-3216-77E9-F0EB-D908690362AB}"/>
          </ac:spMkLst>
        </pc:spChg>
        <pc:spChg chg="mod">
          <ac:chgData name="Lindsay Ward" userId="8f2e855a-579b-4a8f-b9f1-39f7b0944a86" providerId="ADAL" clId="{C056F6D5-C13D-EF44-B16C-1149D4046DD0}" dt="2022-11-14T06:39:44.694" v="1797" actId="20577"/>
          <ac:spMkLst>
            <pc:docMk/>
            <pc:sldMk cId="1496378481" sldId="381"/>
            <ac:spMk id="30723" creationId="{00000000-0000-0000-0000-000000000000}"/>
          </ac:spMkLst>
        </pc:spChg>
        <pc:spChg chg="mod">
          <ac:chgData name="Lindsay Ward" userId="8f2e855a-579b-4a8f-b9f1-39f7b0944a86" providerId="ADAL" clId="{C056F6D5-C13D-EF44-B16C-1149D4046DD0}" dt="2022-11-15T00:35:54.792" v="2397" actId="20577"/>
          <ac:spMkLst>
            <pc:docMk/>
            <pc:sldMk cId="1496378481" sldId="381"/>
            <ac:spMk id="30724" creationId="{00000000-0000-0000-0000-000000000000}"/>
          </ac:spMkLst>
        </pc:spChg>
      </pc:sldChg>
      <pc:sldChg chg="addSp modSp mod modNotesTx">
        <pc:chgData name="Lindsay Ward" userId="8f2e855a-579b-4a8f-b9f1-39f7b0944a86" providerId="ADAL" clId="{C056F6D5-C13D-EF44-B16C-1149D4046DD0}" dt="2022-11-15T00:23:25.795" v="2395" actId="207"/>
        <pc:sldMkLst>
          <pc:docMk/>
          <pc:sldMk cId="452140150" sldId="382"/>
        </pc:sldMkLst>
        <pc:spChg chg="add mod">
          <ac:chgData name="Lindsay Ward" userId="8f2e855a-579b-4a8f-b9f1-39f7b0944a86" providerId="ADAL" clId="{C056F6D5-C13D-EF44-B16C-1149D4046DD0}" dt="2022-11-14T23:13:52.594" v="2247"/>
          <ac:spMkLst>
            <pc:docMk/>
            <pc:sldMk cId="452140150" sldId="382"/>
            <ac:spMk id="2" creationId="{F3CCE9C5-1099-21CE-F623-6B1D6400B16E}"/>
          </ac:spMkLst>
        </pc:spChg>
        <pc:spChg chg="mod">
          <ac:chgData name="Lindsay Ward" userId="8f2e855a-579b-4a8f-b9f1-39f7b0944a86" providerId="ADAL" clId="{C056F6D5-C13D-EF44-B16C-1149D4046DD0}" dt="2022-11-15T00:23:25.795" v="2395" actId="207"/>
          <ac:spMkLst>
            <pc:docMk/>
            <pc:sldMk cId="452140150" sldId="382"/>
            <ac:spMk id="31748" creationId="{00000000-0000-0000-0000-000000000000}"/>
          </ac:spMkLst>
        </pc:spChg>
      </pc:sldChg>
      <pc:sldChg chg="addSp modSp mod">
        <pc:chgData name="Lindsay Ward" userId="8f2e855a-579b-4a8f-b9f1-39f7b0944a86" providerId="ADAL" clId="{C056F6D5-C13D-EF44-B16C-1149D4046DD0}" dt="2022-11-14T23:13:54.015" v="2248"/>
        <pc:sldMkLst>
          <pc:docMk/>
          <pc:sldMk cId="1322357964" sldId="383"/>
        </pc:sldMkLst>
        <pc:spChg chg="add mod">
          <ac:chgData name="Lindsay Ward" userId="8f2e855a-579b-4a8f-b9f1-39f7b0944a86" providerId="ADAL" clId="{C056F6D5-C13D-EF44-B16C-1149D4046DD0}" dt="2022-11-14T23:13:54.015" v="2248"/>
          <ac:spMkLst>
            <pc:docMk/>
            <pc:sldMk cId="1322357964" sldId="383"/>
            <ac:spMk id="2" creationId="{838FE804-900D-492D-FF17-6EB0EA4FF97C}"/>
          </ac:spMkLst>
        </pc:spChg>
        <pc:spChg chg="mod">
          <ac:chgData name="Lindsay Ward" userId="8f2e855a-579b-4a8f-b9f1-39f7b0944a86" providerId="ADAL" clId="{C056F6D5-C13D-EF44-B16C-1149D4046DD0}" dt="2022-11-14T07:01:03.115" v="1843" actId="20577"/>
          <ac:spMkLst>
            <pc:docMk/>
            <pc:sldMk cId="1322357964" sldId="383"/>
            <ac:spMk id="32772" creationId="{00000000-0000-0000-0000-000000000000}"/>
          </ac:spMkLst>
        </pc:spChg>
      </pc:sldChg>
      <pc:sldChg chg="modSp mod modAnim modNotesTx">
        <pc:chgData name="Lindsay Ward" userId="8f2e855a-579b-4a8f-b9f1-39f7b0944a86" providerId="ADAL" clId="{C056F6D5-C13D-EF44-B16C-1149D4046DD0}" dt="2022-11-14T23:05:42.648" v="2049" actId="20577"/>
        <pc:sldMkLst>
          <pc:docMk/>
          <pc:sldMk cId="1542023509" sldId="384"/>
        </pc:sldMkLst>
        <pc:spChg chg="mod">
          <ac:chgData name="Lindsay Ward" userId="8f2e855a-579b-4a8f-b9f1-39f7b0944a86" providerId="ADAL" clId="{C056F6D5-C13D-EF44-B16C-1149D4046DD0}" dt="2022-11-14T07:11:54.846" v="1947" actId="20577"/>
          <ac:spMkLst>
            <pc:docMk/>
            <pc:sldMk cId="1542023509" sldId="384"/>
            <ac:spMk id="235" creationId="{00000000-0000-0000-0000-000000000000}"/>
          </ac:spMkLst>
        </pc:spChg>
        <pc:spChg chg="mod">
          <ac:chgData name="Lindsay Ward" userId="8f2e855a-579b-4a8f-b9f1-39f7b0944a86" providerId="ADAL" clId="{C056F6D5-C13D-EF44-B16C-1149D4046DD0}" dt="2022-11-14T23:05:42.648" v="2049" actId="20577"/>
          <ac:spMkLst>
            <pc:docMk/>
            <pc:sldMk cId="1542023509" sldId="384"/>
            <ac:spMk id="236" creationId="{00000000-0000-0000-0000-000000000000}"/>
          </ac:spMkLst>
        </pc:spChg>
      </pc:sldChg>
      <pc:sldChg chg="addSp modSp mod ord modAnim">
        <pc:chgData name="Lindsay Ward" userId="8f2e855a-579b-4a8f-b9f1-39f7b0944a86" providerId="ADAL" clId="{C056F6D5-C13D-EF44-B16C-1149D4046DD0}" dt="2022-11-14T23:14:40.719" v="2255" actId="20578"/>
        <pc:sldMkLst>
          <pc:docMk/>
          <pc:sldMk cId="1371434174" sldId="385"/>
        </pc:sldMkLst>
        <pc:spChg chg="add mod">
          <ac:chgData name="Lindsay Ward" userId="8f2e855a-579b-4a8f-b9f1-39f7b0944a86" providerId="ADAL" clId="{C056F6D5-C13D-EF44-B16C-1149D4046DD0}" dt="2022-11-14T23:14:02.758" v="2249"/>
          <ac:spMkLst>
            <pc:docMk/>
            <pc:sldMk cId="1371434174" sldId="385"/>
            <ac:spMk id="2" creationId="{A1010753-8C6C-9355-0317-0F72ED7867AC}"/>
          </ac:spMkLst>
        </pc:spChg>
        <pc:spChg chg="mod">
          <ac:chgData name="Lindsay Ward" userId="8f2e855a-579b-4a8f-b9f1-39f7b0944a86" providerId="ADAL" clId="{C056F6D5-C13D-EF44-B16C-1149D4046DD0}" dt="2022-11-14T07:23:13.915" v="2022" actId="5793"/>
          <ac:spMkLst>
            <pc:docMk/>
            <pc:sldMk cId="1371434174" sldId="385"/>
            <ac:spMk id="33796" creationId="{00000000-0000-0000-0000-000000000000}"/>
          </ac:spMkLst>
        </pc:spChg>
      </pc:sldChg>
      <pc:sldChg chg="modSp del mod">
        <pc:chgData name="Lindsay Ward" userId="8f2e855a-579b-4a8f-b9f1-39f7b0944a86" providerId="ADAL" clId="{C056F6D5-C13D-EF44-B16C-1149D4046DD0}" dt="2022-11-14T23:09:17.685" v="2104" actId="2696"/>
        <pc:sldMkLst>
          <pc:docMk/>
          <pc:sldMk cId="752179167" sldId="386"/>
        </pc:sldMkLst>
        <pc:spChg chg="mod">
          <ac:chgData name="Lindsay Ward" userId="8f2e855a-579b-4a8f-b9f1-39f7b0944a86" providerId="ADAL" clId="{C056F6D5-C13D-EF44-B16C-1149D4046DD0}" dt="2022-11-14T07:23:48.684" v="2027" actId="20577"/>
          <ac:spMkLst>
            <pc:docMk/>
            <pc:sldMk cId="752179167" sldId="386"/>
            <ac:spMk id="28673" creationId="{00000000-0000-0000-0000-000000000000}"/>
          </ac:spMkLst>
        </pc:spChg>
      </pc:sldChg>
      <pc:sldChg chg="addSp modSp mod">
        <pc:chgData name="Lindsay Ward" userId="8f2e855a-579b-4a8f-b9f1-39f7b0944a86" providerId="ADAL" clId="{C056F6D5-C13D-EF44-B16C-1149D4046DD0}" dt="2022-11-14T23:14:04.290" v="2250"/>
        <pc:sldMkLst>
          <pc:docMk/>
          <pc:sldMk cId="1786513527" sldId="387"/>
        </pc:sldMkLst>
        <pc:spChg chg="add mod">
          <ac:chgData name="Lindsay Ward" userId="8f2e855a-579b-4a8f-b9f1-39f7b0944a86" providerId="ADAL" clId="{C056F6D5-C13D-EF44-B16C-1149D4046DD0}" dt="2022-11-14T23:14:04.290" v="2250"/>
          <ac:spMkLst>
            <pc:docMk/>
            <pc:sldMk cId="1786513527" sldId="387"/>
            <ac:spMk id="2" creationId="{0D53ACC4-4394-501B-CD12-405CE8E06279}"/>
          </ac:spMkLst>
        </pc:spChg>
        <pc:spChg chg="mod">
          <ac:chgData name="Lindsay Ward" userId="8f2e855a-579b-4a8f-b9f1-39f7b0944a86" providerId="ADAL" clId="{C056F6D5-C13D-EF44-B16C-1149D4046DD0}" dt="2022-11-14T23:09:09.305" v="2103" actId="2711"/>
          <ac:spMkLst>
            <pc:docMk/>
            <pc:sldMk cId="1786513527" sldId="387"/>
            <ac:spMk id="3" creationId="{00000000-0000-0000-0000-000000000000}"/>
          </ac:spMkLst>
        </pc:spChg>
        <pc:spChg chg="mod">
          <ac:chgData name="Lindsay Ward" userId="8f2e855a-579b-4a8f-b9f1-39f7b0944a86" providerId="ADAL" clId="{C056F6D5-C13D-EF44-B16C-1149D4046DD0}" dt="2022-11-14T23:07:47.397" v="2096" actId="20577"/>
          <ac:spMkLst>
            <pc:docMk/>
            <pc:sldMk cId="1786513527" sldId="387"/>
            <ac:spMk id="29697" creationId="{00000000-0000-0000-0000-000000000000}"/>
          </ac:spMkLst>
        </pc:spChg>
      </pc:sldChg>
      <pc:sldChg chg="addSp delSp modSp del mod">
        <pc:chgData name="Lindsay Ward" userId="8f2e855a-579b-4a8f-b9f1-39f7b0944a86" providerId="ADAL" clId="{C056F6D5-C13D-EF44-B16C-1149D4046DD0}" dt="2022-11-15T00:22:36.218" v="2355" actId="2696"/>
        <pc:sldMkLst>
          <pc:docMk/>
          <pc:sldMk cId="707282079" sldId="388"/>
        </pc:sldMkLst>
        <pc:spChg chg="mod">
          <ac:chgData name="Lindsay Ward" userId="8f2e855a-579b-4a8f-b9f1-39f7b0944a86" providerId="ADAL" clId="{C056F6D5-C13D-EF44-B16C-1149D4046DD0}" dt="2022-11-14T06:31:29.678" v="1597" actId="20577"/>
          <ac:spMkLst>
            <pc:docMk/>
            <pc:sldMk cId="707282079" sldId="388"/>
            <ac:spMk id="245" creationId="{00000000-0000-0000-0000-000000000000}"/>
          </ac:spMkLst>
        </pc:spChg>
        <pc:spChg chg="mod">
          <ac:chgData name="Lindsay Ward" userId="8f2e855a-579b-4a8f-b9f1-39f7b0944a86" providerId="ADAL" clId="{C056F6D5-C13D-EF44-B16C-1149D4046DD0}" dt="2022-11-14T06:31:38.451" v="1603" actId="20577"/>
          <ac:spMkLst>
            <pc:docMk/>
            <pc:sldMk cId="707282079" sldId="388"/>
            <ac:spMk id="246" creationId="{00000000-0000-0000-0000-000000000000}"/>
          </ac:spMkLst>
        </pc:spChg>
        <pc:picChg chg="add mod">
          <ac:chgData name="Lindsay Ward" userId="8f2e855a-579b-4a8f-b9f1-39f7b0944a86" providerId="ADAL" clId="{C056F6D5-C13D-EF44-B16C-1149D4046DD0}" dt="2022-11-14T06:31:13.019" v="1586"/>
          <ac:picMkLst>
            <pc:docMk/>
            <pc:sldMk cId="707282079" sldId="388"/>
            <ac:picMk id="2" creationId="{839C8237-36D7-0D72-A616-B5A89C5EBE9C}"/>
          </ac:picMkLst>
        </pc:picChg>
        <pc:picChg chg="add mod">
          <ac:chgData name="Lindsay Ward" userId="8f2e855a-579b-4a8f-b9f1-39f7b0944a86" providerId="ADAL" clId="{C056F6D5-C13D-EF44-B16C-1149D4046DD0}" dt="2022-11-14T23:19:56.062" v="2261"/>
          <ac:picMkLst>
            <pc:docMk/>
            <pc:sldMk cId="707282079" sldId="388"/>
            <ac:picMk id="3" creationId="{E78757B6-F12C-9401-418B-584E0E425F01}"/>
          </ac:picMkLst>
        </pc:picChg>
        <pc:picChg chg="del">
          <ac:chgData name="Lindsay Ward" userId="8f2e855a-579b-4a8f-b9f1-39f7b0944a86" providerId="ADAL" clId="{C056F6D5-C13D-EF44-B16C-1149D4046DD0}" dt="2022-11-14T06:31:15.659" v="1587" actId="478"/>
          <ac:picMkLst>
            <pc:docMk/>
            <pc:sldMk cId="707282079" sldId="388"/>
            <ac:picMk id="5" creationId="{00000000-0000-0000-0000-000000000000}"/>
          </ac:picMkLst>
        </pc:picChg>
      </pc:sldChg>
      <pc:sldChg chg="delSp modSp add mod">
        <pc:chgData name="Lindsay Ward" userId="8f2e855a-579b-4a8f-b9f1-39f7b0944a86" providerId="ADAL" clId="{C056F6D5-C13D-EF44-B16C-1149D4046DD0}" dt="2022-11-15T01:22:18.629" v="2438" actId="5793"/>
        <pc:sldMkLst>
          <pc:docMk/>
          <pc:sldMk cId="1013864182" sldId="388"/>
        </pc:sldMkLst>
        <pc:spChg chg="mod">
          <ac:chgData name="Lindsay Ward" userId="8f2e855a-579b-4a8f-b9f1-39f7b0944a86" providerId="ADAL" clId="{C056F6D5-C13D-EF44-B16C-1149D4046DD0}" dt="2022-11-15T01:22:18.629" v="2438" actId="5793"/>
          <ac:spMkLst>
            <pc:docMk/>
            <pc:sldMk cId="1013864182" sldId="388"/>
            <ac:spMk id="246" creationId="{00000000-0000-0000-0000-000000000000}"/>
          </ac:spMkLst>
        </pc:spChg>
        <pc:picChg chg="del">
          <ac:chgData name="Lindsay Ward" userId="8f2e855a-579b-4a8f-b9f1-39f7b0944a86" providerId="ADAL" clId="{C056F6D5-C13D-EF44-B16C-1149D4046DD0}" dt="2022-11-15T00:55:00.811" v="2436" actId="21"/>
          <ac:picMkLst>
            <pc:docMk/>
            <pc:sldMk cId="1013864182" sldId="388"/>
            <ac:picMk id="3" creationId="{E78757B6-F12C-9401-418B-584E0E425F01}"/>
          </ac:picMkLst>
        </pc:picChg>
      </pc:sldChg>
      <pc:sldChg chg="del">
        <pc:chgData name="Lindsay Ward" userId="8f2e855a-579b-4a8f-b9f1-39f7b0944a86" providerId="ADAL" clId="{C056F6D5-C13D-EF44-B16C-1149D4046DD0}" dt="2022-11-12T23:15:25.227" v="24" actId="2696"/>
        <pc:sldMkLst>
          <pc:docMk/>
          <pc:sldMk cId="853184065" sldId="389"/>
        </pc:sldMkLst>
      </pc:sldChg>
      <pc:sldChg chg="del">
        <pc:chgData name="Lindsay Ward" userId="8f2e855a-579b-4a8f-b9f1-39f7b0944a86" providerId="ADAL" clId="{C056F6D5-C13D-EF44-B16C-1149D4046DD0}" dt="2022-11-12T23:15:26.190" v="25" actId="2696"/>
        <pc:sldMkLst>
          <pc:docMk/>
          <pc:sldMk cId="1694569417" sldId="391"/>
        </pc:sldMkLst>
      </pc:sldChg>
      <pc:sldChg chg="modSp mod">
        <pc:chgData name="Lindsay Ward" userId="8f2e855a-579b-4a8f-b9f1-39f7b0944a86" providerId="ADAL" clId="{C056F6D5-C13D-EF44-B16C-1149D4046DD0}" dt="2022-11-14T07:19:33.136" v="1957" actId="20577"/>
        <pc:sldMkLst>
          <pc:docMk/>
          <pc:sldMk cId="1959234218" sldId="393"/>
        </pc:sldMkLst>
        <pc:spChg chg="mod">
          <ac:chgData name="Lindsay Ward" userId="8f2e855a-579b-4a8f-b9f1-39f7b0944a86" providerId="ADAL" clId="{C056F6D5-C13D-EF44-B16C-1149D4046DD0}" dt="2022-11-14T07:19:33.136" v="1957" actId="20577"/>
          <ac:spMkLst>
            <pc:docMk/>
            <pc:sldMk cId="1959234218" sldId="393"/>
            <ac:spMk id="235" creationId="{00000000-0000-0000-0000-000000000000}"/>
          </ac:spMkLst>
        </pc:spChg>
      </pc:sldChg>
      <pc:sldChg chg="modSp mod modNotesTx">
        <pc:chgData name="Lindsay Ward" userId="8f2e855a-579b-4a8f-b9f1-39f7b0944a86" providerId="ADAL" clId="{C056F6D5-C13D-EF44-B16C-1149D4046DD0}" dt="2022-11-13T23:18:56.271" v="1292" actId="2711"/>
        <pc:sldMkLst>
          <pc:docMk/>
          <pc:sldMk cId="4189145553" sldId="414"/>
        </pc:sldMkLst>
        <pc:spChg chg="mod">
          <ac:chgData name="Lindsay Ward" userId="8f2e855a-579b-4a8f-b9f1-39f7b0944a86" providerId="ADAL" clId="{C056F6D5-C13D-EF44-B16C-1149D4046DD0}" dt="2022-11-13T23:18:56.271" v="1292" actId="2711"/>
          <ac:spMkLst>
            <pc:docMk/>
            <pc:sldMk cId="4189145553" sldId="414"/>
            <ac:spMk id="3" creationId="{00000000-0000-0000-0000-000000000000}"/>
          </ac:spMkLst>
        </pc:spChg>
      </pc:sldChg>
      <pc:sldChg chg="del">
        <pc:chgData name="Lindsay Ward" userId="8f2e855a-579b-4a8f-b9f1-39f7b0944a86" providerId="ADAL" clId="{C056F6D5-C13D-EF44-B16C-1149D4046DD0}" dt="2022-11-13T00:56:35.864" v="904" actId="2696"/>
        <pc:sldMkLst>
          <pc:docMk/>
          <pc:sldMk cId="4175507968" sldId="415"/>
        </pc:sldMkLst>
      </pc:sldChg>
      <pc:sldChg chg="addSp delSp modSp add mod">
        <pc:chgData name="Lindsay Ward" userId="8f2e855a-579b-4a8f-b9f1-39f7b0944a86" providerId="ADAL" clId="{C056F6D5-C13D-EF44-B16C-1149D4046DD0}" dt="2022-11-14T02:30:05.080" v="1343" actId="20577"/>
        <pc:sldMkLst>
          <pc:docMk/>
          <pc:sldMk cId="240132432" sldId="416"/>
        </pc:sldMkLst>
        <pc:spChg chg="add del mod">
          <ac:chgData name="Lindsay Ward" userId="8f2e855a-579b-4a8f-b9f1-39f7b0944a86" providerId="ADAL" clId="{C056F6D5-C13D-EF44-B16C-1149D4046DD0}" dt="2022-11-12T23:50:01.945" v="218" actId="478"/>
          <ac:spMkLst>
            <pc:docMk/>
            <pc:sldMk cId="240132432" sldId="416"/>
            <ac:spMk id="4" creationId="{7A1EF8A5-7197-D64A-1EC7-72C7480CFAEB}"/>
          </ac:spMkLst>
        </pc:spChg>
        <pc:spChg chg="add mod">
          <ac:chgData name="Lindsay Ward" userId="8f2e855a-579b-4a8f-b9f1-39f7b0944a86" providerId="ADAL" clId="{C056F6D5-C13D-EF44-B16C-1149D4046DD0}" dt="2022-11-13T00:56:45.968" v="907" actId="1035"/>
          <ac:spMkLst>
            <pc:docMk/>
            <pc:sldMk cId="240132432" sldId="416"/>
            <ac:spMk id="5" creationId="{5D8F094D-E1A8-F554-8B35-B5C7A4E7FFAA}"/>
          </ac:spMkLst>
        </pc:spChg>
        <pc:spChg chg="mod">
          <ac:chgData name="Lindsay Ward" userId="8f2e855a-579b-4a8f-b9f1-39f7b0944a86" providerId="ADAL" clId="{C056F6D5-C13D-EF44-B16C-1149D4046DD0}" dt="2022-11-14T02:30:05.080" v="1343" actId="20577"/>
          <ac:spMkLst>
            <pc:docMk/>
            <pc:sldMk cId="240132432" sldId="416"/>
            <ac:spMk id="5122" creationId="{5370893C-81D3-4E4E-B9DB-546C3209D920}"/>
          </ac:spMkLst>
        </pc:spChg>
        <pc:spChg chg="del">
          <ac:chgData name="Lindsay Ward" userId="8f2e855a-579b-4a8f-b9f1-39f7b0944a86" providerId="ADAL" clId="{C056F6D5-C13D-EF44-B16C-1149D4046DD0}" dt="2022-11-12T23:49:59.579" v="217" actId="478"/>
          <ac:spMkLst>
            <pc:docMk/>
            <pc:sldMk cId="240132432" sldId="416"/>
            <ac:spMk id="5123" creationId="{51360CA5-CF2E-4E0C-A7E3-3C1A3DE0264E}"/>
          </ac:spMkLst>
        </pc:spChg>
        <pc:picChg chg="mod">
          <ac:chgData name="Lindsay Ward" userId="8f2e855a-579b-4a8f-b9f1-39f7b0944a86" providerId="ADAL" clId="{C056F6D5-C13D-EF44-B16C-1149D4046DD0}" dt="2022-11-12T23:50:35.010" v="219" actId="1076"/>
          <ac:picMkLst>
            <pc:docMk/>
            <pc:sldMk cId="240132432" sldId="416"/>
            <ac:picMk id="2" creationId="{023AD4CA-E935-725D-42AE-285E94E1AA47}"/>
          </ac:picMkLst>
        </pc:picChg>
      </pc:sldChg>
      <pc:sldChg chg="addSp delSp modSp new mod modNotesTx">
        <pc:chgData name="Lindsay Ward" userId="8f2e855a-579b-4a8f-b9f1-39f7b0944a86" providerId="ADAL" clId="{C056F6D5-C13D-EF44-B16C-1149D4046DD0}" dt="2022-11-14T02:45:49.428" v="1361" actId="20577"/>
        <pc:sldMkLst>
          <pc:docMk/>
          <pc:sldMk cId="1194240290" sldId="417"/>
        </pc:sldMkLst>
        <pc:spChg chg="mod">
          <ac:chgData name="Lindsay Ward" userId="8f2e855a-579b-4a8f-b9f1-39f7b0944a86" providerId="ADAL" clId="{C056F6D5-C13D-EF44-B16C-1149D4046DD0}" dt="2022-11-14T02:45:49.428" v="1361" actId="20577"/>
          <ac:spMkLst>
            <pc:docMk/>
            <pc:sldMk cId="1194240290" sldId="417"/>
            <ac:spMk id="2" creationId="{35F8BEC9-006B-63A6-C1FE-79682531A577}"/>
          </ac:spMkLst>
        </pc:spChg>
        <pc:spChg chg="del">
          <ac:chgData name="Lindsay Ward" userId="8f2e855a-579b-4a8f-b9f1-39f7b0944a86" providerId="ADAL" clId="{C056F6D5-C13D-EF44-B16C-1149D4046DD0}" dt="2022-11-13T00:08:15.457" v="390" actId="478"/>
          <ac:spMkLst>
            <pc:docMk/>
            <pc:sldMk cId="1194240290" sldId="417"/>
            <ac:spMk id="3" creationId="{C8D12015-E2C4-FE3C-AC0D-2A24DBEFD4E2}"/>
          </ac:spMkLst>
        </pc:spChg>
        <pc:spChg chg="add mod">
          <ac:chgData name="Lindsay Ward" userId="8f2e855a-579b-4a8f-b9f1-39f7b0944a86" providerId="ADAL" clId="{C056F6D5-C13D-EF44-B16C-1149D4046DD0}" dt="2022-11-13T00:39:42.201" v="616" actId="20577"/>
          <ac:spMkLst>
            <pc:docMk/>
            <pc:sldMk cId="1194240290" sldId="417"/>
            <ac:spMk id="6" creationId="{F5C21A15-1571-89A3-E621-33D6C53AC3B5}"/>
          </ac:spMkLst>
        </pc:spChg>
        <pc:picChg chg="add mod">
          <ac:chgData name="Lindsay Ward" userId="8f2e855a-579b-4a8f-b9f1-39f7b0944a86" providerId="ADAL" clId="{C056F6D5-C13D-EF44-B16C-1149D4046DD0}" dt="2022-11-13T00:08:28.845" v="392" actId="1076"/>
          <ac:picMkLst>
            <pc:docMk/>
            <pc:sldMk cId="1194240290" sldId="417"/>
            <ac:picMk id="5" creationId="{EC2444CC-2993-29F0-184E-776A90EEB934}"/>
          </ac:picMkLst>
        </pc:picChg>
      </pc:sldChg>
      <pc:sldChg chg="addSp delSp modSp new mod ord modClrScheme chgLayout">
        <pc:chgData name="Lindsay Ward" userId="8f2e855a-579b-4a8f-b9f1-39f7b0944a86" providerId="ADAL" clId="{C056F6D5-C13D-EF44-B16C-1149D4046DD0}" dt="2022-11-13T00:57:03.386" v="913" actId="478"/>
        <pc:sldMkLst>
          <pc:docMk/>
          <pc:sldMk cId="2574907377" sldId="418"/>
        </pc:sldMkLst>
        <pc:spChg chg="del mod ord">
          <ac:chgData name="Lindsay Ward" userId="8f2e855a-579b-4a8f-b9f1-39f7b0944a86" providerId="ADAL" clId="{C056F6D5-C13D-EF44-B16C-1149D4046DD0}" dt="2022-11-13T00:45:20.400" v="861" actId="700"/>
          <ac:spMkLst>
            <pc:docMk/>
            <pc:sldMk cId="2574907377" sldId="418"/>
            <ac:spMk id="2" creationId="{FA2A58C8-44BC-7CDB-CA4E-EEBE69EE8992}"/>
          </ac:spMkLst>
        </pc:spChg>
        <pc:spChg chg="del mod ord">
          <ac:chgData name="Lindsay Ward" userId="8f2e855a-579b-4a8f-b9f1-39f7b0944a86" providerId="ADAL" clId="{C056F6D5-C13D-EF44-B16C-1149D4046DD0}" dt="2022-11-13T00:45:20.400" v="861" actId="700"/>
          <ac:spMkLst>
            <pc:docMk/>
            <pc:sldMk cId="2574907377" sldId="418"/>
            <ac:spMk id="3" creationId="{44179035-8047-C1E0-563E-76ED0E33C0E6}"/>
          </ac:spMkLst>
        </pc:spChg>
        <pc:spChg chg="del mod ord">
          <ac:chgData name="Lindsay Ward" userId="8f2e855a-579b-4a8f-b9f1-39f7b0944a86" providerId="ADAL" clId="{C056F6D5-C13D-EF44-B16C-1149D4046DD0}" dt="2022-11-13T00:57:03.386" v="913" actId="478"/>
          <ac:spMkLst>
            <pc:docMk/>
            <pc:sldMk cId="2574907377" sldId="418"/>
            <ac:spMk id="4" creationId="{4B99C37A-DE0B-E8CE-F7DF-DDD946A0B918}"/>
          </ac:spMkLst>
        </pc:spChg>
        <pc:spChg chg="add mod ord">
          <ac:chgData name="Lindsay Ward" userId="8f2e855a-579b-4a8f-b9f1-39f7b0944a86" providerId="ADAL" clId="{C056F6D5-C13D-EF44-B16C-1149D4046DD0}" dt="2022-11-13T00:45:31.302" v="897" actId="20577"/>
          <ac:spMkLst>
            <pc:docMk/>
            <pc:sldMk cId="2574907377" sldId="418"/>
            <ac:spMk id="5" creationId="{01A0F321-4F26-768D-D84F-60509D71A65C}"/>
          </ac:spMkLst>
        </pc:spChg>
        <pc:spChg chg="add mod ord">
          <ac:chgData name="Lindsay Ward" userId="8f2e855a-579b-4a8f-b9f1-39f7b0944a86" providerId="ADAL" clId="{C056F6D5-C13D-EF44-B16C-1149D4046DD0}" dt="2022-11-13T00:45:20.400" v="861" actId="700"/>
          <ac:spMkLst>
            <pc:docMk/>
            <pc:sldMk cId="2574907377" sldId="418"/>
            <ac:spMk id="6" creationId="{526A248F-A0E5-60DB-6229-2BDC8D758868}"/>
          </ac:spMkLst>
        </pc:spChg>
      </pc:sldChg>
      <pc:sldChg chg="modSp add del mod ord">
        <pc:chgData name="Lindsay Ward" userId="8f2e855a-579b-4a8f-b9f1-39f7b0944a86" providerId="ADAL" clId="{C056F6D5-C13D-EF44-B16C-1149D4046DD0}" dt="2022-11-13T23:03:30.745" v="1188" actId="20577"/>
        <pc:sldMkLst>
          <pc:docMk/>
          <pc:sldMk cId="3242200464" sldId="419"/>
        </pc:sldMkLst>
        <pc:spChg chg="mod">
          <ac:chgData name="Lindsay Ward" userId="8f2e855a-579b-4a8f-b9f1-39f7b0944a86" providerId="ADAL" clId="{C056F6D5-C13D-EF44-B16C-1149D4046DD0}" dt="2022-11-13T23:03:30.745" v="1188" actId="20577"/>
          <ac:spMkLst>
            <pc:docMk/>
            <pc:sldMk cId="3242200464" sldId="419"/>
            <ac:spMk id="3" creationId="{955D9647-F485-0340-8A2B-A1C3E65F30DB}"/>
          </ac:spMkLst>
        </pc:spChg>
      </pc:sldChg>
      <pc:sldChg chg="addSp delSp modSp new mod ord modClrScheme modAnim chgLayout">
        <pc:chgData name="Lindsay Ward" userId="8f2e855a-579b-4a8f-b9f1-39f7b0944a86" providerId="ADAL" clId="{C056F6D5-C13D-EF44-B16C-1149D4046DD0}" dt="2022-11-13T23:38:08.426" v="1293" actId="20578"/>
        <pc:sldMkLst>
          <pc:docMk/>
          <pc:sldMk cId="2446422910" sldId="420"/>
        </pc:sldMkLst>
        <pc:spChg chg="del">
          <ac:chgData name="Lindsay Ward" userId="8f2e855a-579b-4a8f-b9f1-39f7b0944a86" providerId="ADAL" clId="{C056F6D5-C13D-EF44-B16C-1149D4046DD0}" dt="2022-11-13T23:03:56.587" v="1190" actId="700"/>
          <ac:spMkLst>
            <pc:docMk/>
            <pc:sldMk cId="2446422910" sldId="420"/>
            <ac:spMk id="2" creationId="{98821E4E-3A32-5525-BA6C-B2384B760668}"/>
          </ac:spMkLst>
        </pc:spChg>
        <pc:spChg chg="del">
          <ac:chgData name="Lindsay Ward" userId="8f2e855a-579b-4a8f-b9f1-39f7b0944a86" providerId="ADAL" clId="{C056F6D5-C13D-EF44-B16C-1149D4046DD0}" dt="2022-11-13T23:03:56.587" v="1190" actId="700"/>
          <ac:spMkLst>
            <pc:docMk/>
            <pc:sldMk cId="2446422910" sldId="420"/>
            <ac:spMk id="3" creationId="{083C7FF1-C9E8-65B6-5CCC-2DC83BD0511A}"/>
          </ac:spMkLst>
        </pc:spChg>
        <pc:spChg chg="del mod ord">
          <ac:chgData name="Lindsay Ward" userId="8f2e855a-579b-4a8f-b9f1-39f7b0944a86" providerId="ADAL" clId="{C056F6D5-C13D-EF44-B16C-1149D4046DD0}" dt="2022-11-13T23:04:30.154" v="1191" actId="478"/>
          <ac:spMkLst>
            <pc:docMk/>
            <pc:sldMk cId="2446422910" sldId="420"/>
            <ac:spMk id="4" creationId="{C9706775-B673-F338-D072-04E4C327E47C}"/>
          </ac:spMkLst>
        </pc:spChg>
        <pc:picChg chg="add del mod">
          <ac:chgData name="Lindsay Ward" userId="8f2e855a-579b-4a8f-b9f1-39f7b0944a86" providerId="ADAL" clId="{C056F6D5-C13D-EF44-B16C-1149D4046DD0}" dt="2022-11-13T23:07:39.854" v="1199" actId="478"/>
          <ac:picMkLst>
            <pc:docMk/>
            <pc:sldMk cId="2446422910" sldId="420"/>
            <ac:picMk id="7" creationId="{EB1092C7-E62D-5454-97C9-DE5470A5C129}"/>
          </ac:picMkLst>
        </pc:picChg>
        <pc:picChg chg="add del">
          <ac:chgData name="Lindsay Ward" userId="8f2e855a-579b-4a8f-b9f1-39f7b0944a86" providerId="ADAL" clId="{C056F6D5-C13D-EF44-B16C-1149D4046DD0}" dt="2022-11-13T23:07:29.732" v="1196"/>
          <ac:picMkLst>
            <pc:docMk/>
            <pc:sldMk cId="2446422910" sldId="420"/>
            <ac:picMk id="8" creationId="{198FAF09-5AEA-B9FE-6D42-AE9B02EBD7EE}"/>
          </ac:picMkLst>
        </pc:picChg>
        <pc:picChg chg="add mod">
          <ac:chgData name="Lindsay Ward" userId="8f2e855a-579b-4a8f-b9f1-39f7b0944a86" providerId="ADAL" clId="{C056F6D5-C13D-EF44-B16C-1149D4046DD0}" dt="2022-11-13T23:08:01.888" v="1202" actId="14100"/>
          <ac:picMkLst>
            <pc:docMk/>
            <pc:sldMk cId="2446422910" sldId="420"/>
            <ac:picMk id="9" creationId="{F4277A08-4578-9134-FF44-D7DBE0569CE3}"/>
          </ac:picMkLst>
        </pc:picChg>
        <pc:picChg chg="add mod">
          <ac:chgData name="Lindsay Ward" userId="8f2e855a-579b-4a8f-b9f1-39f7b0944a86" providerId="ADAL" clId="{C056F6D5-C13D-EF44-B16C-1149D4046DD0}" dt="2022-11-13T23:08:48.663" v="1206" actId="1076"/>
          <ac:picMkLst>
            <pc:docMk/>
            <pc:sldMk cId="2446422910" sldId="420"/>
            <ac:picMk id="10" creationId="{138C4842-926F-B618-DE71-6F21BD1E9B44}"/>
          </ac:picMkLst>
        </pc:picChg>
        <pc:picChg chg="add mod">
          <ac:chgData name="Lindsay Ward" userId="8f2e855a-579b-4a8f-b9f1-39f7b0944a86" providerId="ADAL" clId="{C056F6D5-C13D-EF44-B16C-1149D4046DD0}" dt="2022-11-13T23:09:15.435" v="1208" actId="1076"/>
          <ac:picMkLst>
            <pc:docMk/>
            <pc:sldMk cId="2446422910" sldId="420"/>
            <ac:picMk id="11" creationId="{5B8D7D72-6358-707F-4C22-488B640C7534}"/>
          </ac:picMkLst>
        </pc:picChg>
        <pc:picChg chg="add mod">
          <ac:chgData name="Lindsay Ward" userId="8f2e855a-579b-4a8f-b9f1-39f7b0944a86" providerId="ADAL" clId="{C056F6D5-C13D-EF44-B16C-1149D4046DD0}" dt="2022-11-13T23:11:18.382" v="1214"/>
          <ac:picMkLst>
            <pc:docMk/>
            <pc:sldMk cId="2446422910" sldId="420"/>
            <ac:picMk id="12" creationId="{436C1C1A-0245-9C8B-6FA4-9FF89D943B29}"/>
          </ac:picMkLst>
        </pc:picChg>
      </pc:sldChg>
      <pc:sldChg chg="addSp delSp modSp add mod modAnim">
        <pc:chgData name="Lindsay Ward" userId="8f2e855a-579b-4a8f-b9f1-39f7b0944a86" providerId="ADAL" clId="{C056F6D5-C13D-EF44-B16C-1149D4046DD0}" dt="2022-11-15T01:25:08.403" v="2439"/>
        <pc:sldMkLst>
          <pc:docMk/>
          <pc:sldMk cId="1326297945" sldId="421"/>
        </pc:sldMkLst>
        <pc:spChg chg="add mod">
          <ac:chgData name="Lindsay Ward" userId="8f2e855a-579b-4a8f-b9f1-39f7b0944a86" providerId="ADAL" clId="{C056F6D5-C13D-EF44-B16C-1149D4046DD0}" dt="2022-11-14T07:02:58.734" v="1892" actId="6549"/>
          <ac:spMkLst>
            <pc:docMk/>
            <pc:sldMk cId="1326297945" sldId="421"/>
            <ac:spMk id="2" creationId="{9AE992B4-7F34-AA0B-EB1C-05C2A54F9640}"/>
          </ac:spMkLst>
        </pc:spChg>
        <pc:spChg chg="add mod">
          <ac:chgData name="Lindsay Ward" userId="8f2e855a-579b-4a8f-b9f1-39f7b0944a86" providerId="ADAL" clId="{C056F6D5-C13D-EF44-B16C-1149D4046DD0}" dt="2022-11-14T07:11:35.727" v="1944" actId="14100"/>
          <ac:spMkLst>
            <pc:docMk/>
            <pc:sldMk cId="1326297945" sldId="421"/>
            <ac:spMk id="4" creationId="{B223E987-1F62-774B-416B-89DDEEE5DE2C}"/>
          </ac:spMkLst>
        </pc:spChg>
        <pc:spChg chg="mod">
          <ac:chgData name="Lindsay Ward" userId="8f2e855a-579b-4a8f-b9f1-39f7b0944a86" providerId="ADAL" clId="{C056F6D5-C13D-EF44-B16C-1149D4046DD0}" dt="2022-11-14T07:03:29.874" v="1930" actId="20577"/>
          <ac:spMkLst>
            <pc:docMk/>
            <pc:sldMk cId="1326297945" sldId="421"/>
            <ac:spMk id="227" creationId="{00000000-0000-0000-0000-000000000000}"/>
          </ac:spMkLst>
        </pc:spChg>
        <pc:spChg chg="del mod">
          <ac:chgData name="Lindsay Ward" userId="8f2e855a-579b-4a8f-b9f1-39f7b0944a86" providerId="ADAL" clId="{C056F6D5-C13D-EF44-B16C-1149D4046DD0}" dt="2022-11-14T07:03:01.326" v="1893" actId="478"/>
          <ac:spMkLst>
            <pc:docMk/>
            <pc:sldMk cId="1326297945" sldId="421"/>
            <ac:spMk id="229" creationId="{00000000-0000-0000-0000-000000000000}"/>
          </ac:spMkLst>
        </pc:spChg>
        <pc:spChg chg="del">
          <ac:chgData name="Lindsay Ward" userId="8f2e855a-579b-4a8f-b9f1-39f7b0944a86" providerId="ADAL" clId="{C056F6D5-C13D-EF44-B16C-1149D4046DD0}" dt="2022-11-14T07:01:36.308" v="1878" actId="478"/>
          <ac:spMkLst>
            <pc:docMk/>
            <pc:sldMk cId="1326297945" sldId="421"/>
            <ac:spMk id="230" creationId="{00000000-0000-0000-0000-000000000000}"/>
          </ac:spMkLst>
        </pc:spChg>
      </pc:sldChg>
      <pc:sldChg chg="modSp new mod">
        <pc:chgData name="Lindsay Ward" userId="8f2e855a-579b-4a8f-b9f1-39f7b0944a86" providerId="ADAL" clId="{C056F6D5-C13D-EF44-B16C-1149D4046DD0}" dt="2022-11-14T07:22:38.356" v="2004" actId="20577"/>
        <pc:sldMkLst>
          <pc:docMk/>
          <pc:sldMk cId="2048631916" sldId="422"/>
        </pc:sldMkLst>
        <pc:spChg chg="mod">
          <ac:chgData name="Lindsay Ward" userId="8f2e855a-579b-4a8f-b9f1-39f7b0944a86" providerId="ADAL" clId="{C056F6D5-C13D-EF44-B16C-1149D4046DD0}" dt="2022-11-14T07:22:38.356" v="2004" actId="20577"/>
          <ac:spMkLst>
            <pc:docMk/>
            <pc:sldMk cId="2048631916" sldId="422"/>
            <ac:spMk id="2" creationId="{09330AE2-33AB-357C-4138-A27E849F985E}"/>
          </ac:spMkLst>
        </pc:spChg>
      </pc:sldChg>
      <pc:sldChg chg="delSp add mod ord delAnim modNotesTx">
        <pc:chgData name="Lindsay Ward" userId="8f2e855a-579b-4a8f-b9f1-39f7b0944a86" providerId="ADAL" clId="{C056F6D5-C13D-EF44-B16C-1149D4046DD0}" dt="2022-11-14T23:14:25.759" v="2254" actId="20578"/>
        <pc:sldMkLst>
          <pc:docMk/>
          <pc:sldMk cId="3916541278" sldId="423"/>
        </pc:sldMkLst>
        <pc:picChg chg="del">
          <ac:chgData name="Lindsay Ward" userId="8f2e855a-579b-4a8f-b9f1-39f7b0944a86" providerId="ADAL" clId="{C056F6D5-C13D-EF44-B16C-1149D4046DD0}" dt="2022-11-14T23:10:14.852" v="2109" actId="478"/>
          <ac:picMkLst>
            <pc:docMk/>
            <pc:sldMk cId="3916541278" sldId="423"/>
            <ac:picMk id="11" creationId="{5B8D7D72-6358-707F-4C22-488B640C7534}"/>
          </ac:picMkLst>
        </pc:picChg>
        <pc:picChg chg="del">
          <ac:chgData name="Lindsay Ward" userId="8f2e855a-579b-4a8f-b9f1-39f7b0944a86" providerId="ADAL" clId="{C056F6D5-C13D-EF44-B16C-1149D4046DD0}" dt="2022-11-14T23:10:11.252" v="2108" actId="478"/>
          <ac:picMkLst>
            <pc:docMk/>
            <pc:sldMk cId="3916541278" sldId="423"/>
            <ac:picMk id="12" creationId="{436C1C1A-0245-9C8B-6FA4-9FF89D943B29}"/>
          </ac:picMkLst>
        </pc:picChg>
      </pc:sldChg>
      <pc:sldMasterChg chg="delSldLayout">
        <pc:chgData name="Lindsay Ward" userId="8f2e855a-579b-4a8f-b9f1-39f7b0944a86" providerId="ADAL" clId="{C056F6D5-C13D-EF44-B16C-1149D4046DD0}" dt="2022-11-13T00:04:04.139" v="341" actId="2696"/>
        <pc:sldMasterMkLst>
          <pc:docMk/>
          <pc:sldMasterMk cId="387402740" sldId="2147483661"/>
        </pc:sldMasterMkLst>
        <pc:sldLayoutChg chg="del">
          <pc:chgData name="Lindsay Ward" userId="8f2e855a-579b-4a8f-b9f1-39f7b0944a86" providerId="ADAL" clId="{C056F6D5-C13D-EF44-B16C-1149D4046DD0}" dt="2022-11-12T23:15:36.380" v="31" actId="2696"/>
          <pc:sldLayoutMkLst>
            <pc:docMk/>
            <pc:sldMasterMk cId="387402740" sldId="2147483661"/>
            <pc:sldLayoutMk cId="2231339071" sldId="2147483672"/>
          </pc:sldLayoutMkLst>
        </pc:sldLayoutChg>
        <pc:sldLayoutChg chg="del">
          <pc:chgData name="Lindsay Ward" userId="8f2e855a-579b-4a8f-b9f1-39f7b0944a86" providerId="ADAL" clId="{C056F6D5-C13D-EF44-B16C-1149D4046DD0}" dt="2022-11-13T00:04:04.139" v="341" actId="2696"/>
          <pc:sldLayoutMkLst>
            <pc:docMk/>
            <pc:sldMasterMk cId="387402740" sldId="2147483661"/>
            <pc:sldLayoutMk cId="4245862180" sldId="214748367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B1E7E8-854E-AC4A-B504-AAFA3E68C52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145F0A8B-9C83-7949-9C0A-B4531133E7AB}">
      <dgm:prSet phldrT="[Text]"/>
      <dgm:spPr/>
      <dgm:t>
        <a:bodyPr/>
        <a:lstStyle/>
        <a:p>
          <a:r>
            <a:rPr lang="en-GB" dirty="0"/>
            <a:t>Physical Object</a:t>
          </a:r>
        </a:p>
      </dgm:t>
    </dgm:pt>
    <dgm:pt modelId="{189B7FB0-B48B-1449-BBA4-8B9D85EED9E8}" type="parTrans" cxnId="{B158406C-054A-8C40-802C-A1138BEDB56F}">
      <dgm:prSet/>
      <dgm:spPr/>
      <dgm:t>
        <a:bodyPr/>
        <a:lstStyle/>
        <a:p>
          <a:endParaRPr lang="en-GB"/>
        </a:p>
      </dgm:t>
    </dgm:pt>
    <dgm:pt modelId="{4E62626D-BD86-AD46-BFB9-147588753879}" type="sibTrans" cxnId="{B158406C-054A-8C40-802C-A1138BEDB56F}">
      <dgm:prSet/>
      <dgm:spPr/>
      <dgm:t>
        <a:bodyPr/>
        <a:lstStyle/>
        <a:p>
          <a:endParaRPr lang="en-GB"/>
        </a:p>
      </dgm:t>
    </dgm:pt>
    <dgm:pt modelId="{38DFD264-0AEF-B04C-AA16-6683EDEDE791}">
      <dgm:prSet phldrT="[Text]"/>
      <dgm:spPr/>
      <dgm:t>
        <a:bodyPr/>
        <a:lstStyle/>
        <a:p>
          <a:r>
            <a:rPr lang="en-GB" dirty="0"/>
            <a:t>Living thing</a:t>
          </a:r>
        </a:p>
      </dgm:t>
    </dgm:pt>
    <dgm:pt modelId="{5953EA1D-7A93-3743-B3DB-91083D47271A}" type="parTrans" cxnId="{553A9174-FB7D-9A48-A7AB-0512DFEB44EA}">
      <dgm:prSet/>
      <dgm:spPr/>
      <dgm:t>
        <a:bodyPr/>
        <a:lstStyle/>
        <a:p>
          <a:endParaRPr lang="en-GB"/>
        </a:p>
      </dgm:t>
    </dgm:pt>
    <dgm:pt modelId="{187A3D86-7297-1F4A-9614-1D612ED99AE9}" type="sibTrans" cxnId="{553A9174-FB7D-9A48-A7AB-0512DFEB44EA}">
      <dgm:prSet/>
      <dgm:spPr/>
      <dgm:t>
        <a:bodyPr/>
        <a:lstStyle/>
        <a:p>
          <a:endParaRPr lang="en-GB"/>
        </a:p>
      </dgm:t>
    </dgm:pt>
    <dgm:pt modelId="{7F70B4FE-2EEB-B343-90BF-5118BEFDC20D}">
      <dgm:prSet phldrT="[Text]"/>
      <dgm:spPr/>
      <dgm:t>
        <a:bodyPr/>
        <a:lstStyle/>
        <a:p>
          <a:r>
            <a:rPr lang="en-GB" dirty="0"/>
            <a:t>Inanimate Object</a:t>
          </a:r>
        </a:p>
      </dgm:t>
    </dgm:pt>
    <dgm:pt modelId="{C66BEBD1-9CE3-2E4B-9C59-1DB6EE9EA2EA}" type="parTrans" cxnId="{9D4BAC47-B35E-294B-958F-23AD51C3107E}">
      <dgm:prSet/>
      <dgm:spPr/>
      <dgm:t>
        <a:bodyPr/>
        <a:lstStyle/>
        <a:p>
          <a:endParaRPr lang="en-GB"/>
        </a:p>
      </dgm:t>
    </dgm:pt>
    <dgm:pt modelId="{AC75EE31-013E-1047-BB3E-4144D9023661}" type="sibTrans" cxnId="{9D4BAC47-B35E-294B-958F-23AD51C3107E}">
      <dgm:prSet/>
      <dgm:spPr/>
      <dgm:t>
        <a:bodyPr/>
        <a:lstStyle/>
        <a:p>
          <a:endParaRPr lang="en-GB"/>
        </a:p>
      </dgm:t>
    </dgm:pt>
    <dgm:pt modelId="{7D811488-B7A3-E544-9630-41FA08F9595A}">
      <dgm:prSet phldrT="[Text]"/>
      <dgm:spPr/>
      <dgm:t>
        <a:bodyPr/>
        <a:lstStyle/>
        <a:p>
          <a:r>
            <a:rPr lang="en-GB" dirty="0"/>
            <a:t>Stone</a:t>
          </a:r>
        </a:p>
      </dgm:t>
    </dgm:pt>
    <dgm:pt modelId="{3E3FC5CD-4710-7843-9B07-6C9FB774FF75}" type="parTrans" cxnId="{FE859E00-AC01-1B40-8693-002885EA5588}">
      <dgm:prSet/>
      <dgm:spPr/>
      <dgm:t>
        <a:bodyPr/>
        <a:lstStyle/>
        <a:p>
          <a:endParaRPr lang="en-GB"/>
        </a:p>
      </dgm:t>
    </dgm:pt>
    <dgm:pt modelId="{C00D3B8D-111C-9F4F-827C-22B72BD37689}" type="sibTrans" cxnId="{FE859E00-AC01-1B40-8693-002885EA5588}">
      <dgm:prSet/>
      <dgm:spPr/>
      <dgm:t>
        <a:bodyPr/>
        <a:lstStyle/>
        <a:p>
          <a:endParaRPr lang="en-GB"/>
        </a:p>
      </dgm:t>
    </dgm:pt>
    <dgm:pt modelId="{6A55F5BE-F921-634D-9EE4-A023BD4373AC}">
      <dgm:prSet phldrT="[Text]"/>
      <dgm:spPr/>
      <dgm:t>
        <a:bodyPr/>
        <a:lstStyle/>
        <a:p>
          <a:r>
            <a:rPr lang="en-GB" dirty="0"/>
            <a:t>Asteroid</a:t>
          </a:r>
        </a:p>
      </dgm:t>
    </dgm:pt>
    <dgm:pt modelId="{9BF63B8C-879C-264D-8F81-C8C745088238}" type="parTrans" cxnId="{024D8D0D-580B-8E4A-ADB8-EACACC3F7E48}">
      <dgm:prSet/>
      <dgm:spPr/>
      <dgm:t>
        <a:bodyPr/>
        <a:lstStyle/>
        <a:p>
          <a:endParaRPr lang="en-GB"/>
        </a:p>
      </dgm:t>
    </dgm:pt>
    <dgm:pt modelId="{3C5345E9-F1A1-B24C-92AB-AA6CDA0D668E}" type="sibTrans" cxnId="{024D8D0D-580B-8E4A-ADB8-EACACC3F7E48}">
      <dgm:prSet/>
      <dgm:spPr/>
      <dgm:t>
        <a:bodyPr/>
        <a:lstStyle/>
        <a:p>
          <a:endParaRPr lang="en-GB"/>
        </a:p>
      </dgm:t>
    </dgm:pt>
    <dgm:pt modelId="{7EA3FC0F-D809-744A-AA35-C22AC920C128}">
      <dgm:prSet/>
      <dgm:spPr/>
      <dgm:t>
        <a:bodyPr/>
        <a:lstStyle/>
        <a:p>
          <a:r>
            <a:rPr lang="en-GB" dirty="0"/>
            <a:t>Mammal</a:t>
          </a:r>
        </a:p>
      </dgm:t>
    </dgm:pt>
    <dgm:pt modelId="{A286AA15-D931-C94C-988F-75B162E86742}" type="parTrans" cxnId="{B01C34FC-4182-A74B-A73F-3BA33122D29B}">
      <dgm:prSet/>
      <dgm:spPr/>
      <dgm:t>
        <a:bodyPr/>
        <a:lstStyle/>
        <a:p>
          <a:endParaRPr lang="en-GB"/>
        </a:p>
      </dgm:t>
    </dgm:pt>
    <dgm:pt modelId="{D651D421-305F-3B4C-BAA2-98D3B08A5395}" type="sibTrans" cxnId="{B01C34FC-4182-A74B-A73F-3BA33122D29B}">
      <dgm:prSet/>
      <dgm:spPr/>
      <dgm:t>
        <a:bodyPr/>
        <a:lstStyle/>
        <a:p>
          <a:endParaRPr lang="en-GB"/>
        </a:p>
      </dgm:t>
    </dgm:pt>
    <dgm:pt modelId="{98219B0A-5AD2-FE43-8C41-85B5EEE8E53A}">
      <dgm:prSet/>
      <dgm:spPr/>
      <dgm:t>
        <a:bodyPr/>
        <a:lstStyle/>
        <a:p>
          <a:r>
            <a:rPr lang="en-GB" dirty="0"/>
            <a:t>Insect</a:t>
          </a:r>
        </a:p>
      </dgm:t>
    </dgm:pt>
    <dgm:pt modelId="{DB47989B-184C-ED4B-A413-571B49CC7A32}" type="parTrans" cxnId="{F439029A-AA50-304B-94A1-C7D5737DDD9A}">
      <dgm:prSet/>
      <dgm:spPr/>
      <dgm:t>
        <a:bodyPr/>
        <a:lstStyle/>
        <a:p>
          <a:endParaRPr lang="en-GB"/>
        </a:p>
      </dgm:t>
    </dgm:pt>
    <dgm:pt modelId="{E15F1043-5079-6B44-A464-341D77A5C729}" type="sibTrans" cxnId="{F439029A-AA50-304B-94A1-C7D5737DDD9A}">
      <dgm:prSet/>
      <dgm:spPr/>
      <dgm:t>
        <a:bodyPr/>
        <a:lstStyle/>
        <a:p>
          <a:endParaRPr lang="en-GB"/>
        </a:p>
      </dgm:t>
    </dgm:pt>
    <dgm:pt modelId="{537D19AB-C336-2244-9D54-FCD40EB62236}">
      <dgm:prSet/>
      <dgm:spPr/>
      <dgm:t>
        <a:bodyPr/>
        <a:lstStyle/>
        <a:p>
          <a:r>
            <a:rPr lang="en-GB" dirty="0"/>
            <a:t>Cat</a:t>
          </a:r>
        </a:p>
      </dgm:t>
    </dgm:pt>
    <dgm:pt modelId="{86CDDF73-0864-4E4F-B611-36C1A3266590}" type="parTrans" cxnId="{D0BE08C9-14B3-284B-9B9F-EB3CCE4C1CFC}">
      <dgm:prSet/>
      <dgm:spPr/>
      <dgm:t>
        <a:bodyPr/>
        <a:lstStyle/>
        <a:p>
          <a:endParaRPr lang="en-GB"/>
        </a:p>
      </dgm:t>
    </dgm:pt>
    <dgm:pt modelId="{A07C3619-76FE-A641-B9F4-8EB3C36B1F71}" type="sibTrans" cxnId="{D0BE08C9-14B3-284B-9B9F-EB3CCE4C1CFC}">
      <dgm:prSet/>
      <dgm:spPr/>
      <dgm:t>
        <a:bodyPr/>
        <a:lstStyle/>
        <a:p>
          <a:endParaRPr lang="en-GB"/>
        </a:p>
      </dgm:t>
    </dgm:pt>
    <dgm:pt modelId="{314ECF0A-8B77-E944-A04D-0C34B46AD2F0}">
      <dgm:prSet/>
      <dgm:spPr/>
      <dgm:t>
        <a:bodyPr/>
        <a:lstStyle/>
        <a:p>
          <a:r>
            <a:rPr lang="en-GB" dirty="0"/>
            <a:t>Dog</a:t>
          </a:r>
        </a:p>
      </dgm:t>
    </dgm:pt>
    <dgm:pt modelId="{F42BEC8A-C770-E647-813E-5E890E832DFD}" type="parTrans" cxnId="{F8FEBD99-8F36-E34C-9F3A-902ECE970F67}">
      <dgm:prSet/>
      <dgm:spPr/>
      <dgm:t>
        <a:bodyPr/>
        <a:lstStyle/>
        <a:p>
          <a:endParaRPr lang="en-GB"/>
        </a:p>
      </dgm:t>
    </dgm:pt>
    <dgm:pt modelId="{74F66A48-4908-5045-A52B-45ED5F889DCF}" type="sibTrans" cxnId="{F8FEBD99-8F36-E34C-9F3A-902ECE970F67}">
      <dgm:prSet/>
      <dgm:spPr/>
      <dgm:t>
        <a:bodyPr/>
        <a:lstStyle/>
        <a:p>
          <a:endParaRPr lang="en-GB"/>
        </a:p>
      </dgm:t>
    </dgm:pt>
    <dgm:pt modelId="{4A198F61-B9BF-8E48-B52E-1CA988C8A636}">
      <dgm:prSet/>
      <dgm:spPr/>
      <dgm:t>
        <a:bodyPr/>
        <a:lstStyle/>
        <a:p>
          <a:r>
            <a:rPr lang="en-GB" dirty="0"/>
            <a:t>Bee</a:t>
          </a:r>
        </a:p>
      </dgm:t>
    </dgm:pt>
    <dgm:pt modelId="{B4F4E704-C2FD-6C4A-9AC0-42D31AA4BAB0}" type="parTrans" cxnId="{B5114F7D-8D87-C04A-B5B4-0CE57EBAB33E}">
      <dgm:prSet/>
      <dgm:spPr/>
      <dgm:t>
        <a:bodyPr/>
        <a:lstStyle/>
        <a:p>
          <a:endParaRPr lang="en-GB"/>
        </a:p>
      </dgm:t>
    </dgm:pt>
    <dgm:pt modelId="{194825CC-6A38-6E49-9013-69D1EF053365}" type="sibTrans" cxnId="{B5114F7D-8D87-C04A-B5B4-0CE57EBAB33E}">
      <dgm:prSet/>
      <dgm:spPr/>
      <dgm:t>
        <a:bodyPr/>
        <a:lstStyle/>
        <a:p>
          <a:endParaRPr lang="en-GB"/>
        </a:p>
      </dgm:t>
    </dgm:pt>
    <dgm:pt modelId="{859FAD19-2436-B74B-8966-0790A0E4E4FE}" type="pres">
      <dgm:prSet presAssocID="{81B1E7E8-854E-AC4A-B504-AAFA3E68C529}" presName="hierChild1" presStyleCnt="0">
        <dgm:presLayoutVars>
          <dgm:orgChart val="1"/>
          <dgm:chPref val="1"/>
          <dgm:dir/>
          <dgm:animOne val="branch"/>
          <dgm:animLvl val="lvl"/>
          <dgm:resizeHandles/>
        </dgm:presLayoutVars>
      </dgm:prSet>
      <dgm:spPr/>
    </dgm:pt>
    <dgm:pt modelId="{EEE398A6-DBE9-AD4A-85F7-58BC5FE36D2F}" type="pres">
      <dgm:prSet presAssocID="{145F0A8B-9C83-7949-9C0A-B4531133E7AB}" presName="hierRoot1" presStyleCnt="0">
        <dgm:presLayoutVars>
          <dgm:hierBranch/>
        </dgm:presLayoutVars>
      </dgm:prSet>
      <dgm:spPr/>
    </dgm:pt>
    <dgm:pt modelId="{6D52BD2F-EA1F-2946-92F5-345BAE8BA6E0}" type="pres">
      <dgm:prSet presAssocID="{145F0A8B-9C83-7949-9C0A-B4531133E7AB}" presName="rootComposite1" presStyleCnt="0"/>
      <dgm:spPr/>
    </dgm:pt>
    <dgm:pt modelId="{2EF23B0B-6767-084E-91BB-05D4D269900E}" type="pres">
      <dgm:prSet presAssocID="{145F0A8B-9C83-7949-9C0A-B4531133E7AB}" presName="rootText1" presStyleLbl="node0" presStyleIdx="0" presStyleCnt="1">
        <dgm:presLayoutVars>
          <dgm:chPref val="3"/>
        </dgm:presLayoutVars>
      </dgm:prSet>
      <dgm:spPr/>
    </dgm:pt>
    <dgm:pt modelId="{339E0DD9-AA20-DE4D-8A05-B127433F410D}" type="pres">
      <dgm:prSet presAssocID="{145F0A8B-9C83-7949-9C0A-B4531133E7AB}" presName="rootConnector1" presStyleLbl="node1" presStyleIdx="0" presStyleCnt="0"/>
      <dgm:spPr/>
    </dgm:pt>
    <dgm:pt modelId="{CB1BD34F-91F4-4849-B7EF-BB898D3D5259}" type="pres">
      <dgm:prSet presAssocID="{145F0A8B-9C83-7949-9C0A-B4531133E7AB}" presName="hierChild2" presStyleCnt="0"/>
      <dgm:spPr/>
    </dgm:pt>
    <dgm:pt modelId="{8D5B97D3-68EC-EE49-B3CF-385ECDBC520E}" type="pres">
      <dgm:prSet presAssocID="{5953EA1D-7A93-3743-B3DB-91083D47271A}" presName="Name35" presStyleLbl="parChTrans1D2" presStyleIdx="0" presStyleCnt="2"/>
      <dgm:spPr/>
    </dgm:pt>
    <dgm:pt modelId="{273DA3FC-54B6-E14C-AE65-BD939A329893}" type="pres">
      <dgm:prSet presAssocID="{38DFD264-0AEF-B04C-AA16-6683EDEDE791}" presName="hierRoot2" presStyleCnt="0">
        <dgm:presLayoutVars>
          <dgm:hierBranch val="init"/>
        </dgm:presLayoutVars>
      </dgm:prSet>
      <dgm:spPr/>
    </dgm:pt>
    <dgm:pt modelId="{1C2EAD1A-41BC-5140-844C-482F71D6EA78}" type="pres">
      <dgm:prSet presAssocID="{38DFD264-0AEF-B04C-AA16-6683EDEDE791}" presName="rootComposite" presStyleCnt="0"/>
      <dgm:spPr/>
    </dgm:pt>
    <dgm:pt modelId="{77B517A8-4940-A242-84CA-E79C82FAA9B2}" type="pres">
      <dgm:prSet presAssocID="{38DFD264-0AEF-B04C-AA16-6683EDEDE791}" presName="rootText" presStyleLbl="node2" presStyleIdx="0" presStyleCnt="2">
        <dgm:presLayoutVars>
          <dgm:chPref val="3"/>
        </dgm:presLayoutVars>
      </dgm:prSet>
      <dgm:spPr/>
    </dgm:pt>
    <dgm:pt modelId="{524A06F1-D4EC-8447-8D37-6029200ADA8A}" type="pres">
      <dgm:prSet presAssocID="{38DFD264-0AEF-B04C-AA16-6683EDEDE791}" presName="rootConnector" presStyleLbl="node2" presStyleIdx="0" presStyleCnt="2"/>
      <dgm:spPr/>
    </dgm:pt>
    <dgm:pt modelId="{46BA43BE-DB1A-CF41-AAA6-39C656BE3117}" type="pres">
      <dgm:prSet presAssocID="{38DFD264-0AEF-B04C-AA16-6683EDEDE791}" presName="hierChild4" presStyleCnt="0"/>
      <dgm:spPr/>
    </dgm:pt>
    <dgm:pt modelId="{BC240F18-F3BA-B147-9677-01084B8BA2CF}" type="pres">
      <dgm:prSet presAssocID="{A286AA15-D931-C94C-988F-75B162E86742}" presName="Name37" presStyleLbl="parChTrans1D3" presStyleIdx="0" presStyleCnt="4"/>
      <dgm:spPr/>
    </dgm:pt>
    <dgm:pt modelId="{F9249A2F-5E10-B743-A1C9-D97853006717}" type="pres">
      <dgm:prSet presAssocID="{7EA3FC0F-D809-744A-AA35-C22AC920C128}" presName="hierRoot2" presStyleCnt="0">
        <dgm:presLayoutVars>
          <dgm:hierBranch val="init"/>
        </dgm:presLayoutVars>
      </dgm:prSet>
      <dgm:spPr/>
    </dgm:pt>
    <dgm:pt modelId="{EE87F610-D713-E247-8037-C6C805ED0D00}" type="pres">
      <dgm:prSet presAssocID="{7EA3FC0F-D809-744A-AA35-C22AC920C128}" presName="rootComposite" presStyleCnt="0"/>
      <dgm:spPr/>
    </dgm:pt>
    <dgm:pt modelId="{96D6D89E-959B-A24D-AD56-CCFD30F0DE2D}" type="pres">
      <dgm:prSet presAssocID="{7EA3FC0F-D809-744A-AA35-C22AC920C128}" presName="rootText" presStyleLbl="node3" presStyleIdx="0" presStyleCnt="4">
        <dgm:presLayoutVars>
          <dgm:chPref val="3"/>
        </dgm:presLayoutVars>
      </dgm:prSet>
      <dgm:spPr/>
    </dgm:pt>
    <dgm:pt modelId="{D18EDFDD-D38E-F148-B277-D8A45450DC95}" type="pres">
      <dgm:prSet presAssocID="{7EA3FC0F-D809-744A-AA35-C22AC920C128}" presName="rootConnector" presStyleLbl="node3" presStyleIdx="0" presStyleCnt="4"/>
      <dgm:spPr/>
    </dgm:pt>
    <dgm:pt modelId="{F6359AE5-64B3-394A-BF25-55E33B3873CB}" type="pres">
      <dgm:prSet presAssocID="{7EA3FC0F-D809-744A-AA35-C22AC920C128}" presName="hierChild4" presStyleCnt="0"/>
      <dgm:spPr/>
    </dgm:pt>
    <dgm:pt modelId="{8EE45A30-B7F7-6B48-9895-71A1A615DF31}" type="pres">
      <dgm:prSet presAssocID="{86CDDF73-0864-4E4F-B611-36C1A3266590}" presName="Name37" presStyleLbl="parChTrans1D4" presStyleIdx="0" presStyleCnt="3"/>
      <dgm:spPr/>
    </dgm:pt>
    <dgm:pt modelId="{B64ECBD7-41F6-094D-9D9E-76FAA67C3C87}" type="pres">
      <dgm:prSet presAssocID="{537D19AB-C336-2244-9D54-FCD40EB62236}" presName="hierRoot2" presStyleCnt="0">
        <dgm:presLayoutVars>
          <dgm:hierBranch val="init"/>
        </dgm:presLayoutVars>
      </dgm:prSet>
      <dgm:spPr/>
    </dgm:pt>
    <dgm:pt modelId="{13A5C8A1-0DF3-E144-BF74-50D99325AFC7}" type="pres">
      <dgm:prSet presAssocID="{537D19AB-C336-2244-9D54-FCD40EB62236}" presName="rootComposite" presStyleCnt="0"/>
      <dgm:spPr/>
    </dgm:pt>
    <dgm:pt modelId="{CF07BA52-9E81-9847-B71A-311345E5A91A}" type="pres">
      <dgm:prSet presAssocID="{537D19AB-C336-2244-9D54-FCD40EB62236}" presName="rootText" presStyleLbl="node4" presStyleIdx="0" presStyleCnt="3">
        <dgm:presLayoutVars>
          <dgm:chPref val="3"/>
        </dgm:presLayoutVars>
      </dgm:prSet>
      <dgm:spPr/>
    </dgm:pt>
    <dgm:pt modelId="{3424CBA6-BBDB-B24F-AED7-21AD9A3F7CF5}" type="pres">
      <dgm:prSet presAssocID="{537D19AB-C336-2244-9D54-FCD40EB62236}" presName="rootConnector" presStyleLbl="node4" presStyleIdx="0" presStyleCnt="3"/>
      <dgm:spPr/>
    </dgm:pt>
    <dgm:pt modelId="{E8C089A7-5FBC-DB40-B1E3-F4E44776298A}" type="pres">
      <dgm:prSet presAssocID="{537D19AB-C336-2244-9D54-FCD40EB62236}" presName="hierChild4" presStyleCnt="0"/>
      <dgm:spPr/>
    </dgm:pt>
    <dgm:pt modelId="{140421C2-C265-4A40-949E-4A2958B994BD}" type="pres">
      <dgm:prSet presAssocID="{537D19AB-C336-2244-9D54-FCD40EB62236}" presName="hierChild5" presStyleCnt="0"/>
      <dgm:spPr/>
    </dgm:pt>
    <dgm:pt modelId="{7907E7A5-8A9E-7B48-B9A8-89A31973E5A9}" type="pres">
      <dgm:prSet presAssocID="{F42BEC8A-C770-E647-813E-5E890E832DFD}" presName="Name37" presStyleLbl="parChTrans1D4" presStyleIdx="1" presStyleCnt="3"/>
      <dgm:spPr/>
    </dgm:pt>
    <dgm:pt modelId="{CB64A725-18B2-8E43-8E41-AE0496A0C5CE}" type="pres">
      <dgm:prSet presAssocID="{314ECF0A-8B77-E944-A04D-0C34B46AD2F0}" presName="hierRoot2" presStyleCnt="0">
        <dgm:presLayoutVars>
          <dgm:hierBranch val="init"/>
        </dgm:presLayoutVars>
      </dgm:prSet>
      <dgm:spPr/>
    </dgm:pt>
    <dgm:pt modelId="{FC0844B6-9C52-7348-A801-EDD630CEEF67}" type="pres">
      <dgm:prSet presAssocID="{314ECF0A-8B77-E944-A04D-0C34B46AD2F0}" presName="rootComposite" presStyleCnt="0"/>
      <dgm:spPr/>
    </dgm:pt>
    <dgm:pt modelId="{2FEF5D81-18E7-1949-80F5-9FBCE87EBF52}" type="pres">
      <dgm:prSet presAssocID="{314ECF0A-8B77-E944-A04D-0C34B46AD2F0}" presName="rootText" presStyleLbl="node4" presStyleIdx="1" presStyleCnt="3">
        <dgm:presLayoutVars>
          <dgm:chPref val="3"/>
        </dgm:presLayoutVars>
      </dgm:prSet>
      <dgm:spPr/>
    </dgm:pt>
    <dgm:pt modelId="{AD863263-4999-054C-B3EA-AB237A22C08A}" type="pres">
      <dgm:prSet presAssocID="{314ECF0A-8B77-E944-A04D-0C34B46AD2F0}" presName="rootConnector" presStyleLbl="node4" presStyleIdx="1" presStyleCnt="3"/>
      <dgm:spPr/>
    </dgm:pt>
    <dgm:pt modelId="{2B61502C-6744-B547-8E57-42564F95F1E7}" type="pres">
      <dgm:prSet presAssocID="{314ECF0A-8B77-E944-A04D-0C34B46AD2F0}" presName="hierChild4" presStyleCnt="0"/>
      <dgm:spPr/>
    </dgm:pt>
    <dgm:pt modelId="{6001F76C-E8DF-594B-A262-E2988F015F54}" type="pres">
      <dgm:prSet presAssocID="{314ECF0A-8B77-E944-A04D-0C34B46AD2F0}" presName="hierChild5" presStyleCnt="0"/>
      <dgm:spPr/>
    </dgm:pt>
    <dgm:pt modelId="{39811B8C-F454-4548-B625-2BDE162EA545}" type="pres">
      <dgm:prSet presAssocID="{7EA3FC0F-D809-744A-AA35-C22AC920C128}" presName="hierChild5" presStyleCnt="0"/>
      <dgm:spPr/>
    </dgm:pt>
    <dgm:pt modelId="{374711B3-F904-344E-8CC9-54C057C875BD}" type="pres">
      <dgm:prSet presAssocID="{DB47989B-184C-ED4B-A413-571B49CC7A32}" presName="Name37" presStyleLbl="parChTrans1D3" presStyleIdx="1" presStyleCnt="4"/>
      <dgm:spPr/>
    </dgm:pt>
    <dgm:pt modelId="{CC140548-2118-0647-9780-D8F0528650E9}" type="pres">
      <dgm:prSet presAssocID="{98219B0A-5AD2-FE43-8C41-85B5EEE8E53A}" presName="hierRoot2" presStyleCnt="0">
        <dgm:presLayoutVars>
          <dgm:hierBranch val="init"/>
        </dgm:presLayoutVars>
      </dgm:prSet>
      <dgm:spPr/>
    </dgm:pt>
    <dgm:pt modelId="{750710F2-30C9-754C-A0B8-310B2B35183B}" type="pres">
      <dgm:prSet presAssocID="{98219B0A-5AD2-FE43-8C41-85B5EEE8E53A}" presName="rootComposite" presStyleCnt="0"/>
      <dgm:spPr/>
    </dgm:pt>
    <dgm:pt modelId="{7BB27F03-0307-8343-9920-639C3C0C915D}" type="pres">
      <dgm:prSet presAssocID="{98219B0A-5AD2-FE43-8C41-85B5EEE8E53A}" presName="rootText" presStyleLbl="node3" presStyleIdx="1" presStyleCnt="4">
        <dgm:presLayoutVars>
          <dgm:chPref val="3"/>
        </dgm:presLayoutVars>
      </dgm:prSet>
      <dgm:spPr/>
    </dgm:pt>
    <dgm:pt modelId="{AAEBEB72-1811-284B-8B3B-AC794B43A39E}" type="pres">
      <dgm:prSet presAssocID="{98219B0A-5AD2-FE43-8C41-85B5EEE8E53A}" presName="rootConnector" presStyleLbl="node3" presStyleIdx="1" presStyleCnt="4"/>
      <dgm:spPr/>
    </dgm:pt>
    <dgm:pt modelId="{AC8B83C7-B9C0-7E4B-8C26-B20A564B8C2B}" type="pres">
      <dgm:prSet presAssocID="{98219B0A-5AD2-FE43-8C41-85B5EEE8E53A}" presName="hierChild4" presStyleCnt="0"/>
      <dgm:spPr/>
    </dgm:pt>
    <dgm:pt modelId="{49F32306-A330-AB46-B0FD-285E9BFAF5EC}" type="pres">
      <dgm:prSet presAssocID="{B4F4E704-C2FD-6C4A-9AC0-42D31AA4BAB0}" presName="Name37" presStyleLbl="parChTrans1D4" presStyleIdx="2" presStyleCnt="3"/>
      <dgm:spPr/>
    </dgm:pt>
    <dgm:pt modelId="{E9C04AB3-64FB-5B40-BF40-124683904171}" type="pres">
      <dgm:prSet presAssocID="{4A198F61-B9BF-8E48-B52E-1CA988C8A636}" presName="hierRoot2" presStyleCnt="0">
        <dgm:presLayoutVars>
          <dgm:hierBranch val="init"/>
        </dgm:presLayoutVars>
      </dgm:prSet>
      <dgm:spPr/>
    </dgm:pt>
    <dgm:pt modelId="{FE40AFBE-9125-1B4E-98C1-5D7DF144F9E7}" type="pres">
      <dgm:prSet presAssocID="{4A198F61-B9BF-8E48-B52E-1CA988C8A636}" presName="rootComposite" presStyleCnt="0"/>
      <dgm:spPr/>
    </dgm:pt>
    <dgm:pt modelId="{3AE3301D-72EB-9D48-9E39-5A2C21643EC2}" type="pres">
      <dgm:prSet presAssocID="{4A198F61-B9BF-8E48-B52E-1CA988C8A636}" presName="rootText" presStyleLbl="node4" presStyleIdx="2" presStyleCnt="3">
        <dgm:presLayoutVars>
          <dgm:chPref val="3"/>
        </dgm:presLayoutVars>
      </dgm:prSet>
      <dgm:spPr/>
    </dgm:pt>
    <dgm:pt modelId="{A27F4EE2-03FD-8B41-8ACD-D569094455F1}" type="pres">
      <dgm:prSet presAssocID="{4A198F61-B9BF-8E48-B52E-1CA988C8A636}" presName="rootConnector" presStyleLbl="node4" presStyleIdx="2" presStyleCnt="3"/>
      <dgm:spPr/>
    </dgm:pt>
    <dgm:pt modelId="{5ABC3DF6-81B0-924C-8663-33C24BDF0462}" type="pres">
      <dgm:prSet presAssocID="{4A198F61-B9BF-8E48-B52E-1CA988C8A636}" presName="hierChild4" presStyleCnt="0"/>
      <dgm:spPr/>
    </dgm:pt>
    <dgm:pt modelId="{D4E347B2-2781-A942-9499-5CF369528E2F}" type="pres">
      <dgm:prSet presAssocID="{4A198F61-B9BF-8E48-B52E-1CA988C8A636}" presName="hierChild5" presStyleCnt="0"/>
      <dgm:spPr/>
    </dgm:pt>
    <dgm:pt modelId="{6D956D9F-1829-D64C-9B25-12619F94B4A5}" type="pres">
      <dgm:prSet presAssocID="{98219B0A-5AD2-FE43-8C41-85B5EEE8E53A}" presName="hierChild5" presStyleCnt="0"/>
      <dgm:spPr/>
    </dgm:pt>
    <dgm:pt modelId="{FEBBA614-BDE4-CA45-ACF7-42A38FDCFA77}" type="pres">
      <dgm:prSet presAssocID="{38DFD264-0AEF-B04C-AA16-6683EDEDE791}" presName="hierChild5" presStyleCnt="0"/>
      <dgm:spPr/>
    </dgm:pt>
    <dgm:pt modelId="{21D25DF5-CC85-DE44-9662-E6AFB79710FE}" type="pres">
      <dgm:prSet presAssocID="{C66BEBD1-9CE3-2E4B-9C59-1DB6EE9EA2EA}" presName="Name35" presStyleLbl="parChTrans1D2" presStyleIdx="1" presStyleCnt="2"/>
      <dgm:spPr/>
    </dgm:pt>
    <dgm:pt modelId="{FC993817-85E0-A748-BC47-EE33FC73B8E9}" type="pres">
      <dgm:prSet presAssocID="{7F70B4FE-2EEB-B343-90BF-5118BEFDC20D}" presName="hierRoot2" presStyleCnt="0">
        <dgm:presLayoutVars>
          <dgm:hierBranch val="init"/>
        </dgm:presLayoutVars>
      </dgm:prSet>
      <dgm:spPr/>
    </dgm:pt>
    <dgm:pt modelId="{65E9DE42-AEC1-F247-9FFE-451F1F76D9F5}" type="pres">
      <dgm:prSet presAssocID="{7F70B4FE-2EEB-B343-90BF-5118BEFDC20D}" presName="rootComposite" presStyleCnt="0"/>
      <dgm:spPr/>
    </dgm:pt>
    <dgm:pt modelId="{1C205166-191A-A340-A4E6-78AB9240106F}" type="pres">
      <dgm:prSet presAssocID="{7F70B4FE-2EEB-B343-90BF-5118BEFDC20D}" presName="rootText" presStyleLbl="node2" presStyleIdx="1" presStyleCnt="2">
        <dgm:presLayoutVars>
          <dgm:chPref val="3"/>
        </dgm:presLayoutVars>
      </dgm:prSet>
      <dgm:spPr/>
    </dgm:pt>
    <dgm:pt modelId="{F30DFC5D-672F-FF43-9195-7171A4E8C87F}" type="pres">
      <dgm:prSet presAssocID="{7F70B4FE-2EEB-B343-90BF-5118BEFDC20D}" presName="rootConnector" presStyleLbl="node2" presStyleIdx="1" presStyleCnt="2"/>
      <dgm:spPr/>
    </dgm:pt>
    <dgm:pt modelId="{B8A91AFA-2AA5-424A-9B4A-1736E9B1AA36}" type="pres">
      <dgm:prSet presAssocID="{7F70B4FE-2EEB-B343-90BF-5118BEFDC20D}" presName="hierChild4" presStyleCnt="0"/>
      <dgm:spPr/>
    </dgm:pt>
    <dgm:pt modelId="{211D2C39-BEF5-AD48-B5B3-2532801484EA}" type="pres">
      <dgm:prSet presAssocID="{3E3FC5CD-4710-7843-9B07-6C9FB774FF75}" presName="Name37" presStyleLbl="parChTrans1D3" presStyleIdx="2" presStyleCnt="4"/>
      <dgm:spPr/>
    </dgm:pt>
    <dgm:pt modelId="{7FC5E6D1-5E97-6947-9489-1B5B5E2D70AA}" type="pres">
      <dgm:prSet presAssocID="{7D811488-B7A3-E544-9630-41FA08F9595A}" presName="hierRoot2" presStyleCnt="0">
        <dgm:presLayoutVars>
          <dgm:hierBranch val="init"/>
        </dgm:presLayoutVars>
      </dgm:prSet>
      <dgm:spPr/>
    </dgm:pt>
    <dgm:pt modelId="{3B26268A-6F3D-6042-A36C-15368886DA3A}" type="pres">
      <dgm:prSet presAssocID="{7D811488-B7A3-E544-9630-41FA08F9595A}" presName="rootComposite" presStyleCnt="0"/>
      <dgm:spPr/>
    </dgm:pt>
    <dgm:pt modelId="{1E2D9460-7C47-AD4B-84CF-8FDABD1AD791}" type="pres">
      <dgm:prSet presAssocID="{7D811488-B7A3-E544-9630-41FA08F9595A}" presName="rootText" presStyleLbl="node3" presStyleIdx="2" presStyleCnt="4">
        <dgm:presLayoutVars>
          <dgm:chPref val="3"/>
        </dgm:presLayoutVars>
      </dgm:prSet>
      <dgm:spPr/>
    </dgm:pt>
    <dgm:pt modelId="{44DD98AD-618B-804C-970C-9CADA3FA2783}" type="pres">
      <dgm:prSet presAssocID="{7D811488-B7A3-E544-9630-41FA08F9595A}" presName="rootConnector" presStyleLbl="node3" presStyleIdx="2" presStyleCnt="4"/>
      <dgm:spPr/>
    </dgm:pt>
    <dgm:pt modelId="{EF5FD04F-4C91-2140-9A3F-1A54F4B505B7}" type="pres">
      <dgm:prSet presAssocID="{7D811488-B7A3-E544-9630-41FA08F9595A}" presName="hierChild4" presStyleCnt="0"/>
      <dgm:spPr/>
    </dgm:pt>
    <dgm:pt modelId="{0ED349F8-84EE-A740-8D3F-9859AABF9B22}" type="pres">
      <dgm:prSet presAssocID="{7D811488-B7A3-E544-9630-41FA08F9595A}" presName="hierChild5" presStyleCnt="0"/>
      <dgm:spPr/>
    </dgm:pt>
    <dgm:pt modelId="{0C55647A-3B25-4D4C-ACB6-852EF23D6896}" type="pres">
      <dgm:prSet presAssocID="{9BF63B8C-879C-264D-8F81-C8C745088238}" presName="Name37" presStyleLbl="parChTrans1D3" presStyleIdx="3" presStyleCnt="4"/>
      <dgm:spPr/>
    </dgm:pt>
    <dgm:pt modelId="{0F058FA9-F2C5-7F41-826B-B2E03E82FCAB}" type="pres">
      <dgm:prSet presAssocID="{6A55F5BE-F921-634D-9EE4-A023BD4373AC}" presName="hierRoot2" presStyleCnt="0">
        <dgm:presLayoutVars>
          <dgm:hierBranch val="init"/>
        </dgm:presLayoutVars>
      </dgm:prSet>
      <dgm:spPr/>
    </dgm:pt>
    <dgm:pt modelId="{EB64BD11-45DE-E44C-8AE9-21C24B83B3D1}" type="pres">
      <dgm:prSet presAssocID="{6A55F5BE-F921-634D-9EE4-A023BD4373AC}" presName="rootComposite" presStyleCnt="0"/>
      <dgm:spPr/>
    </dgm:pt>
    <dgm:pt modelId="{3585C5B7-65FC-694A-9121-06DAB92D66DD}" type="pres">
      <dgm:prSet presAssocID="{6A55F5BE-F921-634D-9EE4-A023BD4373AC}" presName="rootText" presStyleLbl="node3" presStyleIdx="3" presStyleCnt="4">
        <dgm:presLayoutVars>
          <dgm:chPref val="3"/>
        </dgm:presLayoutVars>
      </dgm:prSet>
      <dgm:spPr/>
    </dgm:pt>
    <dgm:pt modelId="{9A6D07E0-2E44-A540-848C-C37484F4634B}" type="pres">
      <dgm:prSet presAssocID="{6A55F5BE-F921-634D-9EE4-A023BD4373AC}" presName="rootConnector" presStyleLbl="node3" presStyleIdx="3" presStyleCnt="4"/>
      <dgm:spPr/>
    </dgm:pt>
    <dgm:pt modelId="{1ED2A4EF-FBC7-924C-8701-14973C78C88C}" type="pres">
      <dgm:prSet presAssocID="{6A55F5BE-F921-634D-9EE4-A023BD4373AC}" presName="hierChild4" presStyleCnt="0"/>
      <dgm:spPr/>
    </dgm:pt>
    <dgm:pt modelId="{6D3571FD-C2B6-A54E-A3E1-69D5AE795574}" type="pres">
      <dgm:prSet presAssocID="{6A55F5BE-F921-634D-9EE4-A023BD4373AC}" presName="hierChild5" presStyleCnt="0"/>
      <dgm:spPr/>
    </dgm:pt>
    <dgm:pt modelId="{218D0765-22A9-8A49-B45D-3DD69FD9C8D6}" type="pres">
      <dgm:prSet presAssocID="{7F70B4FE-2EEB-B343-90BF-5118BEFDC20D}" presName="hierChild5" presStyleCnt="0"/>
      <dgm:spPr/>
    </dgm:pt>
    <dgm:pt modelId="{4C09A560-19CB-5B40-8726-3148E91BF22D}" type="pres">
      <dgm:prSet presAssocID="{145F0A8B-9C83-7949-9C0A-B4531133E7AB}" presName="hierChild3" presStyleCnt="0"/>
      <dgm:spPr/>
    </dgm:pt>
  </dgm:ptLst>
  <dgm:cxnLst>
    <dgm:cxn modelId="{FE859E00-AC01-1B40-8693-002885EA5588}" srcId="{7F70B4FE-2EEB-B343-90BF-5118BEFDC20D}" destId="{7D811488-B7A3-E544-9630-41FA08F9595A}" srcOrd="0" destOrd="0" parTransId="{3E3FC5CD-4710-7843-9B07-6C9FB774FF75}" sibTransId="{C00D3B8D-111C-9F4F-827C-22B72BD37689}"/>
    <dgm:cxn modelId="{2CE36102-BC28-6D43-826C-A78338DE2B83}" type="presOf" srcId="{145F0A8B-9C83-7949-9C0A-B4531133E7AB}" destId="{2EF23B0B-6767-084E-91BB-05D4D269900E}" srcOrd="0" destOrd="0" presId="urn:microsoft.com/office/officeart/2005/8/layout/orgChart1"/>
    <dgm:cxn modelId="{024D8D0D-580B-8E4A-ADB8-EACACC3F7E48}" srcId="{7F70B4FE-2EEB-B343-90BF-5118BEFDC20D}" destId="{6A55F5BE-F921-634D-9EE4-A023BD4373AC}" srcOrd="1" destOrd="0" parTransId="{9BF63B8C-879C-264D-8F81-C8C745088238}" sibTransId="{3C5345E9-F1A1-B24C-92AB-AA6CDA0D668E}"/>
    <dgm:cxn modelId="{85CF931F-321D-1246-B97A-B80DA35499EE}" type="presOf" srcId="{DB47989B-184C-ED4B-A413-571B49CC7A32}" destId="{374711B3-F904-344E-8CC9-54C057C875BD}" srcOrd="0" destOrd="0" presId="urn:microsoft.com/office/officeart/2005/8/layout/orgChart1"/>
    <dgm:cxn modelId="{B7F4B727-8105-224A-B27F-C76AA86434FC}" type="presOf" srcId="{7D811488-B7A3-E544-9630-41FA08F9595A}" destId="{1E2D9460-7C47-AD4B-84CF-8FDABD1AD791}" srcOrd="0" destOrd="0" presId="urn:microsoft.com/office/officeart/2005/8/layout/orgChart1"/>
    <dgm:cxn modelId="{0D9D8A2B-BDD2-BD4A-8080-FB8802973D67}" type="presOf" srcId="{38DFD264-0AEF-B04C-AA16-6683EDEDE791}" destId="{524A06F1-D4EC-8447-8D37-6029200ADA8A}" srcOrd="1" destOrd="0" presId="urn:microsoft.com/office/officeart/2005/8/layout/orgChart1"/>
    <dgm:cxn modelId="{EBE69F2C-A4F8-BC4A-9735-C5E468468170}" type="presOf" srcId="{F42BEC8A-C770-E647-813E-5E890E832DFD}" destId="{7907E7A5-8A9E-7B48-B9A8-89A31973E5A9}" srcOrd="0" destOrd="0" presId="urn:microsoft.com/office/officeart/2005/8/layout/orgChart1"/>
    <dgm:cxn modelId="{F1EA6A31-5EB2-7F45-8BA1-4D31F049DBF8}" type="presOf" srcId="{145F0A8B-9C83-7949-9C0A-B4531133E7AB}" destId="{339E0DD9-AA20-DE4D-8A05-B127433F410D}" srcOrd="1" destOrd="0" presId="urn:microsoft.com/office/officeart/2005/8/layout/orgChart1"/>
    <dgm:cxn modelId="{768D0834-D2DA-6942-8418-6B6F99671C03}" type="presOf" srcId="{86CDDF73-0864-4E4F-B611-36C1A3266590}" destId="{8EE45A30-B7F7-6B48-9895-71A1A615DF31}" srcOrd="0" destOrd="0" presId="urn:microsoft.com/office/officeart/2005/8/layout/orgChart1"/>
    <dgm:cxn modelId="{01E7B634-0017-684B-9068-47033B767659}" type="presOf" srcId="{81B1E7E8-854E-AC4A-B504-AAFA3E68C529}" destId="{859FAD19-2436-B74B-8966-0790A0E4E4FE}" srcOrd="0" destOrd="0" presId="urn:microsoft.com/office/officeart/2005/8/layout/orgChart1"/>
    <dgm:cxn modelId="{42159438-1CEE-A442-A021-DEFC0E0BD3E4}" type="presOf" srcId="{7F70B4FE-2EEB-B343-90BF-5118BEFDC20D}" destId="{F30DFC5D-672F-FF43-9195-7171A4E8C87F}" srcOrd="1" destOrd="0" presId="urn:microsoft.com/office/officeart/2005/8/layout/orgChart1"/>
    <dgm:cxn modelId="{958FA73E-3A01-4C4A-B883-EC85A8417DA9}" type="presOf" srcId="{5953EA1D-7A93-3743-B3DB-91083D47271A}" destId="{8D5B97D3-68EC-EE49-B3CF-385ECDBC520E}" srcOrd="0" destOrd="0" presId="urn:microsoft.com/office/officeart/2005/8/layout/orgChart1"/>
    <dgm:cxn modelId="{9D4BAC47-B35E-294B-958F-23AD51C3107E}" srcId="{145F0A8B-9C83-7949-9C0A-B4531133E7AB}" destId="{7F70B4FE-2EEB-B343-90BF-5118BEFDC20D}" srcOrd="1" destOrd="0" parTransId="{C66BEBD1-9CE3-2E4B-9C59-1DB6EE9EA2EA}" sibTransId="{AC75EE31-013E-1047-BB3E-4144D9023661}"/>
    <dgm:cxn modelId="{923FD556-8712-3E4A-9E08-E2D10D6D65D8}" type="presOf" srcId="{6A55F5BE-F921-634D-9EE4-A023BD4373AC}" destId="{3585C5B7-65FC-694A-9121-06DAB92D66DD}" srcOrd="0" destOrd="0" presId="urn:microsoft.com/office/officeart/2005/8/layout/orgChart1"/>
    <dgm:cxn modelId="{DABD2957-B53A-4E44-8790-17A57F0075CF}" type="presOf" srcId="{537D19AB-C336-2244-9D54-FCD40EB62236}" destId="{CF07BA52-9E81-9847-B71A-311345E5A91A}" srcOrd="0" destOrd="0" presId="urn:microsoft.com/office/officeart/2005/8/layout/orgChart1"/>
    <dgm:cxn modelId="{7FA0D761-895F-834F-AE96-CB0160F99D56}" type="presOf" srcId="{7F70B4FE-2EEB-B343-90BF-5118BEFDC20D}" destId="{1C205166-191A-A340-A4E6-78AB9240106F}" srcOrd="0" destOrd="0" presId="urn:microsoft.com/office/officeart/2005/8/layout/orgChart1"/>
    <dgm:cxn modelId="{79DE9F68-921E-7A40-A9EA-09788C9D69BB}" type="presOf" srcId="{537D19AB-C336-2244-9D54-FCD40EB62236}" destId="{3424CBA6-BBDB-B24F-AED7-21AD9A3F7CF5}" srcOrd="1" destOrd="0" presId="urn:microsoft.com/office/officeart/2005/8/layout/orgChart1"/>
    <dgm:cxn modelId="{B158406C-054A-8C40-802C-A1138BEDB56F}" srcId="{81B1E7E8-854E-AC4A-B504-AAFA3E68C529}" destId="{145F0A8B-9C83-7949-9C0A-B4531133E7AB}" srcOrd="0" destOrd="0" parTransId="{189B7FB0-B48B-1449-BBA4-8B9D85EED9E8}" sibTransId="{4E62626D-BD86-AD46-BFB9-147588753879}"/>
    <dgm:cxn modelId="{917F306E-0DA2-CA4F-9477-7BFF34ED2A94}" type="presOf" srcId="{9BF63B8C-879C-264D-8F81-C8C745088238}" destId="{0C55647A-3B25-4D4C-ACB6-852EF23D6896}" srcOrd="0" destOrd="0" presId="urn:microsoft.com/office/officeart/2005/8/layout/orgChart1"/>
    <dgm:cxn modelId="{553A9174-FB7D-9A48-A7AB-0512DFEB44EA}" srcId="{145F0A8B-9C83-7949-9C0A-B4531133E7AB}" destId="{38DFD264-0AEF-B04C-AA16-6683EDEDE791}" srcOrd="0" destOrd="0" parTransId="{5953EA1D-7A93-3743-B3DB-91083D47271A}" sibTransId="{187A3D86-7297-1F4A-9614-1D612ED99AE9}"/>
    <dgm:cxn modelId="{2AF7B378-1C10-9545-ACAE-D96047BE7CCE}" type="presOf" srcId="{4A198F61-B9BF-8E48-B52E-1CA988C8A636}" destId="{3AE3301D-72EB-9D48-9E39-5A2C21643EC2}" srcOrd="0" destOrd="0" presId="urn:microsoft.com/office/officeart/2005/8/layout/orgChart1"/>
    <dgm:cxn modelId="{B5114F7D-8D87-C04A-B5B4-0CE57EBAB33E}" srcId="{98219B0A-5AD2-FE43-8C41-85B5EEE8E53A}" destId="{4A198F61-B9BF-8E48-B52E-1CA988C8A636}" srcOrd="0" destOrd="0" parTransId="{B4F4E704-C2FD-6C4A-9AC0-42D31AA4BAB0}" sibTransId="{194825CC-6A38-6E49-9013-69D1EF053365}"/>
    <dgm:cxn modelId="{0995AD84-4616-1E4D-AC76-9903084519E1}" type="presOf" srcId="{7EA3FC0F-D809-744A-AA35-C22AC920C128}" destId="{D18EDFDD-D38E-F148-B277-D8A45450DC95}" srcOrd="1" destOrd="0" presId="urn:microsoft.com/office/officeart/2005/8/layout/orgChart1"/>
    <dgm:cxn modelId="{F8FEBD99-8F36-E34C-9F3A-902ECE970F67}" srcId="{7EA3FC0F-D809-744A-AA35-C22AC920C128}" destId="{314ECF0A-8B77-E944-A04D-0C34B46AD2F0}" srcOrd="1" destOrd="0" parTransId="{F42BEC8A-C770-E647-813E-5E890E832DFD}" sibTransId="{74F66A48-4908-5045-A52B-45ED5F889DCF}"/>
    <dgm:cxn modelId="{F439029A-AA50-304B-94A1-C7D5737DDD9A}" srcId="{38DFD264-0AEF-B04C-AA16-6683EDEDE791}" destId="{98219B0A-5AD2-FE43-8C41-85B5EEE8E53A}" srcOrd="1" destOrd="0" parTransId="{DB47989B-184C-ED4B-A413-571B49CC7A32}" sibTransId="{E15F1043-5079-6B44-A464-341D77A5C729}"/>
    <dgm:cxn modelId="{968AF6A5-EB16-CB4C-AF10-C43BA83A6BD7}" type="presOf" srcId="{4A198F61-B9BF-8E48-B52E-1CA988C8A636}" destId="{A27F4EE2-03FD-8B41-8ACD-D569094455F1}" srcOrd="1" destOrd="0" presId="urn:microsoft.com/office/officeart/2005/8/layout/orgChart1"/>
    <dgm:cxn modelId="{68707FA6-9F36-EA49-A724-FCBEBC44BE81}" type="presOf" srcId="{A286AA15-D931-C94C-988F-75B162E86742}" destId="{BC240F18-F3BA-B147-9677-01084B8BA2CF}" srcOrd="0" destOrd="0" presId="urn:microsoft.com/office/officeart/2005/8/layout/orgChart1"/>
    <dgm:cxn modelId="{B10841A8-7A1C-264D-ABD4-BE3949FFEFFF}" type="presOf" srcId="{3E3FC5CD-4710-7843-9B07-6C9FB774FF75}" destId="{211D2C39-BEF5-AD48-B5B3-2532801484EA}" srcOrd="0" destOrd="0" presId="urn:microsoft.com/office/officeart/2005/8/layout/orgChart1"/>
    <dgm:cxn modelId="{06653BB8-0D65-DF42-B8EF-DDEF1A5E09A0}" type="presOf" srcId="{314ECF0A-8B77-E944-A04D-0C34B46AD2F0}" destId="{2FEF5D81-18E7-1949-80F5-9FBCE87EBF52}" srcOrd="0" destOrd="0" presId="urn:microsoft.com/office/officeart/2005/8/layout/orgChart1"/>
    <dgm:cxn modelId="{8395E6C4-531D-414F-9FAD-06BD5C528B7A}" type="presOf" srcId="{6A55F5BE-F921-634D-9EE4-A023BD4373AC}" destId="{9A6D07E0-2E44-A540-848C-C37484F4634B}" srcOrd="1" destOrd="0" presId="urn:microsoft.com/office/officeart/2005/8/layout/orgChart1"/>
    <dgm:cxn modelId="{D0BE08C9-14B3-284B-9B9F-EB3CCE4C1CFC}" srcId="{7EA3FC0F-D809-744A-AA35-C22AC920C128}" destId="{537D19AB-C336-2244-9D54-FCD40EB62236}" srcOrd="0" destOrd="0" parTransId="{86CDDF73-0864-4E4F-B611-36C1A3266590}" sibTransId="{A07C3619-76FE-A641-B9F4-8EB3C36B1F71}"/>
    <dgm:cxn modelId="{C6664BCC-ED53-AA43-8327-7557AD0B7D32}" type="presOf" srcId="{B4F4E704-C2FD-6C4A-9AC0-42D31AA4BAB0}" destId="{49F32306-A330-AB46-B0FD-285E9BFAF5EC}" srcOrd="0" destOrd="0" presId="urn:microsoft.com/office/officeart/2005/8/layout/orgChart1"/>
    <dgm:cxn modelId="{6F9B44D3-B6B7-1948-A8E1-1FD1600E6FC3}" type="presOf" srcId="{98219B0A-5AD2-FE43-8C41-85B5EEE8E53A}" destId="{AAEBEB72-1811-284B-8B3B-AC794B43A39E}" srcOrd="1" destOrd="0" presId="urn:microsoft.com/office/officeart/2005/8/layout/orgChart1"/>
    <dgm:cxn modelId="{E8E565D6-6680-5E44-BF61-B0EFA8700DD4}" type="presOf" srcId="{C66BEBD1-9CE3-2E4B-9C59-1DB6EE9EA2EA}" destId="{21D25DF5-CC85-DE44-9662-E6AFB79710FE}" srcOrd="0" destOrd="0" presId="urn:microsoft.com/office/officeart/2005/8/layout/orgChart1"/>
    <dgm:cxn modelId="{553E35DD-C8B8-4E42-AB06-45DDC01F3563}" type="presOf" srcId="{38DFD264-0AEF-B04C-AA16-6683EDEDE791}" destId="{77B517A8-4940-A242-84CA-E79C82FAA9B2}" srcOrd="0" destOrd="0" presId="urn:microsoft.com/office/officeart/2005/8/layout/orgChart1"/>
    <dgm:cxn modelId="{4E3C3FDD-2917-4B4A-AF67-E9EEA14C505B}" type="presOf" srcId="{7D811488-B7A3-E544-9630-41FA08F9595A}" destId="{44DD98AD-618B-804C-970C-9CADA3FA2783}" srcOrd="1" destOrd="0" presId="urn:microsoft.com/office/officeart/2005/8/layout/orgChart1"/>
    <dgm:cxn modelId="{929D5DE0-5C1E-3F49-8308-D06670DD44B8}" type="presOf" srcId="{7EA3FC0F-D809-744A-AA35-C22AC920C128}" destId="{96D6D89E-959B-A24D-AD56-CCFD30F0DE2D}" srcOrd="0" destOrd="0" presId="urn:microsoft.com/office/officeart/2005/8/layout/orgChart1"/>
    <dgm:cxn modelId="{F9497FE7-E2E1-5B43-87B5-320B951076AC}" type="presOf" srcId="{314ECF0A-8B77-E944-A04D-0C34B46AD2F0}" destId="{AD863263-4999-054C-B3EA-AB237A22C08A}" srcOrd="1" destOrd="0" presId="urn:microsoft.com/office/officeart/2005/8/layout/orgChart1"/>
    <dgm:cxn modelId="{33CC51F8-C477-F141-ABC2-665ECF492BCB}" type="presOf" srcId="{98219B0A-5AD2-FE43-8C41-85B5EEE8E53A}" destId="{7BB27F03-0307-8343-9920-639C3C0C915D}" srcOrd="0" destOrd="0" presId="urn:microsoft.com/office/officeart/2005/8/layout/orgChart1"/>
    <dgm:cxn modelId="{B01C34FC-4182-A74B-A73F-3BA33122D29B}" srcId="{38DFD264-0AEF-B04C-AA16-6683EDEDE791}" destId="{7EA3FC0F-D809-744A-AA35-C22AC920C128}" srcOrd="0" destOrd="0" parTransId="{A286AA15-D931-C94C-988F-75B162E86742}" sibTransId="{D651D421-305F-3B4C-BAA2-98D3B08A5395}"/>
    <dgm:cxn modelId="{24F8182B-780B-D048-B1F4-0785CAFA5393}" type="presParOf" srcId="{859FAD19-2436-B74B-8966-0790A0E4E4FE}" destId="{EEE398A6-DBE9-AD4A-85F7-58BC5FE36D2F}" srcOrd="0" destOrd="0" presId="urn:microsoft.com/office/officeart/2005/8/layout/orgChart1"/>
    <dgm:cxn modelId="{D0C61ED0-7144-6E4F-B9EE-4D97F803AE64}" type="presParOf" srcId="{EEE398A6-DBE9-AD4A-85F7-58BC5FE36D2F}" destId="{6D52BD2F-EA1F-2946-92F5-345BAE8BA6E0}" srcOrd="0" destOrd="0" presId="urn:microsoft.com/office/officeart/2005/8/layout/orgChart1"/>
    <dgm:cxn modelId="{5B503633-B8EC-AF4D-AA74-7434DD49910D}" type="presParOf" srcId="{6D52BD2F-EA1F-2946-92F5-345BAE8BA6E0}" destId="{2EF23B0B-6767-084E-91BB-05D4D269900E}" srcOrd="0" destOrd="0" presId="urn:microsoft.com/office/officeart/2005/8/layout/orgChart1"/>
    <dgm:cxn modelId="{1C4C8D5D-4799-084D-BA69-7D2DEF4F1D78}" type="presParOf" srcId="{6D52BD2F-EA1F-2946-92F5-345BAE8BA6E0}" destId="{339E0DD9-AA20-DE4D-8A05-B127433F410D}" srcOrd="1" destOrd="0" presId="urn:microsoft.com/office/officeart/2005/8/layout/orgChart1"/>
    <dgm:cxn modelId="{AB76F94B-5D2A-0E48-A892-C93B827F0AE4}" type="presParOf" srcId="{EEE398A6-DBE9-AD4A-85F7-58BC5FE36D2F}" destId="{CB1BD34F-91F4-4849-B7EF-BB898D3D5259}" srcOrd="1" destOrd="0" presId="urn:microsoft.com/office/officeart/2005/8/layout/orgChart1"/>
    <dgm:cxn modelId="{FEB6D821-CB18-0241-897E-BA84AEC16282}" type="presParOf" srcId="{CB1BD34F-91F4-4849-B7EF-BB898D3D5259}" destId="{8D5B97D3-68EC-EE49-B3CF-385ECDBC520E}" srcOrd="0" destOrd="0" presId="urn:microsoft.com/office/officeart/2005/8/layout/orgChart1"/>
    <dgm:cxn modelId="{B7160183-6268-BA47-B367-820BFFB84A64}" type="presParOf" srcId="{CB1BD34F-91F4-4849-B7EF-BB898D3D5259}" destId="{273DA3FC-54B6-E14C-AE65-BD939A329893}" srcOrd="1" destOrd="0" presId="urn:microsoft.com/office/officeart/2005/8/layout/orgChart1"/>
    <dgm:cxn modelId="{54654A9D-E7EE-6C4F-B693-ACD0C749B7B4}" type="presParOf" srcId="{273DA3FC-54B6-E14C-AE65-BD939A329893}" destId="{1C2EAD1A-41BC-5140-844C-482F71D6EA78}" srcOrd="0" destOrd="0" presId="urn:microsoft.com/office/officeart/2005/8/layout/orgChart1"/>
    <dgm:cxn modelId="{3CEE7A7C-04B3-8748-9390-31EF659D84D4}" type="presParOf" srcId="{1C2EAD1A-41BC-5140-844C-482F71D6EA78}" destId="{77B517A8-4940-A242-84CA-E79C82FAA9B2}" srcOrd="0" destOrd="0" presId="urn:microsoft.com/office/officeart/2005/8/layout/orgChart1"/>
    <dgm:cxn modelId="{42C8AF60-4DEA-5B43-A77B-33B5FA05BF70}" type="presParOf" srcId="{1C2EAD1A-41BC-5140-844C-482F71D6EA78}" destId="{524A06F1-D4EC-8447-8D37-6029200ADA8A}" srcOrd="1" destOrd="0" presId="urn:microsoft.com/office/officeart/2005/8/layout/orgChart1"/>
    <dgm:cxn modelId="{9406CBC8-BF7C-1B4B-A555-72DF04A94DCF}" type="presParOf" srcId="{273DA3FC-54B6-E14C-AE65-BD939A329893}" destId="{46BA43BE-DB1A-CF41-AAA6-39C656BE3117}" srcOrd="1" destOrd="0" presId="urn:microsoft.com/office/officeart/2005/8/layout/orgChart1"/>
    <dgm:cxn modelId="{5E375956-62D5-5D48-85C0-CAE8894D78F7}" type="presParOf" srcId="{46BA43BE-DB1A-CF41-AAA6-39C656BE3117}" destId="{BC240F18-F3BA-B147-9677-01084B8BA2CF}" srcOrd="0" destOrd="0" presId="urn:microsoft.com/office/officeart/2005/8/layout/orgChart1"/>
    <dgm:cxn modelId="{4024C02F-A368-0643-BE88-1DBF54EA4813}" type="presParOf" srcId="{46BA43BE-DB1A-CF41-AAA6-39C656BE3117}" destId="{F9249A2F-5E10-B743-A1C9-D97853006717}" srcOrd="1" destOrd="0" presId="urn:microsoft.com/office/officeart/2005/8/layout/orgChart1"/>
    <dgm:cxn modelId="{69102BC7-7DA3-9F41-9449-BB08765C556A}" type="presParOf" srcId="{F9249A2F-5E10-B743-A1C9-D97853006717}" destId="{EE87F610-D713-E247-8037-C6C805ED0D00}" srcOrd="0" destOrd="0" presId="urn:microsoft.com/office/officeart/2005/8/layout/orgChart1"/>
    <dgm:cxn modelId="{4D96D456-D8E6-9445-AE61-2BF2587130CC}" type="presParOf" srcId="{EE87F610-D713-E247-8037-C6C805ED0D00}" destId="{96D6D89E-959B-A24D-AD56-CCFD30F0DE2D}" srcOrd="0" destOrd="0" presId="urn:microsoft.com/office/officeart/2005/8/layout/orgChart1"/>
    <dgm:cxn modelId="{A480CE94-1F86-3C42-9062-7D501C1AFADD}" type="presParOf" srcId="{EE87F610-D713-E247-8037-C6C805ED0D00}" destId="{D18EDFDD-D38E-F148-B277-D8A45450DC95}" srcOrd="1" destOrd="0" presId="urn:microsoft.com/office/officeart/2005/8/layout/orgChart1"/>
    <dgm:cxn modelId="{7AC0702F-0162-D648-96B9-A79D7B65B812}" type="presParOf" srcId="{F9249A2F-5E10-B743-A1C9-D97853006717}" destId="{F6359AE5-64B3-394A-BF25-55E33B3873CB}" srcOrd="1" destOrd="0" presId="urn:microsoft.com/office/officeart/2005/8/layout/orgChart1"/>
    <dgm:cxn modelId="{AA75EBA8-8C01-744A-A6DB-5620589D8B83}" type="presParOf" srcId="{F6359AE5-64B3-394A-BF25-55E33B3873CB}" destId="{8EE45A30-B7F7-6B48-9895-71A1A615DF31}" srcOrd="0" destOrd="0" presId="urn:microsoft.com/office/officeart/2005/8/layout/orgChart1"/>
    <dgm:cxn modelId="{B5F3E4C5-BAFA-1246-B577-9CE34FB44DEB}" type="presParOf" srcId="{F6359AE5-64B3-394A-BF25-55E33B3873CB}" destId="{B64ECBD7-41F6-094D-9D9E-76FAA67C3C87}" srcOrd="1" destOrd="0" presId="urn:microsoft.com/office/officeart/2005/8/layout/orgChart1"/>
    <dgm:cxn modelId="{FA661103-A312-084A-95C4-8B7595636A75}" type="presParOf" srcId="{B64ECBD7-41F6-094D-9D9E-76FAA67C3C87}" destId="{13A5C8A1-0DF3-E144-BF74-50D99325AFC7}" srcOrd="0" destOrd="0" presId="urn:microsoft.com/office/officeart/2005/8/layout/orgChart1"/>
    <dgm:cxn modelId="{4408B7BD-5844-8A41-97D6-2BCCAF232EF1}" type="presParOf" srcId="{13A5C8A1-0DF3-E144-BF74-50D99325AFC7}" destId="{CF07BA52-9E81-9847-B71A-311345E5A91A}" srcOrd="0" destOrd="0" presId="urn:microsoft.com/office/officeart/2005/8/layout/orgChart1"/>
    <dgm:cxn modelId="{163D9156-894B-7D44-8A0C-950A20A66EFB}" type="presParOf" srcId="{13A5C8A1-0DF3-E144-BF74-50D99325AFC7}" destId="{3424CBA6-BBDB-B24F-AED7-21AD9A3F7CF5}" srcOrd="1" destOrd="0" presId="urn:microsoft.com/office/officeart/2005/8/layout/orgChart1"/>
    <dgm:cxn modelId="{35A36AA7-7EC4-E24F-9C39-918411F4A648}" type="presParOf" srcId="{B64ECBD7-41F6-094D-9D9E-76FAA67C3C87}" destId="{E8C089A7-5FBC-DB40-B1E3-F4E44776298A}" srcOrd="1" destOrd="0" presId="urn:microsoft.com/office/officeart/2005/8/layout/orgChart1"/>
    <dgm:cxn modelId="{F06AE5FB-CC1B-7548-81EF-E5B4132373A5}" type="presParOf" srcId="{B64ECBD7-41F6-094D-9D9E-76FAA67C3C87}" destId="{140421C2-C265-4A40-949E-4A2958B994BD}" srcOrd="2" destOrd="0" presId="urn:microsoft.com/office/officeart/2005/8/layout/orgChart1"/>
    <dgm:cxn modelId="{FC460DD3-254E-6542-8E0F-ABF5D0E7309C}" type="presParOf" srcId="{F6359AE5-64B3-394A-BF25-55E33B3873CB}" destId="{7907E7A5-8A9E-7B48-B9A8-89A31973E5A9}" srcOrd="2" destOrd="0" presId="urn:microsoft.com/office/officeart/2005/8/layout/orgChart1"/>
    <dgm:cxn modelId="{C229303E-F057-1A49-BF5A-20C53593A6C3}" type="presParOf" srcId="{F6359AE5-64B3-394A-BF25-55E33B3873CB}" destId="{CB64A725-18B2-8E43-8E41-AE0496A0C5CE}" srcOrd="3" destOrd="0" presId="urn:microsoft.com/office/officeart/2005/8/layout/orgChart1"/>
    <dgm:cxn modelId="{942DA291-E7CA-4A48-B429-204704C6F2BE}" type="presParOf" srcId="{CB64A725-18B2-8E43-8E41-AE0496A0C5CE}" destId="{FC0844B6-9C52-7348-A801-EDD630CEEF67}" srcOrd="0" destOrd="0" presId="urn:microsoft.com/office/officeart/2005/8/layout/orgChart1"/>
    <dgm:cxn modelId="{12DDFE27-5633-0B49-83E1-8F6078D74786}" type="presParOf" srcId="{FC0844B6-9C52-7348-A801-EDD630CEEF67}" destId="{2FEF5D81-18E7-1949-80F5-9FBCE87EBF52}" srcOrd="0" destOrd="0" presId="urn:microsoft.com/office/officeart/2005/8/layout/orgChart1"/>
    <dgm:cxn modelId="{6C27FD8D-AF5A-B848-B942-14320236E150}" type="presParOf" srcId="{FC0844B6-9C52-7348-A801-EDD630CEEF67}" destId="{AD863263-4999-054C-B3EA-AB237A22C08A}" srcOrd="1" destOrd="0" presId="urn:microsoft.com/office/officeart/2005/8/layout/orgChart1"/>
    <dgm:cxn modelId="{61A5E3A4-CB0A-A241-886C-0509F9383387}" type="presParOf" srcId="{CB64A725-18B2-8E43-8E41-AE0496A0C5CE}" destId="{2B61502C-6744-B547-8E57-42564F95F1E7}" srcOrd="1" destOrd="0" presId="urn:microsoft.com/office/officeart/2005/8/layout/orgChart1"/>
    <dgm:cxn modelId="{E51666CB-5C03-0142-88E8-835F2B21EA19}" type="presParOf" srcId="{CB64A725-18B2-8E43-8E41-AE0496A0C5CE}" destId="{6001F76C-E8DF-594B-A262-E2988F015F54}" srcOrd="2" destOrd="0" presId="urn:microsoft.com/office/officeart/2005/8/layout/orgChart1"/>
    <dgm:cxn modelId="{D8A0F5DE-7919-274D-ACDF-55F3B361DC79}" type="presParOf" srcId="{F9249A2F-5E10-B743-A1C9-D97853006717}" destId="{39811B8C-F454-4548-B625-2BDE162EA545}" srcOrd="2" destOrd="0" presId="urn:microsoft.com/office/officeart/2005/8/layout/orgChart1"/>
    <dgm:cxn modelId="{EA266F8E-13E6-9A44-AE64-0FD193EB9D08}" type="presParOf" srcId="{46BA43BE-DB1A-CF41-AAA6-39C656BE3117}" destId="{374711B3-F904-344E-8CC9-54C057C875BD}" srcOrd="2" destOrd="0" presId="urn:microsoft.com/office/officeart/2005/8/layout/orgChart1"/>
    <dgm:cxn modelId="{F59B731A-7F9A-364B-8B4B-0335FA29763B}" type="presParOf" srcId="{46BA43BE-DB1A-CF41-AAA6-39C656BE3117}" destId="{CC140548-2118-0647-9780-D8F0528650E9}" srcOrd="3" destOrd="0" presId="urn:microsoft.com/office/officeart/2005/8/layout/orgChart1"/>
    <dgm:cxn modelId="{BE5F520D-B9C9-7E4B-99AA-FFEC7FB31578}" type="presParOf" srcId="{CC140548-2118-0647-9780-D8F0528650E9}" destId="{750710F2-30C9-754C-A0B8-310B2B35183B}" srcOrd="0" destOrd="0" presId="urn:microsoft.com/office/officeart/2005/8/layout/orgChart1"/>
    <dgm:cxn modelId="{0F317FAC-23A9-FF40-9957-9173F91E527B}" type="presParOf" srcId="{750710F2-30C9-754C-A0B8-310B2B35183B}" destId="{7BB27F03-0307-8343-9920-639C3C0C915D}" srcOrd="0" destOrd="0" presId="urn:microsoft.com/office/officeart/2005/8/layout/orgChart1"/>
    <dgm:cxn modelId="{823A39B4-9D20-934F-84C4-1D0FFBBDD8AA}" type="presParOf" srcId="{750710F2-30C9-754C-A0B8-310B2B35183B}" destId="{AAEBEB72-1811-284B-8B3B-AC794B43A39E}" srcOrd="1" destOrd="0" presId="urn:microsoft.com/office/officeart/2005/8/layout/orgChart1"/>
    <dgm:cxn modelId="{835A31AB-0B0E-CB42-AE00-1E0587C07D6D}" type="presParOf" srcId="{CC140548-2118-0647-9780-D8F0528650E9}" destId="{AC8B83C7-B9C0-7E4B-8C26-B20A564B8C2B}" srcOrd="1" destOrd="0" presId="urn:microsoft.com/office/officeart/2005/8/layout/orgChart1"/>
    <dgm:cxn modelId="{E35ECE27-2FDF-1E43-8950-CF306B9C4B3D}" type="presParOf" srcId="{AC8B83C7-B9C0-7E4B-8C26-B20A564B8C2B}" destId="{49F32306-A330-AB46-B0FD-285E9BFAF5EC}" srcOrd="0" destOrd="0" presId="urn:microsoft.com/office/officeart/2005/8/layout/orgChart1"/>
    <dgm:cxn modelId="{FF9FAB73-EFC3-E84A-8B65-A027665F215A}" type="presParOf" srcId="{AC8B83C7-B9C0-7E4B-8C26-B20A564B8C2B}" destId="{E9C04AB3-64FB-5B40-BF40-124683904171}" srcOrd="1" destOrd="0" presId="urn:microsoft.com/office/officeart/2005/8/layout/orgChart1"/>
    <dgm:cxn modelId="{0DA072C1-5FC5-674A-963F-871A4C3D6700}" type="presParOf" srcId="{E9C04AB3-64FB-5B40-BF40-124683904171}" destId="{FE40AFBE-9125-1B4E-98C1-5D7DF144F9E7}" srcOrd="0" destOrd="0" presId="urn:microsoft.com/office/officeart/2005/8/layout/orgChart1"/>
    <dgm:cxn modelId="{91EAAF23-0854-A744-BF4F-00C7AB50A196}" type="presParOf" srcId="{FE40AFBE-9125-1B4E-98C1-5D7DF144F9E7}" destId="{3AE3301D-72EB-9D48-9E39-5A2C21643EC2}" srcOrd="0" destOrd="0" presId="urn:microsoft.com/office/officeart/2005/8/layout/orgChart1"/>
    <dgm:cxn modelId="{63E8E3BB-56F4-3249-8357-EE51ED6DFBD5}" type="presParOf" srcId="{FE40AFBE-9125-1B4E-98C1-5D7DF144F9E7}" destId="{A27F4EE2-03FD-8B41-8ACD-D569094455F1}" srcOrd="1" destOrd="0" presId="urn:microsoft.com/office/officeart/2005/8/layout/orgChart1"/>
    <dgm:cxn modelId="{F5730378-A88A-0B44-9429-5F2A3977CC47}" type="presParOf" srcId="{E9C04AB3-64FB-5B40-BF40-124683904171}" destId="{5ABC3DF6-81B0-924C-8663-33C24BDF0462}" srcOrd="1" destOrd="0" presId="urn:microsoft.com/office/officeart/2005/8/layout/orgChart1"/>
    <dgm:cxn modelId="{C0DD9685-40FE-2545-827B-E1AE97266510}" type="presParOf" srcId="{E9C04AB3-64FB-5B40-BF40-124683904171}" destId="{D4E347B2-2781-A942-9499-5CF369528E2F}" srcOrd="2" destOrd="0" presId="urn:microsoft.com/office/officeart/2005/8/layout/orgChart1"/>
    <dgm:cxn modelId="{DC1365C8-3B43-0B44-8A2F-43946221409A}" type="presParOf" srcId="{CC140548-2118-0647-9780-D8F0528650E9}" destId="{6D956D9F-1829-D64C-9B25-12619F94B4A5}" srcOrd="2" destOrd="0" presId="urn:microsoft.com/office/officeart/2005/8/layout/orgChart1"/>
    <dgm:cxn modelId="{CD4F3D80-CB62-F540-8040-8473447CC9B8}" type="presParOf" srcId="{273DA3FC-54B6-E14C-AE65-BD939A329893}" destId="{FEBBA614-BDE4-CA45-ACF7-42A38FDCFA77}" srcOrd="2" destOrd="0" presId="urn:microsoft.com/office/officeart/2005/8/layout/orgChart1"/>
    <dgm:cxn modelId="{BC818D68-5D8C-5548-AC88-E7F4162905DF}" type="presParOf" srcId="{CB1BD34F-91F4-4849-B7EF-BB898D3D5259}" destId="{21D25DF5-CC85-DE44-9662-E6AFB79710FE}" srcOrd="2" destOrd="0" presId="urn:microsoft.com/office/officeart/2005/8/layout/orgChart1"/>
    <dgm:cxn modelId="{C77CE248-7473-FC4B-9375-CC61BB2B50A2}" type="presParOf" srcId="{CB1BD34F-91F4-4849-B7EF-BB898D3D5259}" destId="{FC993817-85E0-A748-BC47-EE33FC73B8E9}" srcOrd="3" destOrd="0" presId="urn:microsoft.com/office/officeart/2005/8/layout/orgChart1"/>
    <dgm:cxn modelId="{8F947795-13C6-D744-8E37-6453D8C2A067}" type="presParOf" srcId="{FC993817-85E0-A748-BC47-EE33FC73B8E9}" destId="{65E9DE42-AEC1-F247-9FFE-451F1F76D9F5}" srcOrd="0" destOrd="0" presId="urn:microsoft.com/office/officeart/2005/8/layout/orgChart1"/>
    <dgm:cxn modelId="{4CDEB83D-9F9F-BB48-B1BC-8A9300868220}" type="presParOf" srcId="{65E9DE42-AEC1-F247-9FFE-451F1F76D9F5}" destId="{1C205166-191A-A340-A4E6-78AB9240106F}" srcOrd="0" destOrd="0" presId="urn:microsoft.com/office/officeart/2005/8/layout/orgChart1"/>
    <dgm:cxn modelId="{F03A151C-6785-044A-9C35-7E95149BA774}" type="presParOf" srcId="{65E9DE42-AEC1-F247-9FFE-451F1F76D9F5}" destId="{F30DFC5D-672F-FF43-9195-7171A4E8C87F}" srcOrd="1" destOrd="0" presId="urn:microsoft.com/office/officeart/2005/8/layout/orgChart1"/>
    <dgm:cxn modelId="{F9025AA4-C616-3449-99F5-068AD5FF5B01}" type="presParOf" srcId="{FC993817-85E0-A748-BC47-EE33FC73B8E9}" destId="{B8A91AFA-2AA5-424A-9B4A-1736E9B1AA36}" srcOrd="1" destOrd="0" presId="urn:microsoft.com/office/officeart/2005/8/layout/orgChart1"/>
    <dgm:cxn modelId="{7079EE6C-C0B0-1345-9279-384BEF9FE0C9}" type="presParOf" srcId="{B8A91AFA-2AA5-424A-9B4A-1736E9B1AA36}" destId="{211D2C39-BEF5-AD48-B5B3-2532801484EA}" srcOrd="0" destOrd="0" presId="urn:microsoft.com/office/officeart/2005/8/layout/orgChart1"/>
    <dgm:cxn modelId="{2940A8FD-4602-A74C-A9C6-B0DD15DBB68D}" type="presParOf" srcId="{B8A91AFA-2AA5-424A-9B4A-1736E9B1AA36}" destId="{7FC5E6D1-5E97-6947-9489-1B5B5E2D70AA}" srcOrd="1" destOrd="0" presId="urn:microsoft.com/office/officeart/2005/8/layout/orgChart1"/>
    <dgm:cxn modelId="{1E7E7612-E16D-6347-9D7F-19A7AEDEAFA4}" type="presParOf" srcId="{7FC5E6D1-5E97-6947-9489-1B5B5E2D70AA}" destId="{3B26268A-6F3D-6042-A36C-15368886DA3A}" srcOrd="0" destOrd="0" presId="urn:microsoft.com/office/officeart/2005/8/layout/orgChart1"/>
    <dgm:cxn modelId="{E7E378B3-2F63-F24D-B5FE-C7D37184BA7E}" type="presParOf" srcId="{3B26268A-6F3D-6042-A36C-15368886DA3A}" destId="{1E2D9460-7C47-AD4B-84CF-8FDABD1AD791}" srcOrd="0" destOrd="0" presId="urn:microsoft.com/office/officeart/2005/8/layout/orgChart1"/>
    <dgm:cxn modelId="{31EBD051-B4F0-1C41-B2D5-11B3D52EF349}" type="presParOf" srcId="{3B26268A-6F3D-6042-A36C-15368886DA3A}" destId="{44DD98AD-618B-804C-970C-9CADA3FA2783}" srcOrd="1" destOrd="0" presId="urn:microsoft.com/office/officeart/2005/8/layout/orgChart1"/>
    <dgm:cxn modelId="{0C75B658-D903-A146-AE17-06043963A097}" type="presParOf" srcId="{7FC5E6D1-5E97-6947-9489-1B5B5E2D70AA}" destId="{EF5FD04F-4C91-2140-9A3F-1A54F4B505B7}" srcOrd="1" destOrd="0" presId="urn:microsoft.com/office/officeart/2005/8/layout/orgChart1"/>
    <dgm:cxn modelId="{ED61BBAA-B670-BF41-A97C-679826DC6D0F}" type="presParOf" srcId="{7FC5E6D1-5E97-6947-9489-1B5B5E2D70AA}" destId="{0ED349F8-84EE-A740-8D3F-9859AABF9B22}" srcOrd="2" destOrd="0" presId="urn:microsoft.com/office/officeart/2005/8/layout/orgChart1"/>
    <dgm:cxn modelId="{3347652D-490C-2642-9436-2AA0B7F17F32}" type="presParOf" srcId="{B8A91AFA-2AA5-424A-9B4A-1736E9B1AA36}" destId="{0C55647A-3B25-4D4C-ACB6-852EF23D6896}" srcOrd="2" destOrd="0" presId="urn:microsoft.com/office/officeart/2005/8/layout/orgChart1"/>
    <dgm:cxn modelId="{1759275C-F5E4-EF4C-85B6-C62399287C38}" type="presParOf" srcId="{B8A91AFA-2AA5-424A-9B4A-1736E9B1AA36}" destId="{0F058FA9-F2C5-7F41-826B-B2E03E82FCAB}" srcOrd="3" destOrd="0" presId="urn:microsoft.com/office/officeart/2005/8/layout/orgChart1"/>
    <dgm:cxn modelId="{FAE84534-C1CD-A248-BCFC-CF2C88D23713}" type="presParOf" srcId="{0F058FA9-F2C5-7F41-826B-B2E03E82FCAB}" destId="{EB64BD11-45DE-E44C-8AE9-21C24B83B3D1}" srcOrd="0" destOrd="0" presId="urn:microsoft.com/office/officeart/2005/8/layout/orgChart1"/>
    <dgm:cxn modelId="{930DD925-2A24-2045-8012-CEC97150A552}" type="presParOf" srcId="{EB64BD11-45DE-E44C-8AE9-21C24B83B3D1}" destId="{3585C5B7-65FC-694A-9121-06DAB92D66DD}" srcOrd="0" destOrd="0" presId="urn:microsoft.com/office/officeart/2005/8/layout/orgChart1"/>
    <dgm:cxn modelId="{AB5640C9-4097-F84B-9120-B64C3FE3FB3B}" type="presParOf" srcId="{EB64BD11-45DE-E44C-8AE9-21C24B83B3D1}" destId="{9A6D07E0-2E44-A540-848C-C37484F4634B}" srcOrd="1" destOrd="0" presId="urn:microsoft.com/office/officeart/2005/8/layout/orgChart1"/>
    <dgm:cxn modelId="{E2A0CBAB-558B-044D-AF35-E8A0055D11FF}" type="presParOf" srcId="{0F058FA9-F2C5-7F41-826B-B2E03E82FCAB}" destId="{1ED2A4EF-FBC7-924C-8701-14973C78C88C}" srcOrd="1" destOrd="0" presId="urn:microsoft.com/office/officeart/2005/8/layout/orgChart1"/>
    <dgm:cxn modelId="{68BDD9B6-9838-E14B-BAE5-551E9A4D56D3}" type="presParOf" srcId="{0F058FA9-F2C5-7F41-826B-B2E03E82FCAB}" destId="{6D3571FD-C2B6-A54E-A3E1-69D5AE795574}" srcOrd="2" destOrd="0" presId="urn:microsoft.com/office/officeart/2005/8/layout/orgChart1"/>
    <dgm:cxn modelId="{4AFA3967-DE70-254A-8521-F668F094704C}" type="presParOf" srcId="{FC993817-85E0-A748-BC47-EE33FC73B8E9}" destId="{218D0765-22A9-8A49-B45D-3DD69FD9C8D6}" srcOrd="2" destOrd="0" presId="urn:microsoft.com/office/officeart/2005/8/layout/orgChart1"/>
    <dgm:cxn modelId="{D9FBCB26-EA8B-A948-B1D8-2D6EDC3824F9}" type="presParOf" srcId="{EEE398A6-DBE9-AD4A-85F7-58BC5FE36D2F}" destId="{4C09A560-19CB-5B40-8726-3148E91BF22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5647A-3B25-4D4C-ACB6-852EF23D6896}">
      <dsp:nvSpPr>
        <dsp:cNvPr id="0" name=""/>
        <dsp:cNvSpPr/>
      </dsp:nvSpPr>
      <dsp:spPr>
        <a:xfrm>
          <a:off x="4563913" y="1402363"/>
          <a:ext cx="173796" cy="1355610"/>
        </a:xfrm>
        <a:custGeom>
          <a:avLst/>
          <a:gdLst/>
          <a:ahLst/>
          <a:cxnLst/>
          <a:rect l="0" t="0" r="0" b="0"/>
          <a:pathLst>
            <a:path>
              <a:moveTo>
                <a:pt x="0" y="0"/>
              </a:moveTo>
              <a:lnTo>
                <a:pt x="0" y="1355610"/>
              </a:lnTo>
              <a:lnTo>
                <a:pt x="173796" y="13556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1D2C39-BEF5-AD48-B5B3-2532801484EA}">
      <dsp:nvSpPr>
        <dsp:cNvPr id="0" name=""/>
        <dsp:cNvSpPr/>
      </dsp:nvSpPr>
      <dsp:spPr>
        <a:xfrm>
          <a:off x="4563913" y="1402363"/>
          <a:ext cx="173796" cy="532974"/>
        </a:xfrm>
        <a:custGeom>
          <a:avLst/>
          <a:gdLst/>
          <a:ahLst/>
          <a:cxnLst/>
          <a:rect l="0" t="0" r="0" b="0"/>
          <a:pathLst>
            <a:path>
              <a:moveTo>
                <a:pt x="0" y="0"/>
              </a:moveTo>
              <a:lnTo>
                <a:pt x="0" y="532974"/>
              </a:lnTo>
              <a:lnTo>
                <a:pt x="173796" y="53297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D25DF5-CC85-DE44-9662-E6AFB79710FE}">
      <dsp:nvSpPr>
        <dsp:cNvPr id="0" name=""/>
        <dsp:cNvSpPr/>
      </dsp:nvSpPr>
      <dsp:spPr>
        <a:xfrm>
          <a:off x="3975902" y="579728"/>
          <a:ext cx="1051466" cy="243314"/>
        </a:xfrm>
        <a:custGeom>
          <a:avLst/>
          <a:gdLst/>
          <a:ahLst/>
          <a:cxnLst/>
          <a:rect l="0" t="0" r="0" b="0"/>
          <a:pathLst>
            <a:path>
              <a:moveTo>
                <a:pt x="0" y="0"/>
              </a:moveTo>
              <a:lnTo>
                <a:pt x="0" y="121657"/>
              </a:lnTo>
              <a:lnTo>
                <a:pt x="1051466" y="121657"/>
              </a:lnTo>
              <a:lnTo>
                <a:pt x="1051466" y="2433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F32306-A330-AB46-B0FD-285E9BFAF5EC}">
      <dsp:nvSpPr>
        <dsp:cNvPr id="0" name=""/>
        <dsp:cNvSpPr/>
      </dsp:nvSpPr>
      <dsp:spPr>
        <a:xfrm>
          <a:off x="3161957" y="2224998"/>
          <a:ext cx="173796" cy="532974"/>
        </a:xfrm>
        <a:custGeom>
          <a:avLst/>
          <a:gdLst/>
          <a:ahLst/>
          <a:cxnLst/>
          <a:rect l="0" t="0" r="0" b="0"/>
          <a:pathLst>
            <a:path>
              <a:moveTo>
                <a:pt x="0" y="0"/>
              </a:moveTo>
              <a:lnTo>
                <a:pt x="0" y="532974"/>
              </a:lnTo>
              <a:lnTo>
                <a:pt x="173796" y="53297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4711B3-F904-344E-8CC9-54C057C875BD}">
      <dsp:nvSpPr>
        <dsp:cNvPr id="0" name=""/>
        <dsp:cNvSpPr/>
      </dsp:nvSpPr>
      <dsp:spPr>
        <a:xfrm>
          <a:off x="2924435" y="1402363"/>
          <a:ext cx="700977" cy="243314"/>
        </a:xfrm>
        <a:custGeom>
          <a:avLst/>
          <a:gdLst/>
          <a:ahLst/>
          <a:cxnLst/>
          <a:rect l="0" t="0" r="0" b="0"/>
          <a:pathLst>
            <a:path>
              <a:moveTo>
                <a:pt x="0" y="0"/>
              </a:moveTo>
              <a:lnTo>
                <a:pt x="0" y="121657"/>
              </a:lnTo>
              <a:lnTo>
                <a:pt x="700977" y="121657"/>
              </a:lnTo>
              <a:lnTo>
                <a:pt x="700977" y="2433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07E7A5-8A9E-7B48-B9A8-89A31973E5A9}">
      <dsp:nvSpPr>
        <dsp:cNvPr id="0" name=""/>
        <dsp:cNvSpPr/>
      </dsp:nvSpPr>
      <dsp:spPr>
        <a:xfrm>
          <a:off x="1760001" y="2224998"/>
          <a:ext cx="173796" cy="1355610"/>
        </a:xfrm>
        <a:custGeom>
          <a:avLst/>
          <a:gdLst/>
          <a:ahLst/>
          <a:cxnLst/>
          <a:rect l="0" t="0" r="0" b="0"/>
          <a:pathLst>
            <a:path>
              <a:moveTo>
                <a:pt x="0" y="0"/>
              </a:moveTo>
              <a:lnTo>
                <a:pt x="0" y="1355610"/>
              </a:lnTo>
              <a:lnTo>
                <a:pt x="173796" y="13556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E45A30-B7F7-6B48-9895-71A1A615DF31}">
      <dsp:nvSpPr>
        <dsp:cNvPr id="0" name=""/>
        <dsp:cNvSpPr/>
      </dsp:nvSpPr>
      <dsp:spPr>
        <a:xfrm>
          <a:off x="1760001" y="2224998"/>
          <a:ext cx="173796" cy="532974"/>
        </a:xfrm>
        <a:custGeom>
          <a:avLst/>
          <a:gdLst/>
          <a:ahLst/>
          <a:cxnLst/>
          <a:rect l="0" t="0" r="0" b="0"/>
          <a:pathLst>
            <a:path>
              <a:moveTo>
                <a:pt x="0" y="0"/>
              </a:moveTo>
              <a:lnTo>
                <a:pt x="0" y="532974"/>
              </a:lnTo>
              <a:lnTo>
                <a:pt x="173796" y="53297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240F18-F3BA-B147-9677-01084B8BA2CF}">
      <dsp:nvSpPr>
        <dsp:cNvPr id="0" name=""/>
        <dsp:cNvSpPr/>
      </dsp:nvSpPr>
      <dsp:spPr>
        <a:xfrm>
          <a:off x="2223457" y="1402363"/>
          <a:ext cx="700977" cy="243314"/>
        </a:xfrm>
        <a:custGeom>
          <a:avLst/>
          <a:gdLst/>
          <a:ahLst/>
          <a:cxnLst/>
          <a:rect l="0" t="0" r="0" b="0"/>
          <a:pathLst>
            <a:path>
              <a:moveTo>
                <a:pt x="700977" y="0"/>
              </a:moveTo>
              <a:lnTo>
                <a:pt x="700977" y="121657"/>
              </a:lnTo>
              <a:lnTo>
                <a:pt x="0" y="121657"/>
              </a:lnTo>
              <a:lnTo>
                <a:pt x="0" y="2433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5B97D3-68EC-EE49-B3CF-385ECDBC520E}">
      <dsp:nvSpPr>
        <dsp:cNvPr id="0" name=""/>
        <dsp:cNvSpPr/>
      </dsp:nvSpPr>
      <dsp:spPr>
        <a:xfrm>
          <a:off x="2924435" y="579728"/>
          <a:ext cx="1051466" cy="243314"/>
        </a:xfrm>
        <a:custGeom>
          <a:avLst/>
          <a:gdLst/>
          <a:ahLst/>
          <a:cxnLst/>
          <a:rect l="0" t="0" r="0" b="0"/>
          <a:pathLst>
            <a:path>
              <a:moveTo>
                <a:pt x="1051466" y="0"/>
              </a:moveTo>
              <a:lnTo>
                <a:pt x="1051466" y="121657"/>
              </a:lnTo>
              <a:lnTo>
                <a:pt x="0" y="121657"/>
              </a:lnTo>
              <a:lnTo>
                <a:pt x="0" y="2433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F23B0B-6767-084E-91BB-05D4D269900E}">
      <dsp:nvSpPr>
        <dsp:cNvPr id="0" name=""/>
        <dsp:cNvSpPr/>
      </dsp:nvSpPr>
      <dsp:spPr>
        <a:xfrm>
          <a:off x="3396582" y="407"/>
          <a:ext cx="1158641" cy="5793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Physical Object</a:t>
          </a:r>
        </a:p>
      </dsp:txBody>
      <dsp:txXfrm>
        <a:off x="3396582" y="407"/>
        <a:ext cx="1158641" cy="579320"/>
      </dsp:txXfrm>
    </dsp:sp>
    <dsp:sp modelId="{77B517A8-4940-A242-84CA-E79C82FAA9B2}">
      <dsp:nvSpPr>
        <dsp:cNvPr id="0" name=""/>
        <dsp:cNvSpPr/>
      </dsp:nvSpPr>
      <dsp:spPr>
        <a:xfrm>
          <a:off x="2345115" y="823042"/>
          <a:ext cx="1158641" cy="5793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Living thing</a:t>
          </a:r>
        </a:p>
      </dsp:txBody>
      <dsp:txXfrm>
        <a:off x="2345115" y="823042"/>
        <a:ext cx="1158641" cy="579320"/>
      </dsp:txXfrm>
    </dsp:sp>
    <dsp:sp modelId="{96D6D89E-959B-A24D-AD56-CCFD30F0DE2D}">
      <dsp:nvSpPr>
        <dsp:cNvPr id="0" name=""/>
        <dsp:cNvSpPr/>
      </dsp:nvSpPr>
      <dsp:spPr>
        <a:xfrm>
          <a:off x="1644137" y="1645678"/>
          <a:ext cx="1158641" cy="5793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Mammal</a:t>
          </a:r>
        </a:p>
      </dsp:txBody>
      <dsp:txXfrm>
        <a:off x="1644137" y="1645678"/>
        <a:ext cx="1158641" cy="579320"/>
      </dsp:txXfrm>
    </dsp:sp>
    <dsp:sp modelId="{CF07BA52-9E81-9847-B71A-311345E5A91A}">
      <dsp:nvSpPr>
        <dsp:cNvPr id="0" name=""/>
        <dsp:cNvSpPr/>
      </dsp:nvSpPr>
      <dsp:spPr>
        <a:xfrm>
          <a:off x="1933797" y="2468313"/>
          <a:ext cx="1158641" cy="5793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Cat</a:t>
          </a:r>
        </a:p>
      </dsp:txBody>
      <dsp:txXfrm>
        <a:off x="1933797" y="2468313"/>
        <a:ext cx="1158641" cy="579320"/>
      </dsp:txXfrm>
    </dsp:sp>
    <dsp:sp modelId="{2FEF5D81-18E7-1949-80F5-9FBCE87EBF52}">
      <dsp:nvSpPr>
        <dsp:cNvPr id="0" name=""/>
        <dsp:cNvSpPr/>
      </dsp:nvSpPr>
      <dsp:spPr>
        <a:xfrm>
          <a:off x="1933797" y="3290948"/>
          <a:ext cx="1158641" cy="5793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Dog</a:t>
          </a:r>
        </a:p>
      </dsp:txBody>
      <dsp:txXfrm>
        <a:off x="1933797" y="3290948"/>
        <a:ext cx="1158641" cy="579320"/>
      </dsp:txXfrm>
    </dsp:sp>
    <dsp:sp modelId="{7BB27F03-0307-8343-9920-639C3C0C915D}">
      <dsp:nvSpPr>
        <dsp:cNvPr id="0" name=""/>
        <dsp:cNvSpPr/>
      </dsp:nvSpPr>
      <dsp:spPr>
        <a:xfrm>
          <a:off x="3046093" y="1645678"/>
          <a:ext cx="1158641" cy="5793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Insect</a:t>
          </a:r>
        </a:p>
      </dsp:txBody>
      <dsp:txXfrm>
        <a:off x="3046093" y="1645678"/>
        <a:ext cx="1158641" cy="579320"/>
      </dsp:txXfrm>
    </dsp:sp>
    <dsp:sp modelId="{3AE3301D-72EB-9D48-9E39-5A2C21643EC2}">
      <dsp:nvSpPr>
        <dsp:cNvPr id="0" name=""/>
        <dsp:cNvSpPr/>
      </dsp:nvSpPr>
      <dsp:spPr>
        <a:xfrm>
          <a:off x="3335753" y="2468313"/>
          <a:ext cx="1158641" cy="5793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Bee</a:t>
          </a:r>
        </a:p>
      </dsp:txBody>
      <dsp:txXfrm>
        <a:off x="3335753" y="2468313"/>
        <a:ext cx="1158641" cy="579320"/>
      </dsp:txXfrm>
    </dsp:sp>
    <dsp:sp modelId="{1C205166-191A-A340-A4E6-78AB9240106F}">
      <dsp:nvSpPr>
        <dsp:cNvPr id="0" name=""/>
        <dsp:cNvSpPr/>
      </dsp:nvSpPr>
      <dsp:spPr>
        <a:xfrm>
          <a:off x="4448049" y="823042"/>
          <a:ext cx="1158641" cy="5793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Inanimate Object</a:t>
          </a:r>
        </a:p>
      </dsp:txBody>
      <dsp:txXfrm>
        <a:off x="4448049" y="823042"/>
        <a:ext cx="1158641" cy="579320"/>
      </dsp:txXfrm>
    </dsp:sp>
    <dsp:sp modelId="{1E2D9460-7C47-AD4B-84CF-8FDABD1AD791}">
      <dsp:nvSpPr>
        <dsp:cNvPr id="0" name=""/>
        <dsp:cNvSpPr/>
      </dsp:nvSpPr>
      <dsp:spPr>
        <a:xfrm>
          <a:off x="4737709" y="1645678"/>
          <a:ext cx="1158641" cy="5793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Stone</a:t>
          </a:r>
        </a:p>
      </dsp:txBody>
      <dsp:txXfrm>
        <a:off x="4737709" y="1645678"/>
        <a:ext cx="1158641" cy="579320"/>
      </dsp:txXfrm>
    </dsp:sp>
    <dsp:sp modelId="{3585C5B7-65FC-694A-9121-06DAB92D66DD}">
      <dsp:nvSpPr>
        <dsp:cNvPr id="0" name=""/>
        <dsp:cNvSpPr/>
      </dsp:nvSpPr>
      <dsp:spPr>
        <a:xfrm>
          <a:off x="4737709" y="2468313"/>
          <a:ext cx="1158641" cy="5793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Asteroid</a:t>
          </a:r>
        </a:p>
      </dsp:txBody>
      <dsp:txXfrm>
        <a:off x="4737709" y="2468313"/>
        <a:ext cx="1158641" cy="57932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726F7-1322-8B46-A3C1-3D1B6F454225}" type="datetimeFigureOut">
              <a:rPr lang="en-AU" smtClean="0"/>
              <a:t>15/11/2022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895699-AEBD-804E-8FDC-CD08F08621CF}" type="slidenum">
              <a:rPr lang="en-AU" smtClean="0"/>
              <a:t>‹#›</a:t>
            </a:fld>
            <a:endParaRPr lang="en-AU"/>
          </a:p>
        </p:txBody>
      </p:sp>
    </p:spTree>
    <p:extLst>
      <p:ext uri="{BB962C8B-B14F-4D97-AF65-F5344CB8AC3E}">
        <p14:creationId xmlns:p14="http://schemas.microsoft.com/office/powerpoint/2010/main" val="1089032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895699-AEBD-804E-8FDC-CD08F08621CF}" type="slidenum">
              <a:rPr lang="en-AU" smtClean="0"/>
              <a:t>1</a:t>
            </a:fld>
            <a:endParaRPr lang="en-AU"/>
          </a:p>
        </p:txBody>
      </p:sp>
    </p:spTree>
    <p:extLst>
      <p:ext uri="{BB962C8B-B14F-4D97-AF65-F5344CB8AC3E}">
        <p14:creationId xmlns:p14="http://schemas.microsoft.com/office/powerpoint/2010/main" val="3936003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“object” is the default base class, if none specified</a:t>
            </a:r>
          </a:p>
        </p:txBody>
      </p:sp>
    </p:spTree>
    <p:extLst>
      <p:ext uri="{BB962C8B-B14F-4D97-AF65-F5344CB8AC3E}">
        <p14:creationId xmlns:p14="http://schemas.microsoft.com/office/powerpoint/2010/main" val="755000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7681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Why didn't we have the area function in Shape?</a:t>
            </a:r>
          </a:p>
          <a:p>
            <a:pPr lvl="0">
              <a:spcBef>
                <a:spcPts val="0"/>
              </a:spcBef>
              <a:buNone/>
            </a:pPr>
            <a:r>
              <a:rPr lang="en-US" dirty="0"/>
              <a:t>This naming style: "area" is a noun so it sounds like a field, but is really a method... is not uncommon. It's a bit like </a:t>
            </a:r>
            <a:r>
              <a:rPr lang="en-US" dirty="0" err="1"/>
              <a:t>len</a:t>
            </a:r>
            <a:r>
              <a:rPr lang="en-US" dirty="0"/>
              <a:t>() or upper() (instead of </a:t>
            </a:r>
            <a:r>
              <a:rPr lang="en-US" dirty="0" err="1"/>
              <a:t>get_length</a:t>
            </a:r>
            <a:r>
              <a:rPr lang="en-US" dirty="0"/>
              <a:t> or </a:t>
            </a:r>
            <a:r>
              <a:rPr lang="en-US" dirty="0" err="1"/>
              <a:t>get_upper</a:t>
            </a:r>
            <a:r>
              <a:rPr lang="en-US" dirty="0"/>
              <a:t>)</a:t>
            </a:r>
            <a:endParaRPr dirty="0"/>
          </a:p>
        </p:txBody>
      </p:sp>
    </p:spTree>
    <p:extLst>
      <p:ext uri="{BB962C8B-B14F-4D97-AF65-F5344CB8AC3E}">
        <p14:creationId xmlns:p14="http://schemas.microsoft.com/office/powerpoint/2010/main" val="1715735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9794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7994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here we are subclassing a </a:t>
            </a:r>
            <a:r>
              <a:rPr lang="en-US" dirty="0" err="1"/>
              <a:t>builtin</a:t>
            </a:r>
            <a:r>
              <a:rPr lang="en-US" dirty="0"/>
              <a:t> class</a:t>
            </a:r>
          </a:p>
        </p:txBody>
      </p:sp>
      <p:sp>
        <p:nvSpPr>
          <p:cNvPr id="4" name="Slide Number Placeholder 3"/>
          <p:cNvSpPr>
            <a:spLocks noGrp="1"/>
          </p:cNvSpPr>
          <p:nvPr>
            <p:ph type="sldNum" sz="quarter" idx="5"/>
          </p:nvPr>
        </p:nvSpPr>
        <p:spPr/>
        <p:txBody>
          <a:bodyPr/>
          <a:lstStyle/>
          <a:p>
            <a:fld id="{FB895699-AEBD-804E-8FDC-CD08F08621CF}" type="slidenum">
              <a:rPr lang="en-AU" smtClean="0"/>
              <a:t>29</a:t>
            </a:fld>
            <a:endParaRPr lang="en-AU"/>
          </a:p>
        </p:txBody>
      </p:sp>
    </p:spTree>
    <p:extLst>
      <p:ext uri="{BB962C8B-B14F-4D97-AF65-F5344CB8AC3E}">
        <p14:creationId xmlns:p14="http://schemas.microsoft.com/office/powerpoint/2010/main" val="1969930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Why not? Because no instance</a:t>
            </a:r>
            <a:r>
              <a:rPr lang="en-AU" baseline="0" dirty="0"/>
              <a:t> of the super class exists here.</a:t>
            </a:r>
            <a:endParaRPr lang="en-AU" dirty="0"/>
          </a:p>
        </p:txBody>
      </p:sp>
      <p:sp>
        <p:nvSpPr>
          <p:cNvPr id="4" name="Slide Number Placeholder 3"/>
          <p:cNvSpPr>
            <a:spLocks noGrp="1"/>
          </p:cNvSpPr>
          <p:nvPr>
            <p:ph type="sldNum" sz="quarter" idx="10"/>
          </p:nvPr>
        </p:nvSpPr>
        <p:spPr/>
        <p:txBody>
          <a:bodyPr/>
          <a:lstStyle/>
          <a:p>
            <a:fld id="{A70B150F-2242-F44E-AC43-5FC669F8EACE}" type="slidenum">
              <a:rPr lang="en-US" smtClean="0"/>
              <a:t>30</a:t>
            </a:fld>
            <a:endParaRPr lang="en-US"/>
          </a:p>
        </p:txBody>
      </p:sp>
    </p:spTree>
    <p:extLst>
      <p:ext uri="{BB962C8B-B14F-4D97-AF65-F5344CB8AC3E}">
        <p14:creationId xmlns:p14="http://schemas.microsoft.com/office/powerpoint/2010/main" val="562038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76581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dirty="0"/>
              <a:t>super() can also be used in any derived class method to give you access to the base class</a:t>
            </a:r>
          </a:p>
          <a:p>
            <a:pPr lvl="0">
              <a:spcBef>
                <a:spcPts val="0"/>
              </a:spcBef>
              <a:buNone/>
            </a:pPr>
            <a:r>
              <a:rPr lang="en-AU" b="0" i="0" dirty="0">
                <a:solidFill>
                  <a:srgbClr val="222222"/>
                </a:solidFill>
                <a:effectLst/>
                <a:latin typeface="Lucida Grande" panose="020B0600040502020204" pitchFamily="34" charset="0"/>
              </a:rPr>
              <a:t>super() returns a proxy object that delegates method calls to a parent or sibling class of </a:t>
            </a:r>
            <a:r>
              <a:rPr lang="en-AU" b="0" i="1" dirty="0">
                <a:solidFill>
                  <a:srgbClr val="222222"/>
                </a:solidFill>
                <a:effectLst/>
                <a:latin typeface="Lucida Grande" panose="020B0600040502020204" pitchFamily="34" charset="0"/>
              </a:rPr>
              <a:t>type</a:t>
            </a:r>
            <a:r>
              <a:rPr lang="en-AU" b="0" i="0" dirty="0">
                <a:solidFill>
                  <a:srgbClr val="222222"/>
                </a:solidFill>
                <a:effectLst/>
                <a:latin typeface="Lucida Grande" panose="020B0600040502020204" pitchFamily="34" charset="0"/>
              </a:rPr>
              <a:t>. This is useful for accessing inherited methods that have been overridden in a class.</a:t>
            </a:r>
            <a:endParaRPr lang="en" dirty="0"/>
          </a:p>
        </p:txBody>
      </p:sp>
    </p:spTree>
    <p:extLst>
      <p:ext uri="{BB962C8B-B14F-4D97-AF65-F5344CB8AC3E}">
        <p14:creationId xmlns:p14="http://schemas.microsoft.com/office/powerpoint/2010/main" val="956463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marR="0" lvl="0" indent="-228600" algn="l" rtl="0">
              <a:lnSpc>
                <a:spcPct val="100000"/>
              </a:lnSpc>
              <a:spcBef>
                <a:spcPts val="500"/>
              </a:spcBef>
              <a:spcAft>
                <a:spcPts val="0"/>
              </a:spcAft>
            </a:pPr>
            <a:r>
              <a:rPr lang="en" dirty="0"/>
              <a:t>In the previous example, we passed x, y as positional arguments because we knew the form of the parent constructor (and it wouldn't change)</a:t>
            </a:r>
          </a:p>
          <a:p>
            <a:pPr marL="457200" marR="0" lvl="0" indent="-228600" algn="l" rtl="0">
              <a:lnSpc>
                <a:spcPct val="100000"/>
              </a:lnSpc>
              <a:spcBef>
                <a:spcPts val="500"/>
              </a:spcBef>
              <a:spcAft>
                <a:spcPts val="0"/>
              </a:spcAft>
            </a:pPr>
            <a:r>
              <a:rPr lang="en" dirty="0"/>
              <a:t>Here, we pass all arguments we get passed on to the parent class constructor</a:t>
            </a:r>
          </a:p>
          <a:p>
            <a:pPr marL="457200" marR="0" lvl="0" indent="-228600" algn="l" rtl="0">
              <a:lnSpc>
                <a:spcPct val="100000"/>
              </a:lnSpc>
              <a:spcBef>
                <a:spcPts val="500"/>
              </a:spcBef>
              <a:spcAft>
                <a:spcPts val="0"/>
              </a:spcAft>
            </a:pPr>
            <a:r>
              <a:rPr lang="en" dirty="0"/>
              <a:t>Note that we now specify the arguments by name in the call</a:t>
            </a:r>
          </a:p>
        </p:txBody>
      </p:sp>
    </p:spTree>
    <p:extLst>
      <p:ext uri="{BB962C8B-B14F-4D97-AF65-F5344CB8AC3E}">
        <p14:creationId xmlns:p14="http://schemas.microsoft.com/office/powerpoint/2010/main" val="417181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t>We will use this throughout lecture, and make subclasses later</a:t>
            </a:r>
          </a:p>
        </p:txBody>
      </p:sp>
      <p:sp>
        <p:nvSpPr>
          <p:cNvPr id="4" name="Slide Number Placeholder 3"/>
          <p:cNvSpPr>
            <a:spLocks noGrp="1"/>
          </p:cNvSpPr>
          <p:nvPr>
            <p:ph type="sldNum" sz="quarter" idx="5"/>
          </p:nvPr>
        </p:nvSpPr>
        <p:spPr/>
        <p:txBody>
          <a:bodyPr/>
          <a:lstStyle/>
          <a:p>
            <a:fld id="{FB895699-AEBD-804E-8FDC-CD08F08621CF}" type="slidenum">
              <a:rPr lang="en-AU" smtClean="0"/>
              <a:t>4</a:t>
            </a:fld>
            <a:endParaRPr lang="en-AU"/>
          </a:p>
        </p:txBody>
      </p:sp>
    </p:spTree>
    <p:extLst>
      <p:ext uri="{BB962C8B-B14F-4D97-AF65-F5344CB8AC3E}">
        <p14:creationId xmlns:p14="http://schemas.microsoft.com/office/powerpoint/2010/main" val="668010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46892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alien might be a different subclass, but all behave similarly</a:t>
            </a:r>
          </a:p>
        </p:txBody>
      </p:sp>
      <p:sp>
        <p:nvSpPr>
          <p:cNvPr id="4" name="Slide Number Placeholder 3"/>
          <p:cNvSpPr>
            <a:spLocks noGrp="1"/>
          </p:cNvSpPr>
          <p:nvPr>
            <p:ph type="sldNum" sz="quarter" idx="5"/>
          </p:nvPr>
        </p:nvSpPr>
        <p:spPr/>
        <p:txBody>
          <a:bodyPr/>
          <a:lstStyle/>
          <a:p>
            <a:fld id="{FB895699-AEBD-804E-8FDC-CD08F08621CF}" type="slidenum">
              <a:rPr lang="en-AU" smtClean="0"/>
              <a:t>40</a:t>
            </a:fld>
            <a:endParaRPr lang="en-AU"/>
          </a:p>
        </p:txBody>
      </p:sp>
    </p:spTree>
    <p:extLst>
      <p:ext uri="{BB962C8B-B14F-4D97-AF65-F5344CB8AC3E}">
        <p14:creationId xmlns:p14="http://schemas.microsoft.com/office/powerpoint/2010/main" val="2807369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17985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dirty="0"/>
              <a:t>Python supports multiple inheritance, however this is beyond the scope of CP1404!</a:t>
            </a:r>
          </a:p>
        </p:txBody>
      </p:sp>
    </p:spTree>
    <p:extLst>
      <p:ext uri="{BB962C8B-B14F-4D97-AF65-F5344CB8AC3E}">
        <p14:creationId xmlns:p14="http://schemas.microsoft.com/office/powerpoint/2010/main" val="362194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Direction is how you say it, "subclass is a superclass"</a:t>
            </a:r>
          </a:p>
        </p:txBody>
      </p:sp>
      <p:sp>
        <p:nvSpPr>
          <p:cNvPr id="4" name="Slide Number Placeholder 3"/>
          <p:cNvSpPr>
            <a:spLocks noGrp="1"/>
          </p:cNvSpPr>
          <p:nvPr>
            <p:ph type="sldNum" sz="quarter" idx="5"/>
          </p:nvPr>
        </p:nvSpPr>
        <p:spPr/>
        <p:txBody>
          <a:bodyPr/>
          <a:lstStyle/>
          <a:p>
            <a:fld id="{FB895699-AEBD-804E-8FDC-CD08F08621CF}" type="slidenum">
              <a:rPr lang="en-AU" smtClean="0"/>
              <a:t>11</a:t>
            </a:fld>
            <a:endParaRPr lang="en-AU"/>
          </a:p>
        </p:txBody>
      </p:sp>
    </p:spTree>
    <p:extLst>
      <p:ext uri="{BB962C8B-B14F-4D97-AF65-F5344CB8AC3E}">
        <p14:creationId xmlns:p14="http://schemas.microsoft.com/office/powerpoint/2010/main" val="1738501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dirty="0"/>
              <a:t>Note: since we are not using underscore (e.g. _x), this code implies to the reader that the member fields are not to be treated as hidden inside the class</a:t>
            </a:r>
          </a:p>
        </p:txBody>
      </p:sp>
    </p:spTree>
    <p:extLst>
      <p:ext uri="{BB962C8B-B14F-4D97-AF65-F5344CB8AC3E}">
        <p14:creationId xmlns:p14="http://schemas.microsoft.com/office/powerpoint/2010/main" val="45033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13140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8394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22881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B6BC-D639-F449-A88A-1DFC5F88DFCF}"/>
              </a:ext>
            </a:extLst>
          </p:cNvPr>
          <p:cNvSpPr>
            <a:spLocks noGrp="1"/>
          </p:cNvSpPr>
          <p:nvPr>
            <p:ph type="ctrTitle"/>
          </p:nvPr>
        </p:nvSpPr>
        <p:spPr>
          <a:xfrm>
            <a:off x="1524000" y="1122363"/>
            <a:ext cx="9144000" cy="2387600"/>
          </a:xfrm>
          <a:prstGeom prst="rect">
            <a:avLst/>
          </a:prstGeom>
        </p:spPr>
        <p:txBody>
          <a:bodyPr anchor="ctr"/>
          <a:lstStyle>
            <a:lvl1pPr algn="ctr">
              <a:defRPr sz="4800" b="0" i="0">
                <a:latin typeface="Playfair Display" pitchFamily="2" charset="77"/>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FF801EE0-34F8-494E-BC45-9C050EC0F4F8}"/>
              </a:ext>
            </a:extLst>
          </p:cNvPr>
          <p:cNvSpPr>
            <a:spLocks noGrp="1"/>
          </p:cNvSpPr>
          <p:nvPr>
            <p:ph type="subTitle" idx="1"/>
          </p:nvPr>
        </p:nvSpPr>
        <p:spPr>
          <a:xfrm>
            <a:off x="1524000" y="3602038"/>
            <a:ext cx="9144000" cy="1655762"/>
          </a:xfrm>
          <a:prstGeom prst="rect">
            <a:avLst/>
          </a:prstGeom>
        </p:spPr>
        <p:txBody>
          <a:bodyPr anchor="ctr"/>
          <a:lstStyle>
            <a:lvl1pPr marL="0" indent="0" algn="ctr">
              <a:buNone/>
              <a:defRPr sz="2400" b="0"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6" name="Slide Number Placeholder 5">
            <a:extLst>
              <a:ext uri="{FF2B5EF4-FFF2-40B4-BE49-F238E27FC236}">
                <a16:creationId xmlns:a16="http://schemas.microsoft.com/office/drawing/2014/main" id="{21C40B2B-396F-0249-8F87-909001602541}"/>
              </a:ext>
            </a:extLst>
          </p:cNvPr>
          <p:cNvSpPr>
            <a:spLocks noGrp="1"/>
          </p:cNvSpPr>
          <p:nvPr>
            <p:ph type="sldNum" sz="quarter" idx="12"/>
          </p:nvPr>
        </p:nvSpPr>
        <p:spPr>
          <a:xfrm>
            <a:off x="211069" y="74249"/>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325704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257163"/>
            <a:ext cx="10931242" cy="1108061"/>
          </a:xfrm>
          <a:prstGeom prst="rect">
            <a:avLst/>
          </a:prstGeom>
        </p:spPr>
        <p:txBody>
          <a:bodyPr/>
          <a:lstStyle>
            <a:lvl1pPr>
              <a:defRPr sz="3600" b="0" i="0">
                <a:latin typeface="Playfair Display" pitchFamily="2" charset="77"/>
              </a:defRPr>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09C808C3-5F10-8943-AFE3-F9FE50DE4E15}"/>
              </a:ext>
            </a:extLst>
          </p:cNvPr>
          <p:cNvSpPr>
            <a:spLocks noGrp="1"/>
          </p:cNvSpPr>
          <p:nvPr>
            <p:ph idx="1"/>
          </p:nvPr>
        </p:nvSpPr>
        <p:spPr>
          <a:xfrm>
            <a:off x="614995" y="1445459"/>
            <a:ext cx="10931242" cy="5218812"/>
          </a:xfrm>
          <a:prstGeom prst="rect">
            <a:avLst/>
          </a:prstGeom>
        </p:spPr>
        <p:txBody>
          <a:bodyPr/>
          <a:lstStyle>
            <a:lvl1pPr>
              <a:lnSpc>
                <a:spcPct val="100000"/>
              </a:lnSpc>
              <a:spcAft>
                <a:spcPts val="0"/>
              </a:spcAft>
              <a:defRPr b="0" i="0">
                <a:latin typeface="Arial" panose="020B0604020202020204" pitchFamily="34" charset="0"/>
                <a:cs typeface="Arial" panose="020B0604020202020204" pitchFamily="34" charset="0"/>
              </a:defRPr>
            </a:lvl1pPr>
            <a:lvl2pPr>
              <a:lnSpc>
                <a:spcPct val="100000"/>
              </a:lnSpc>
              <a:spcAft>
                <a:spcPts val="0"/>
              </a:spcAft>
              <a:defRPr b="0" i="0">
                <a:latin typeface="Arial" panose="020B0604020202020204" pitchFamily="34" charset="0"/>
                <a:cs typeface="Arial" panose="020B0604020202020204" pitchFamily="34" charset="0"/>
              </a:defRPr>
            </a:lvl2pPr>
            <a:lvl3pPr>
              <a:lnSpc>
                <a:spcPct val="100000"/>
              </a:lnSpc>
              <a:spcAft>
                <a:spcPts val="0"/>
              </a:spcAft>
              <a:defRPr b="0" i="0">
                <a:latin typeface="Arial" panose="020B0604020202020204" pitchFamily="34" charset="0"/>
                <a:cs typeface="Arial" panose="020B0604020202020204" pitchFamily="34" charset="0"/>
              </a:defRPr>
            </a:lvl3pPr>
            <a:lvl4pPr>
              <a:lnSpc>
                <a:spcPct val="100000"/>
              </a:lnSpc>
              <a:spcAft>
                <a:spcPts val="0"/>
              </a:spcAft>
              <a:defRPr b="0" i="0">
                <a:latin typeface="Arial" panose="020B0604020202020204" pitchFamily="34" charset="0"/>
                <a:cs typeface="Arial" panose="020B0604020202020204" pitchFamily="34" charset="0"/>
              </a:defRPr>
            </a:lvl4pPr>
            <a:lvl5pPr>
              <a:lnSpc>
                <a:spcPct val="100000"/>
              </a:lnSpc>
              <a:spcAft>
                <a:spcPts val="0"/>
              </a:spcAft>
              <a:defRPr b="0" i="0">
                <a:latin typeface="Arial" panose="020B0604020202020204" pitchFamily="34" charset="0"/>
                <a:cs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74249"/>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782734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257163"/>
            <a:ext cx="10931242" cy="1108061"/>
          </a:xfrm>
          <a:prstGeom prst="rect">
            <a:avLst/>
          </a:prstGeom>
        </p:spPr>
        <p:txBody>
          <a:bodyPr/>
          <a:lstStyle>
            <a:lvl1pPr>
              <a:defRPr sz="3600" b="0" i="0">
                <a:latin typeface="Playfair Display" pitchFamily="2" charset="77"/>
              </a:defRPr>
            </a:lvl1pPr>
          </a:lstStyle>
          <a:p>
            <a:r>
              <a:rPr lang="en-GB"/>
              <a:t>Click to edit Master title style</a:t>
            </a:r>
            <a:endParaRPr lang="en-US"/>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74249"/>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266945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A75C58E-35AC-D944-AE15-81D225480CE8}"/>
              </a:ext>
            </a:extLst>
          </p:cNvPr>
          <p:cNvSpPr txBox="1">
            <a:spLocks/>
          </p:cNvSpPr>
          <p:nvPr userDrawn="1"/>
        </p:nvSpPr>
        <p:spPr>
          <a:xfrm>
            <a:off x="211069" y="74249"/>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a:p>
        </p:txBody>
      </p:sp>
    </p:spTree>
    <p:extLst>
      <p:ext uri="{BB962C8B-B14F-4D97-AF65-F5344CB8AC3E}">
        <p14:creationId xmlns:p14="http://schemas.microsoft.com/office/powerpoint/2010/main" val="2669194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DEC3-DB74-434A-99CE-E20838897CBE}"/>
              </a:ext>
            </a:extLst>
          </p:cNvPr>
          <p:cNvSpPr>
            <a:spLocks noGrp="1"/>
          </p:cNvSpPr>
          <p:nvPr>
            <p:ph type="title"/>
          </p:nvPr>
        </p:nvSpPr>
        <p:spPr>
          <a:xfrm>
            <a:off x="614995" y="261826"/>
            <a:ext cx="10738805" cy="1180889"/>
          </a:xfrm>
          <a:prstGeom prst="rect">
            <a:avLst/>
          </a:prstGeom>
        </p:spPr>
        <p:txBody>
          <a:bodyPr/>
          <a:lstStyle>
            <a:lvl1pPr>
              <a:defRPr sz="3600" b="0" i="0">
                <a:latin typeface="Playfair Display" pitchFamily="2" charset="77"/>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555A9C3-FA74-C049-8D0D-92679EF7627E}"/>
              </a:ext>
            </a:extLst>
          </p:cNvPr>
          <p:cNvSpPr>
            <a:spLocks noGrp="1"/>
          </p:cNvSpPr>
          <p:nvPr>
            <p:ph sz="half" idx="1"/>
          </p:nvPr>
        </p:nvSpPr>
        <p:spPr>
          <a:xfrm>
            <a:off x="614995" y="1536074"/>
            <a:ext cx="5181600" cy="5118483"/>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7647BE7-FEA8-C044-AA55-4F1B16D7F87D}"/>
              </a:ext>
            </a:extLst>
          </p:cNvPr>
          <p:cNvSpPr>
            <a:spLocks noGrp="1"/>
          </p:cNvSpPr>
          <p:nvPr>
            <p:ph sz="half" idx="2"/>
          </p:nvPr>
        </p:nvSpPr>
        <p:spPr>
          <a:xfrm>
            <a:off x="6153236" y="1536074"/>
            <a:ext cx="5211946" cy="5112699"/>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id="{EA50D2B1-0A8C-4444-9139-2E9BC5555F5D}"/>
              </a:ext>
            </a:extLst>
          </p:cNvPr>
          <p:cNvSpPr>
            <a:spLocks noGrp="1"/>
          </p:cNvSpPr>
          <p:nvPr>
            <p:ph type="sldNum" sz="quarter" idx="12"/>
          </p:nvPr>
        </p:nvSpPr>
        <p:spPr>
          <a:xfrm>
            <a:off x="211069" y="74249"/>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a:p>
        </p:txBody>
      </p:sp>
    </p:spTree>
    <p:extLst>
      <p:ext uri="{BB962C8B-B14F-4D97-AF65-F5344CB8AC3E}">
        <p14:creationId xmlns:p14="http://schemas.microsoft.com/office/powerpoint/2010/main" val="135389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JCU Section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59E8-767A-4349-8079-16A425C49859}"/>
              </a:ext>
            </a:extLst>
          </p:cNvPr>
          <p:cNvSpPr>
            <a:spLocks noGrp="1"/>
          </p:cNvSpPr>
          <p:nvPr>
            <p:ph type="title"/>
          </p:nvPr>
        </p:nvSpPr>
        <p:spPr>
          <a:xfrm>
            <a:off x="6262653" y="59206"/>
            <a:ext cx="5881105" cy="2089191"/>
          </a:xfrm>
          <a:prstGeom prst="rect">
            <a:avLst/>
          </a:prstGeom>
        </p:spPr>
        <p:txBody>
          <a:bodyPr/>
          <a:lstStyle>
            <a:lvl1pPr algn="r">
              <a:defRPr b="1">
                <a:solidFill>
                  <a:srgbClr val="0072BC"/>
                </a:solidFill>
                <a:latin typeface="Playfair Display" pitchFamily="2" charset="77"/>
              </a:defRPr>
            </a:lvl1pPr>
          </a:lstStyle>
          <a:p>
            <a:r>
              <a:rPr lang="en-GB" dirty="0"/>
              <a:t>Click to edit Master title style</a:t>
            </a:r>
            <a:endParaRPr lang="en-US" dirty="0"/>
          </a:p>
        </p:txBody>
      </p:sp>
      <p:sp>
        <p:nvSpPr>
          <p:cNvPr id="7" name="Text Placeholder 6">
            <a:extLst>
              <a:ext uri="{FF2B5EF4-FFF2-40B4-BE49-F238E27FC236}">
                <a16:creationId xmlns:a16="http://schemas.microsoft.com/office/drawing/2014/main" id="{4457C99A-B6F2-FA4A-A481-DFC0A2EF7DAC}"/>
              </a:ext>
            </a:extLst>
          </p:cNvPr>
          <p:cNvSpPr>
            <a:spLocks noGrp="1"/>
          </p:cNvSpPr>
          <p:nvPr>
            <p:ph type="body" sz="quarter" idx="10"/>
          </p:nvPr>
        </p:nvSpPr>
        <p:spPr>
          <a:xfrm>
            <a:off x="6773662" y="2166152"/>
            <a:ext cx="5370095" cy="914400"/>
          </a:xfrm>
          <a:prstGeom prst="rect">
            <a:avLst/>
          </a:prstGeom>
        </p:spPr>
        <p:txBody>
          <a:bodyPr/>
          <a:lstStyle>
            <a:lvl1pPr marL="0" indent="0" algn="r">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edit Master text styles</a:t>
            </a:r>
          </a:p>
        </p:txBody>
      </p:sp>
    </p:spTree>
    <p:extLst>
      <p:ext uri="{BB962C8B-B14F-4D97-AF65-F5344CB8AC3E}">
        <p14:creationId xmlns:p14="http://schemas.microsoft.com/office/powerpoint/2010/main" val="679782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755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sv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3.sv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419C5CC-3137-954E-83D4-4E5FB8C4F059}"/>
              </a:ext>
            </a:extLst>
          </p:cNvPr>
          <p:cNvSpPr txBox="1"/>
          <p:nvPr userDrawn="1"/>
        </p:nvSpPr>
        <p:spPr>
          <a:xfrm>
            <a:off x="10983326" y="6470328"/>
            <a:ext cx="956569" cy="276999"/>
          </a:xfrm>
          <a:prstGeom prst="rect">
            <a:avLst/>
          </a:prstGeom>
          <a:noFill/>
        </p:spPr>
        <p:txBody>
          <a:bodyPr wrap="square" rtlCol="0">
            <a:spAutoFit/>
          </a:bodyPr>
          <a:lstStyle/>
          <a:p>
            <a:r>
              <a:rPr lang="en-US" sz="1200" b="1" i="0" dirty="0" err="1">
                <a:solidFill>
                  <a:srgbClr val="0070C0"/>
                </a:solidFill>
                <a:latin typeface="Arial" panose="020B0604020202020204" pitchFamily="34" charset="0"/>
                <a:cs typeface="Arial" panose="020B0604020202020204" pitchFamily="34" charset="0"/>
              </a:rPr>
              <a:t>jcu.edu.au</a:t>
            </a:r>
            <a:endParaRPr lang="en-US" sz="1200" b="1" i="0" dirty="0">
              <a:solidFill>
                <a:srgbClr val="0070C0"/>
              </a:solidFill>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2A4646C2-BB5E-9745-9C68-2E5294FDAF85}"/>
              </a:ext>
            </a:extLst>
          </p:cNvPr>
          <p:cNvCxnSpPr>
            <a:cxnSpLocks/>
          </p:cNvCxnSpPr>
          <p:nvPr userDrawn="1"/>
        </p:nvCxnSpPr>
        <p:spPr>
          <a:xfrm>
            <a:off x="1488935" y="6658993"/>
            <a:ext cx="9006435" cy="0"/>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C0A8F343-C29C-EE4E-969B-E4F68C3196A0}"/>
              </a:ext>
            </a:extLst>
          </p:cNvPr>
          <p:cNvCxnSpPr>
            <a:cxnSpLocks/>
          </p:cNvCxnSpPr>
          <p:nvPr userDrawn="1"/>
        </p:nvCxnSpPr>
        <p:spPr>
          <a:xfrm>
            <a:off x="605608" y="227303"/>
            <a:ext cx="9889762" cy="0"/>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60935843-A012-754F-9A66-D5108545A769}"/>
              </a:ext>
              <a:ext uri="{C183D7F6-B498-43B3-948B-1728B52AA6E4}">
                <adec:decorative xmlns:adec="http://schemas.microsoft.com/office/drawing/2017/decorative" val="1"/>
              </a:ext>
            </a:extLst>
          </p:cNvPr>
          <p:cNvPicPr>
            <a:picLocks noChangeAspect="1"/>
          </p:cNvPicPr>
          <p:nvPr userDrawn="1"/>
        </p:nvPicPr>
        <p:blipFill rotWithShape="1">
          <a:blip r:embed="rId7"/>
          <a:srcRect r="58615" b="39311"/>
          <a:stretch/>
        </p:blipFill>
        <p:spPr>
          <a:xfrm>
            <a:off x="0" y="5747657"/>
            <a:ext cx="668524" cy="1110343"/>
          </a:xfrm>
          <a:prstGeom prst="rect">
            <a:avLst/>
          </a:prstGeom>
        </p:spPr>
      </p:pic>
      <p:pic>
        <p:nvPicPr>
          <p:cNvPr id="6" name="Graphic 5">
            <a:extLst>
              <a:ext uri="{FF2B5EF4-FFF2-40B4-BE49-F238E27FC236}">
                <a16:creationId xmlns:a16="http://schemas.microsoft.com/office/drawing/2014/main" id="{E9A6AE0D-979C-064B-ABEF-1C37ED4BE385}"/>
              </a:ext>
              <a:ext uri="{C183D7F6-B498-43B3-948B-1728B52AA6E4}">
                <adec:decorative xmlns:adec="http://schemas.microsoft.com/office/drawing/2017/decorative" val="1"/>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4388" t="34302" r="3600" b="33899"/>
          <a:stretch/>
        </p:blipFill>
        <p:spPr>
          <a:xfrm>
            <a:off x="11111948" y="41945"/>
            <a:ext cx="1046496" cy="361656"/>
          </a:xfrm>
          <a:prstGeom prst="rect">
            <a:avLst/>
          </a:prstGeom>
        </p:spPr>
      </p:pic>
    </p:spTree>
    <p:extLst>
      <p:ext uri="{BB962C8B-B14F-4D97-AF65-F5344CB8AC3E}">
        <p14:creationId xmlns:p14="http://schemas.microsoft.com/office/powerpoint/2010/main" val="3874027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7" r:id="rId4"/>
    <p:sldLayoutId id="2147483665"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1B7F6E6-8D18-3D44-AD33-F649A5715410}"/>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1" y="0"/>
            <a:ext cx="12193471" cy="6858000"/>
          </a:xfrm>
          <a:prstGeom prst="rect">
            <a:avLst/>
          </a:prstGeom>
        </p:spPr>
      </p:pic>
      <p:pic>
        <p:nvPicPr>
          <p:cNvPr id="5" name="Picture 4">
            <a:extLst>
              <a:ext uri="{FF2B5EF4-FFF2-40B4-BE49-F238E27FC236}">
                <a16:creationId xmlns:a16="http://schemas.microsoft.com/office/drawing/2014/main" id="{E1D18678-24BB-D74C-A413-311ACC51B8BE}"/>
              </a:ext>
              <a:ext uri="{C183D7F6-B498-43B3-948B-1728B52AA6E4}">
                <adec:decorative xmlns:adec="http://schemas.microsoft.com/office/drawing/2017/decorative" val="1"/>
              </a:ext>
            </a:extLst>
          </p:cNvPr>
          <p:cNvPicPr>
            <a:picLocks noChangeAspect="1"/>
          </p:cNvPicPr>
          <p:nvPr userDrawn="1"/>
        </p:nvPicPr>
        <p:blipFill>
          <a:blip r:embed="rId5"/>
          <a:stretch>
            <a:fillRect/>
          </a:stretch>
        </p:blipFill>
        <p:spPr>
          <a:xfrm>
            <a:off x="11137901" y="5695693"/>
            <a:ext cx="782006" cy="885681"/>
          </a:xfrm>
          <a:prstGeom prst="rect">
            <a:avLst/>
          </a:prstGeom>
        </p:spPr>
      </p:pic>
      <p:pic>
        <p:nvPicPr>
          <p:cNvPr id="4" name="Graphic 3">
            <a:extLst>
              <a:ext uri="{FF2B5EF4-FFF2-40B4-BE49-F238E27FC236}">
                <a16:creationId xmlns:a16="http://schemas.microsoft.com/office/drawing/2014/main" id="{FE1B345B-F1B9-B541-94E3-136F67E269C4}"/>
              </a:ext>
              <a:ext uri="{C183D7F6-B498-43B3-948B-1728B52AA6E4}">
                <adec:decorative xmlns:adec="http://schemas.microsoft.com/office/drawing/2017/decorative" val="1"/>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32903" b="32473"/>
          <a:stretch/>
        </p:blipFill>
        <p:spPr>
          <a:xfrm>
            <a:off x="-1" y="1"/>
            <a:ext cx="2150534" cy="744594"/>
          </a:xfrm>
          <a:prstGeom prst="rect">
            <a:avLst/>
          </a:prstGeom>
        </p:spPr>
      </p:pic>
    </p:spTree>
    <p:extLst>
      <p:ext uri="{BB962C8B-B14F-4D97-AF65-F5344CB8AC3E}">
        <p14:creationId xmlns:p14="http://schemas.microsoft.com/office/powerpoint/2010/main" val="3252297034"/>
      </p:ext>
    </p:extLst>
  </p:cSld>
  <p:clrMap bg1="lt1" tx1="dk1" bg2="lt2" tx2="dk2" accent1="accent1" accent2="accent2" accent3="accent3" accent4="accent4" accent5="accent5" accent6="accent6" hlink="hlink" folHlink="folHlink"/>
  <p:sldLayoutIdLst>
    <p:sldLayoutId id="2147483671" r:id="rId1"/>
    <p:sldLayoutId id="214748367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Layout" Target="../slideLayouts/slideLayout4.xml"/><Relationship Id="rId5" Type="http://schemas.openxmlformats.org/officeDocument/2006/relationships/image" Target="../media/image8.emf"/><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4E4068-E8A1-BD4B-8910-E77B9D30CF78}"/>
              </a:ext>
            </a:extLst>
          </p:cNvPr>
          <p:cNvSpPr>
            <a:spLocks noGrp="1"/>
          </p:cNvSpPr>
          <p:nvPr>
            <p:ph type="title"/>
          </p:nvPr>
        </p:nvSpPr>
        <p:spPr/>
        <p:txBody>
          <a:bodyPr/>
          <a:lstStyle/>
          <a:p>
            <a:r>
              <a:rPr lang="en-US" dirty="0"/>
              <a:t>CP1404 Module 9</a:t>
            </a:r>
            <a:br>
              <a:rPr lang="en-US" dirty="0"/>
            </a:br>
            <a:r>
              <a:rPr lang="en-US" dirty="0"/>
              <a:t>Inheritance</a:t>
            </a:r>
          </a:p>
        </p:txBody>
      </p:sp>
      <p:sp>
        <p:nvSpPr>
          <p:cNvPr id="5" name="Text Placeholder 4">
            <a:extLst>
              <a:ext uri="{FF2B5EF4-FFF2-40B4-BE49-F238E27FC236}">
                <a16:creationId xmlns:a16="http://schemas.microsoft.com/office/drawing/2014/main" id="{19D80BFC-C2D7-FF48-9424-2CAD07FB042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21665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altLang="en-US" dirty="0"/>
              <a:t>Inheritance is an “is a” relationship</a:t>
            </a:r>
          </a:p>
        </p:txBody>
      </p:sp>
      <p:sp>
        <p:nvSpPr>
          <p:cNvPr id="18434" name="Content Placeholder 2"/>
          <p:cNvSpPr>
            <a:spLocks noGrp="1"/>
          </p:cNvSpPr>
          <p:nvPr>
            <p:ph idx="1"/>
          </p:nvPr>
        </p:nvSpPr>
        <p:spPr/>
        <p:txBody>
          <a:bodyPr/>
          <a:lstStyle/>
          <a:p>
            <a:r>
              <a:rPr lang="en-US" altLang="en-US" dirty="0"/>
              <a:t>Rectangle is a Shape</a:t>
            </a:r>
          </a:p>
          <a:p>
            <a:r>
              <a:rPr lang="en-US" altLang="en-US" dirty="0"/>
              <a:t>Daisy is a Flower</a:t>
            </a:r>
          </a:p>
          <a:p>
            <a:r>
              <a:rPr lang="en-US" altLang="en-US" dirty="0"/>
              <a:t>Elf is a Character</a:t>
            </a:r>
          </a:p>
          <a:p>
            <a:endParaRPr lang="en-US" altLang="en-US" dirty="0"/>
          </a:p>
          <a:p>
            <a:r>
              <a:rPr lang="en-US" altLang="en-US" dirty="0"/>
              <a:t>The following are NOT examples of inheritance:</a:t>
            </a:r>
            <a:br>
              <a:rPr lang="en-US" altLang="en-US" dirty="0"/>
            </a:br>
            <a:r>
              <a:rPr lang="en-US" altLang="en-US" dirty="0"/>
              <a:t>Wheel is a Car, Leg is a Person, Band is a Musician…</a:t>
            </a:r>
          </a:p>
          <a:p>
            <a:r>
              <a:rPr lang="en-US" altLang="en-US" dirty="0"/>
              <a:t>These are </a:t>
            </a:r>
            <a:r>
              <a:rPr lang="en-US" altLang="en-US" b="1" dirty="0"/>
              <a:t>composition</a:t>
            </a:r>
            <a:r>
              <a:rPr lang="en-US" altLang="en-US" dirty="0"/>
              <a:t>… the "has a" relationship: </a:t>
            </a:r>
            <a:br>
              <a:rPr lang="en-US" altLang="en-US" dirty="0"/>
            </a:br>
            <a:r>
              <a:rPr lang="en-US" altLang="en-US" dirty="0"/>
              <a:t>Car has a Wheel, Person has a Leg, Band is composed of Musicians</a:t>
            </a:r>
          </a:p>
          <a:p>
            <a:r>
              <a:rPr lang="en-US" altLang="en-US" dirty="0"/>
              <a:t>We might say "Bob is a Person", but Bob is just an instance</a:t>
            </a:r>
          </a:p>
        </p:txBody>
      </p:sp>
      <p:sp>
        <p:nvSpPr>
          <p:cNvPr id="2" name="Shape 150">
            <a:extLst>
              <a:ext uri="{FF2B5EF4-FFF2-40B4-BE49-F238E27FC236}">
                <a16:creationId xmlns:a16="http://schemas.microsoft.com/office/drawing/2014/main" id="{E9D1C877-D922-BA5F-0AEE-57F93A40E474}"/>
              </a:ext>
            </a:extLst>
          </p:cNvPr>
          <p:cNvSpPr txBox="1">
            <a:spLocks noGrp="1"/>
          </p:cNvSpPr>
          <p:nvPr>
            <p:ph type="sldNum" idx="12"/>
          </p:nvPr>
        </p:nvSpPr>
        <p:spPr>
          <a:xfrm>
            <a:off x="211069" y="74249"/>
            <a:ext cx="460570" cy="342562"/>
          </a:xfrm>
        </p:spPr>
        <p:txBody>
          <a:bodyPr/>
          <a:lstStyle/>
          <a:p>
            <a:fld id="{00000000-1234-1234-1234-123412341234}" type="slidenum">
              <a:rPr lang="en"/>
              <a:pPr/>
              <a:t>10</a:t>
            </a:fld>
            <a:endParaRPr lang="en"/>
          </a:p>
        </p:txBody>
      </p:sp>
    </p:spTree>
    <p:extLst>
      <p:ext uri="{BB962C8B-B14F-4D97-AF65-F5344CB8AC3E}">
        <p14:creationId xmlns:p14="http://schemas.microsoft.com/office/powerpoint/2010/main" val="84336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4">
                                            <p:txEl>
                                              <p:pRg st="4" end="4"/>
                                            </p:txEl>
                                          </p:spTgt>
                                        </p:tgtEl>
                                        <p:attrNameLst>
                                          <p:attrName>style.visibility</p:attrName>
                                        </p:attrNameLst>
                                      </p:cBhvr>
                                      <p:to>
                                        <p:strVal val="visible"/>
                                      </p:to>
                                    </p:set>
                                    <p:animEffect transition="in" filter="fade">
                                      <p:cBhvr>
                                        <p:cTn id="7" dur="500"/>
                                        <p:tgtEl>
                                          <p:spTgt spid="1843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34">
                                            <p:txEl>
                                              <p:pRg st="5" end="5"/>
                                            </p:txEl>
                                          </p:spTgt>
                                        </p:tgtEl>
                                        <p:attrNameLst>
                                          <p:attrName>style.visibility</p:attrName>
                                        </p:attrNameLst>
                                      </p:cBhvr>
                                      <p:to>
                                        <p:strVal val="visible"/>
                                      </p:to>
                                    </p:set>
                                    <p:animEffect transition="in" filter="fade">
                                      <p:cBhvr>
                                        <p:cTn id="12" dur="500"/>
                                        <p:tgtEl>
                                          <p:spTgt spid="1843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34">
                                            <p:txEl>
                                              <p:pRg st="6" end="6"/>
                                            </p:txEl>
                                          </p:spTgt>
                                        </p:tgtEl>
                                        <p:attrNameLst>
                                          <p:attrName>style.visibility</p:attrName>
                                        </p:attrNameLst>
                                      </p:cBhvr>
                                      <p:to>
                                        <p:strVal val="visible"/>
                                      </p:to>
                                    </p:set>
                                    <p:animEffect transition="in" filter="fade">
                                      <p:cBhvr>
                                        <p:cTn id="17" dur="500"/>
                                        <p:tgtEl>
                                          <p:spTgt spid="184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BEC9-006B-63A6-C1FE-79682531A577}"/>
              </a:ext>
            </a:extLst>
          </p:cNvPr>
          <p:cNvSpPr>
            <a:spLocks noGrp="1"/>
          </p:cNvSpPr>
          <p:nvPr>
            <p:ph type="title"/>
          </p:nvPr>
        </p:nvSpPr>
        <p:spPr/>
        <p:txBody>
          <a:bodyPr/>
          <a:lstStyle/>
          <a:p>
            <a:r>
              <a:rPr lang="en-US" dirty="0"/>
              <a:t>UML (Unified Modelling Language) can be used to show class relationships</a:t>
            </a:r>
          </a:p>
        </p:txBody>
      </p:sp>
      <p:sp>
        <p:nvSpPr>
          <p:cNvPr id="4" name="Slide Number Placeholder 3">
            <a:extLst>
              <a:ext uri="{FF2B5EF4-FFF2-40B4-BE49-F238E27FC236}">
                <a16:creationId xmlns:a16="http://schemas.microsoft.com/office/drawing/2014/main" id="{BDC3DDBD-10E8-D0B4-6B50-47C3F09AA2C1}"/>
              </a:ext>
            </a:extLst>
          </p:cNvPr>
          <p:cNvSpPr>
            <a:spLocks noGrp="1"/>
          </p:cNvSpPr>
          <p:nvPr>
            <p:ph type="sldNum" sz="quarter" idx="12"/>
          </p:nvPr>
        </p:nvSpPr>
        <p:spPr/>
        <p:txBody>
          <a:bodyPr/>
          <a:lstStyle/>
          <a:p>
            <a:fld id="{9BA6F528-5FD8-2D4C-A50E-2D0CF89D053C}" type="slidenum">
              <a:rPr lang="en-US" smtClean="0"/>
              <a:pPr/>
              <a:t>11</a:t>
            </a:fld>
            <a:endParaRPr lang="en-US" dirty="0"/>
          </a:p>
        </p:txBody>
      </p:sp>
      <p:pic>
        <p:nvPicPr>
          <p:cNvPr id="5" name="Picture 3" descr="A U M L diagram depicts that the classes car, truck, and SUV are subclasses of the superclass automobile.">
            <a:extLst>
              <a:ext uri="{FF2B5EF4-FFF2-40B4-BE49-F238E27FC236}">
                <a16:creationId xmlns:a16="http://schemas.microsoft.com/office/drawing/2014/main" id="{EC2444CC-2993-29F0-184E-776A90EEB93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2148837" y="1351602"/>
            <a:ext cx="7894326" cy="5249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F5C21A15-1571-89A3-E621-33D6C53AC3B5}"/>
              </a:ext>
            </a:extLst>
          </p:cNvPr>
          <p:cNvSpPr txBox="1"/>
          <p:nvPr/>
        </p:nvSpPr>
        <p:spPr>
          <a:xfrm>
            <a:off x="441354" y="1887628"/>
            <a:ext cx="3886200" cy="1200329"/>
          </a:xfrm>
          <a:prstGeom prst="rect">
            <a:avLst/>
          </a:prstGeom>
          <a:noFill/>
        </p:spPr>
        <p:txBody>
          <a:bodyPr wrap="square">
            <a:spAutoFit/>
          </a:bodyPr>
          <a:lstStyle/>
          <a:p>
            <a:r>
              <a:rPr lang="en-US" altLang="en-US" sz="2400" dirty="0"/>
              <a:t>Inheritance is shown with an open arrowhead from subclass to superclass</a:t>
            </a:r>
          </a:p>
        </p:txBody>
      </p:sp>
    </p:spTree>
    <p:extLst>
      <p:ext uri="{BB962C8B-B14F-4D97-AF65-F5344CB8AC3E}">
        <p14:creationId xmlns:p14="http://schemas.microsoft.com/office/powerpoint/2010/main" val="1194240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A0F321-4F26-768D-D84F-60509D71A65C}"/>
              </a:ext>
            </a:extLst>
          </p:cNvPr>
          <p:cNvSpPr>
            <a:spLocks noGrp="1"/>
          </p:cNvSpPr>
          <p:nvPr>
            <p:ph type="title"/>
          </p:nvPr>
        </p:nvSpPr>
        <p:spPr/>
        <p:txBody>
          <a:bodyPr/>
          <a:lstStyle/>
          <a:p>
            <a:r>
              <a:rPr lang="en-US" dirty="0"/>
              <a:t>Let's write some (inherited) classes</a:t>
            </a:r>
          </a:p>
        </p:txBody>
      </p:sp>
      <p:sp>
        <p:nvSpPr>
          <p:cNvPr id="6" name="Text Placeholder 5">
            <a:extLst>
              <a:ext uri="{FF2B5EF4-FFF2-40B4-BE49-F238E27FC236}">
                <a16:creationId xmlns:a16="http://schemas.microsoft.com/office/drawing/2014/main" id="{526A248F-A0E5-60DB-6229-2BDC8D75886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74907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35C7E1B-D2BB-4B48-A077-41084114E68E}"/>
              </a:ext>
            </a:extLst>
          </p:cNvPr>
          <p:cNvSpPr>
            <a:spLocks noGrp="1" noChangeArrowheads="1"/>
          </p:cNvSpPr>
          <p:nvPr>
            <p:ph type="title"/>
          </p:nvPr>
        </p:nvSpPr>
        <p:spPr/>
        <p:txBody>
          <a:bodyPr/>
          <a:lstStyle/>
          <a:p>
            <a:r>
              <a:rPr lang="en-US" altLang="en-US" dirty="0"/>
              <a:t>How do we define a subclass in Python?</a:t>
            </a:r>
            <a:endParaRPr lang="en-US" altLang="en-US" sz="2000" dirty="0"/>
          </a:p>
        </p:txBody>
      </p:sp>
      <p:sp>
        <p:nvSpPr>
          <p:cNvPr id="10243" name="Content Placeholder 2">
            <a:extLst>
              <a:ext uri="{FF2B5EF4-FFF2-40B4-BE49-F238E27FC236}">
                <a16:creationId xmlns:a16="http://schemas.microsoft.com/office/drawing/2014/main" id="{10CCEED2-DE31-4A1D-9721-713721D6352D}"/>
              </a:ext>
            </a:extLst>
          </p:cNvPr>
          <p:cNvSpPr>
            <a:spLocks noGrp="1" noChangeArrowheads="1"/>
          </p:cNvSpPr>
          <p:nvPr>
            <p:ph idx="1"/>
          </p:nvPr>
        </p:nvSpPr>
        <p:spPr/>
        <p:txBody>
          <a:bodyPr/>
          <a:lstStyle/>
          <a:p>
            <a:r>
              <a:rPr lang="en-US" altLang="en-US" dirty="0"/>
              <a:t>To indicate inheritance, the superclass name is placed in parentheses after subclass name</a:t>
            </a: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r>
              <a:rPr lang="en-US" altLang="en-US" dirty="0">
                <a:latin typeface="Consolas" panose="020B0609020204030204" pitchFamily="49" charset="0"/>
                <a:cs typeface="Consolas" panose="020B0609020204030204" pitchFamily="49" charset="0"/>
              </a:rPr>
              <a:t>class Car(Automobile):</a:t>
            </a:r>
          </a:p>
          <a:p>
            <a:pPr marL="457200" lvl="1" indent="0">
              <a:buNone/>
            </a:pPr>
            <a:endParaRPr lang="en-US" altLang="en-US" dirty="0">
              <a:latin typeface="Consolas" panose="020B0609020204030204" pitchFamily="49" charset="0"/>
              <a:cs typeface="Consolas" panose="020B0609020204030204" pitchFamily="49" charset="0"/>
            </a:endParaRPr>
          </a:p>
          <a:p>
            <a:r>
              <a:rPr lang="en-US" altLang="en-US" dirty="0">
                <a:cs typeface="Courier New" panose="02070309020205020404" pitchFamily="49" charset="0"/>
              </a:rPr>
              <a:t>The constructor of a subclass calls the constructor of the superclass and then </a:t>
            </a:r>
            <a:r>
              <a:rPr lang="en-US" altLang="en-US" dirty="0" err="1">
                <a:cs typeface="Courier New" panose="02070309020205020404" pitchFamily="49" charset="0"/>
              </a:rPr>
              <a:t>initialises</a:t>
            </a:r>
            <a:r>
              <a:rPr lang="en-US" altLang="en-US" dirty="0">
                <a:cs typeface="Courier New" panose="02070309020205020404" pitchFamily="49" charset="0"/>
              </a:rPr>
              <a:t> the new data attributes</a:t>
            </a:r>
          </a:p>
          <a:p>
            <a:r>
              <a:rPr lang="en-US" altLang="en-US" dirty="0">
                <a:cs typeface="Courier New" panose="02070309020205020404" pitchFamily="49" charset="0"/>
              </a:rPr>
              <a:t>Add new method definitions for new methods</a:t>
            </a:r>
          </a:p>
          <a:p>
            <a:r>
              <a:rPr lang="en-US" altLang="en-US" dirty="0">
                <a:cs typeface="Courier New" panose="02070309020205020404" pitchFamily="49" charset="0"/>
              </a:rPr>
              <a:t>Override (replace) method definitions for special versions of existing methods</a:t>
            </a:r>
          </a:p>
          <a:p>
            <a:pPr>
              <a:buFontTx/>
              <a:buChar char="•"/>
            </a:pPr>
            <a:endParaRPr lang="en-US" altLang="en-US" dirty="0"/>
          </a:p>
        </p:txBody>
      </p:sp>
      <p:sp>
        <p:nvSpPr>
          <p:cNvPr id="2" name="Slide Number Placeholder 3">
            <a:extLst>
              <a:ext uri="{FF2B5EF4-FFF2-40B4-BE49-F238E27FC236}">
                <a16:creationId xmlns:a16="http://schemas.microsoft.com/office/drawing/2014/main" id="{FDD8282F-1BAE-0A37-5A51-DCBA4CB76448}"/>
              </a:ext>
            </a:extLst>
          </p:cNvPr>
          <p:cNvSpPr>
            <a:spLocks noGrp="1"/>
          </p:cNvSpPr>
          <p:nvPr>
            <p:ph type="sldNum" sz="quarter" idx="12"/>
          </p:nvPr>
        </p:nvSpPr>
        <p:spPr>
          <a:xfrm>
            <a:off x="211069" y="74249"/>
            <a:ext cx="460570" cy="342562"/>
          </a:xfrm>
        </p:spPr>
        <p:txBody>
          <a:bodyPr/>
          <a:lstStyle/>
          <a:p>
            <a:fld id="{9BA6F528-5FD8-2D4C-A50E-2D0CF89D053C}"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p:txBody>
          <a:bodyPr/>
          <a:lstStyle/>
          <a:p>
            <a:r>
              <a:rPr lang="en" dirty="0"/>
              <a:t>Here's a class that represents a “shape”</a:t>
            </a:r>
          </a:p>
        </p:txBody>
      </p:sp>
      <p:sp>
        <p:nvSpPr>
          <p:cNvPr id="164" name="Shape 164"/>
          <p:cNvSpPr txBox="1">
            <a:spLocks noGrp="1"/>
          </p:cNvSpPr>
          <p:nvPr>
            <p:ph type="sldNum" idx="12"/>
          </p:nvPr>
        </p:nvSpPr>
        <p:spPr/>
        <p:txBody>
          <a:bodyPr/>
          <a:lstStyle/>
          <a:p>
            <a:fld id="{00000000-1234-1234-1234-123412341234}" type="slidenum">
              <a:rPr lang="en"/>
              <a:pPr/>
              <a:t>14</a:t>
            </a:fld>
            <a:endParaRPr lang="en"/>
          </a:p>
        </p:txBody>
      </p:sp>
      <p:sp>
        <p:nvSpPr>
          <p:cNvPr id="165" name="Shape 165"/>
          <p:cNvSpPr txBox="1"/>
          <p:nvPr/>
        </p:nvSpPr>
        <p:spPr>
          <a:xfrm>
            <a:off x="614995" y="1246909"/>
            <a:ext cx="11244496" cy="4293491"/>
          </a:xfrm>
          <a:prstGeom prst="rect">
            <a:avLst/>
          </a:prstGeom>
          <a:noFill/>
          <a:ln>
            <a:noFill/>
          </a:ln>
        </p:spPr>
        <p:txBody>
          <a:bodyPr lIns="91425" tIns="91425" rIns="91425" bIns="91425" anchor="t" anchorCtr="0">
            <a:noAutofit/>
          </a:bodyPr>
          <a:lstStyle/>
          <a:p>
            <a:pPr>
              <a:buClr>
                <a:srgbClr val="000000"/>
              </a:buClr>
              <a:buSzPct val="55000"/>
            </a:pPr>
            <a:r>
              <a:rPr lang="en" sz="2800" b="1" kern="0" dirty="0">
                <a:solidFill>
                  <a:srgbClr val="000080"/>
                </a:solidFill>
                <a:highlight>
                  <a:srgbClr val="FFFFFF"/>
                </a:highlight>
                <a:latin typeface="Consolas"/>
                <a:ea typeface="Consolas"/>
                <a:cs typeface="Consolas"/>
                <a:sym typeface="Consolas"/>
              </a:rPr>
              <a:t>class </a:t>
            </a:r>
            <a:r>
              <a:rPr lang="en" sz="2800" kern="0" dirty="0">
                <a:solidFill>
                  <a:srgbClr val="000000"/>
                </a:solidFill>
                <a:highlight>
                  <a:srgbClr val="FFFFFF"/>
                </a:highlight>
                <a:latin typeface="Consolas"/>
                <a:ea typeface="Consolas"/>
                <a:cs typeface="Consolas"/>
                <a:sym typeface="Consolas"/>
              </a:rPr>
              <a:t>Shape:</a:t>
            </a:r>
          </a:p>
          <a:p>
            <a:pPr>
              <a:buClr>
                <a:srgbClr val="000000"/>
              </a:buClr>
              <a:buSzPct val="55000"/>
            </a:pPr>
            <a:r>
              <a:rPr lang="en" sz="2800" kern="0" dirty="0">
                <a:solidFill>
                  <a:srgbClr val="000000"/>
                </a:solidFill>
                <a:highlight>
                  <a:srgbClr val="FFFFFF"/>
                </a:highlight>
                <a:latin typeface="Consolas"/>
                <a:ea typeface="Consolas"/>
                <a:cs typeface="Consolas"/>
                <a:sym typeface="Consolas"/>
              </a:rPr>
              <a:t>   </a:t>
            </a:r>
            <a:r>
              <a:rPr lang="en" sz="2800" b="1" kern="0" dirty="0">
                <a:solidFill>
                  <a:srgbClr val="000080"/>
                </a:solidFill>
                <a:highlight>
                  <a:srgbClr val="FFFFFF"/>
                </a:highlight>
                <a:latin typeface="Consolas"/>
                <a:ea typeface="Consolas"/>
                <a:cs typeface="Consolas"/>
                <a:sym typeface="Consolas"/>
              </a:rPr>
              <a:t>def </a:t>
            </a:r>
            <a:r>
              <a:rPr lang="en" sz="2800" kern="0" dirty="0">
                <a:solidFill>
                  <a:srgbClr val="B200B2"/>
                </a:solidFill>
                <a:highlight>
                  <a:srgbClr val="FFFFFF"/>
                </a:highlight>
                <a:latin typeface="Consolas"/>
                <a:ea typeface="Consolas"/>
                <a:cs typeface="Consolas"/>
                <a:sym typeface="Consolas"/>
              </a:rPr>
              <a:t>__</a:t>
            </a:r>
            <a:r>
              <a:rPr lang="en" sz="2800" kern="0" dirty="0" err="1">
                <a:solidFill>
                  <a:srgbClr val="B200B2"/>
                </a:solidFill>
                <a:highlight>
                  <a:srgbClr val="FFFFFF"/>
                </a:highlight>
                <a:latin typeface="Consolas"/>
                <a:ea typeface="Consolas"/>
                <a:cs typeface="Consolas"/>
                <a:sym typeface="Consolas"/>
              </a:rPr>
              <a:t>init</a:t>
            </a:r>
            <a:r>
              <a:rPr lang="en" sz="2800" kern="0" dirty="0">
                <a:solidFill>
                  <a:srgbClr val="B200B2"/>
                </a:solidFill>
                <a:highlight>
                  <a:srgbClr val="FFFFFF"/>
                </a:highlight>
                <a:latin typeface="Consolas"/>
                <a:ea typeface="Consolas"/>
                <a:cs typeface="Consolas"/>
                <a:sym typeface="Consolas"/>
              </a:rPr>
              <a:t>__</a:t>
            </a:r>
            <a:r>
              <a:rPr lang="en" sz="2800" kern="0" dirty="0">
                <a:solidFill>
                  <a:srgbClr val="000000"/>
                </a:solidFill>
                <a:highlight>
                  <a:srgbClr val="FFFFFF"/>
                </a:highlight>
                <a:latin typeface="Consolas"/>
                <a:ea typeface="Consolas"/>
                <a:cs typeface="Consolas"/>
                <a:sym typeface="Consolas"/>
              </a:rPr>
              <a:t>(</a:t>
            </a:r>
            <a:r>
              <a:rPr lang="en" sz="2800" kern="0" dirty="0">
                <a:solidFill>
                  <a:srgbClr val="94558D"/>
                </a:solidFill>
                <a:highlight>
                  <a:srgbClr val="FFFFFF"/>
                </a:highlight>
                <a:latin typeface="Consolas"/>
                <a:ea typeface="Consolas"/>
                <a:cs typeface="Consolas"/>
                <a:sym typeface="Consolas"/>
              </a:rPr>
              <a:t>self</a:t>
            </a:r>
            <a:r>
              <a:rPr lang="en" sz="2800" kern="0" dirty="0">
                <a:solidFill>
                  <a:srgbClr val="000000"/>
                </a:solidFill>
                <a:highlight>
                  <a:srgbClr val="FFFFFF"/>
                </a:highlight>
                <a:latin typeface="Consolas"/>
                <a:ea typeface="Consolas"/>
                <a:cs typeface="Consolas"/>
                <a:sym typeface="Consolas"/>
              </a:rPr>
              <a:t>, x=</a:t>
            </a:r>
            <a:r>
              <a:rPr lang="en" sz="2800" kern="0" dirty="0">
                <a:solidFill>
                  <a:srgbClr val="0000FF"/>
                </a:solidFill>
                <a:highlight>
                  <a:srgbClr val="FFFFFF"/>
                </a:highlight>
                <a:latin typeface="Consolas"/>
                <a:ea typeface="Consolas"/>
                <a:cs typeface="Consolas"/>
                <a:sym typeface="Consolas"/>
              </a:rPr>
              <a:t>0</a:t>
            </a:r>
            <a:r>
              <a:rPr lang="en" sz="2800" kern="0" dirty="0">
                <a:solidFill>
                  <a:srgbClr val="000000"/>
                </a:solidFill>
                <a:highlight>
                  <a:srgbClr val="FFFFFF"/>
                </a:highlight>
                <a:latin typeface="Consolas"/>
                <a:ea typeface="Consolas"/>
                <a:cs typeface="Consolas"/>
                <a:sym typeface="Consolas"/>
              </a:rPr>
              <a:t>, y=</a:t>
            </a:r>
            <a:r>
              <a:rPr lang="en" sz="2800" kern="0" dirty="0">
                <a:solidFill>
                  <a:srgbClr val="0000FF"/>
                </a:solidFill>
                <a:highlight>
                  <a:srgbClr val="FFFFFF"/>
                </a:highlight>
                <a:latin typeface="Consolas"/>
                <a:ea typeface="Consolas"/>
                <a:cs typeface="Consolas"/>
                <a:sym typeface="Consolas"/>
              </a:rPr>
              <a:t>0</a:t>
            </a:r>
            <a:r>
              <a:rPr lang="en" sz="2800" kern="0" dirty="0">
                <a:solidFill>
                  <a:srgbClr val="000000"/>
                </a:solidFill>
                <a:highlight>
                  <a:srgbClr val="FFFFFF"/>
                </a:highlight>
                <a:latin typeface="Consolas"/>
                <a:ea typeface="Consolas"/>
                <a:cs typeface="Consolas"/>
                <a:sym typeface="Consolas"/>
              </a:rPr>
              <a:t>):</a:t>
            </a:r>
          </a:p>
          <a:p>
            <a:pPr>
              <a:buClr>
                <a:srgbClr val="000000"/>
              </a:buClr>
              <a:buSzPct val="55000"/>
            </a:pPr>
            <a:r>
              <a:rPr lang="en" sz="2800" kern="0" dirty="0">
                <a:solidFill>
                  <a:srgbClr val="000000"/>
                </a:solidFill>
                <a:highlight>
                  <a:srgbClr val="FFFFFF"/>
                </a:highlight>
                <a:latin typeface="Consolas"/>
                <a:ea typeface="Consolas"/>
                <a:cs typeface="Consolas"/>
                <a:sym typeface="Consolas"/>
              </a:rPr>
              <a:t>       </a:t>
            </a:r>
            <a:r>
              <a:rPr lang="en" sz="2800" kern="0" dirty="0" err="1">
                <a:solidFill>
                  <a:srgbClr val="94558D"/>
                </a:solidFill>
                <a:highlight>
                  <a:srgbClr val="FFFFFF"/>
                </a:highlight>
                <a:latin typeface="Consolas"/>
                <a:ea typeface="Consolas"/>
                <a:cs typeface="Consolas"/>
                <a:sym typeface="Consolas"/>
              </a:rPr>
              <a:t>self</a:t>
            </a:r>
            <a:r>
              <a:rPr lang="en" sz="2800" kern="0" dirty="0" err="1">
                <a:solidFill>
                  <a:srgbClr val="000000"/>
                </a:solidFill>
                <a:highlight>
                  <a:srgbClr val="FFFFFF"/>
                </a:highlight>
                <a:latin typeface="Consolas"/>
                <a:ea typeface="Consolas"/>
                <a:cs typeface="Consolas"/>
                <a:sym typeface="Consolas"/>
              </a:rPr>
              <a:t>.x</a:t>
            </a:r>
            <a:r>
              <a:rPr lang="en" sz="2800" kern="0" dirty="0">
                <a:solidFill>
                  <a:srgbClr val="000000"/>
                </a:solidFill>
                <a:highlight>
                  <a:srgbClr val="FFFFFF"/>
                </a:highlight>
                <a:latin typeface="Consolas"/>
                <a:ea typeface="Consolas"/>
                <a:cs typeface="Consolas"/>
                <a:sym typeface="Consolas"/>
              </a:rPr>
              <a:t> = x</a:t>
            </a:r>
          </a:p>
          <a:p>
            <a:pPr>
              <a:buClr>
                <a:srgbClr val="000000"/>
              </a:buClr>
              <a:buSzPct val="55000"/>
            </a:pPr>
            <a:r>
              <a:rPr lang="en" sz="2800" kern="0" dirty="0">
                <a:solidFill>
                  <a:srgbClr val="000000"/>
                </a:solidFill>
                <a:highlight>
                  <a:srgbClr val="FFFFFF"/>
                </a:highlight>
                <a:latin typeface="Consolas"/>
                <a:ea typeface="Consolas"/>
                <a:cs typeface="Consolas"/>
                <a:sym typeface="Consolas"/>
              </a:rPr>
              <a:t>       </a:t>
            </a:r>
            <a:r>
              <a:rPr lang="en" sz="2800" kern="0" dirty="0" err="1">
                <a:solidFill>
                  <a:srgbClr val="94558D"/>
                </a:solidFill>
                <a:highlight>
                  <a:srgbClr val="FFFFFF"/>
                </a:highlight>
                <a:latin typeface="Consolas"/>
                <a:ea typeface="Consolas"/>
                <a:cs typeface="Consolas"/>
                <a:sym typeface="Consolas"/>
              </a:rPr>
              <a:t>self</a:t>
            </a:r>
            <a:r>
              <a:rPr lang="en" sz="2800" kern="0" dirty="0" err="1">
                <a:solidFill>
                  <a:srgbClr val="000000"/>
                </a:solidFill>
                <a:highlight>
                  <a:srgbClr val="FFFFFF"/>
                </a:highlight>
                <a:latin typeface="Consolas"/>
                <a:ea typeface="Consolas"/>
                <a:cs typeface="Consolas"/>
                <a:sym typeface="Consolas"/>
              </a:rPr>
              <a:t>.y</a:t>
            </a:r>
            <a:r>
              <a:rPr lang="en" sz="2800" kern="0" dirty="0">
                <a:solidFill>
                  <a:srgbClr val="000000"/>
                </a:solidFill>
                <a:highlight>
                  <a:srgbClr val="FFFFFF"/>
                </a:highlight>
                <a:latin typeface="Consolas"/>
                <a:ea typeface="Consolas"/>
                <a:cs typeface="Consolas"/>
                <a:sym typeface="Consolas"/>
              </a:rPr>
              <a:t> = y</a:t>
            </a:r>
          </a:p>
          <a:p>
            <a:pPr>
              <a:buClr>
                <a:srgbClr val="000000"/>
              </a:buClr>
            </a:pPr>
            <a:endParaRPr sz="2800" kern="0" dirty="0">
              <a:solidFill>
                <a:srgbClr val="000000"/>
              </a:solidFill>
              <a:highlight>
                <a:srgbClr val="FFFFFF"/>
              </a:highlight>
              <a:latin typeface="Consolas"/>
              <a:ea typeface="Consolas"/>
              <a:cs typeface="Consolas"/>
              <a:sym typeface="Consolas"/>
            </a:endParaRPr>
          </a:p>
          <a:p>
            <a:pPr>
              <a:buClr>
                <a:srgbClr val="000000"/>
              </a:buClr>
              <a:buSzPct val="55000"/>
            </a:pPr>
            <a:r>
              <a:rPr lang="en" sz="2800" kern="0" dirty="0">
                <a:solidFill>
                  <a:srgbClr val="000000"/>
                </a:solidFill>
                <a:highlight>
                  <a:srgbClr val="FFFFFF"/>
                </a:highlight>
                <a:latin typeface="Consolas"/>
                <a:ea typeface="Consolas"/>
                <a:cs typeface="Consolas"/>
                <a:sym typeface="Consolas"/>
              </a:rPr>
              <a:t>   </a:t>
            </a:r>
            <a:r>
              <a:rPr lang="en" sz="2800" b="1" kern="0" dirty="0">
                <a:solidFill>
                  <a:srgbClr val="000080"/>
                </a:solidFill>
                <a:highlight>
                  <a:srgbClr val="FFFFFF"/>
                </a:highlight>
                <a:latin typeface="Consolas"/>
                <a:ea typeface="Consolas"/>
                <a:cs typeface="Consolas"/>
                <a:sym typeface="Consolas"/>
              </a:rPr>
              <a:t>def </a:t>
            </a:r>
            <a:r>
              <a:rPr lang="en" sz="2800" kern="0" dirty="0">
                <a:solidFill>
                  <a:srgbClr val="000000"/>
                </a:solidFill>
                <a:highlight>
                  <a:srgbClr val="FFFFFF"/>
                </a:highlight>
                <a:latin typeface="Consolas"/>
                <a:ea typeface="Consolas"/>
                <a:cs typeface="Consolas"/>
                <a:sym typeface="Consolas"/>
              </a:rPr>
              <a:t>move(</a:t>
            </a:r>
            <a:r>
              <a:rPr lang="en" sz="2800" kern="0" dirty="0">
                <a:solidFill>
                  <a:srgbClr val="94558D"/>
                </a:solidFill>
                <a:highlight>
                  <a:srgbClr val="FFFFFF"/>
                </a:highlight>
                <a:latin typeface="Consolas"/>
                <a:ea typeface="Consolas"/>
                <a:cs typeface="Consolas"/>
                <a:sym typeface="Consolas"/>
              </a:rPr>
              <a:t>self</a:t>
            </a:r>
            <a:r>
              <a:rPr lang="en" sz="2800" kern="0" dirty="0">
                <a:solidFill>
                  <a:srgbClr val="000000"/>
                </a:solidFill>
                <a:highlight>
                  <a:srgbClr val="FFFFFF"/>
                </a:highlight>
                <a:latin typeface="Consolas"/>
                <a:ea typeface="Consolas"/>
                <a:cs typeface="Consolas"/>
                <a:sym typeface="Consolas"/>
              </a:rPr>
              <a:t>, </a:t>
            </a:r>
            <a:r>
              <a:rPr lang="en" sz="2800" kern="0" dirty="0" err="1">
                <a:solidFill>
                  <a:srgbClr val="000000"/>
                </a:solidFill>
                <a:highlight>
                  <a:srgbClr val="FFFFFF"/>
                </a:highlight>
                <a:latin typeface="Consolas"/>
                <a:ea typeface="Consolas"/>
                <a:cs typeface="Consolas"/>
                <a:sym typeface="Consolas"/>
              </a:rPr>
              <a:t>x_amount</a:t>
            </a:r>
            <a:r>
              <a:rPr lang="en" sz="2800" kern="0" dirty="0">
                <a:solidFill>
                  <a:srgbClr val="000000"/>
                </a:solidFill>
                <a:highlight>
                  <a:srgbClr val="FFFFFF"/>
                </a:highlight>
                <a:latin typeface="Consolas"/>
                <a:ea typeface="Consolas"/>
                <a:cs typeface="Consolas"/>
                <a:sym typeface="Consolas"/>
              </a:rPr>
              <a:t>, </a:t>
            </a:r>
            <a:r>
              <a:rPr lang="en" sz="2800" kern="0" dirty="0" err="1">
                <a:solidFill>
                  <a:srgbClr val="000000"/>
                </a:solidFill>
                <a:highlight>
                  <a:srgbClr val="FFFFFF"/>
                </a:highlight>
                <a:latin typeface="Consolas"/>
                <a:ea typeface="Consolas"/>
                <a:cs typeface="Consolas"/>
                <a:sym typeface="Consolas"/>
              </a:rPr>
              <a:t>y_amount</a:t>
            </a:r>
            <a:r>
              <a:rPr lang="en" sz="2800" kern="0" dirty="0">
                <a:solidFill>
                  <a:srgbClr val="000000"/>
                </a:solidFill>
                <a:highlight>
                  <a:srgbClr val="FFFFFF"/>
                </a:highlight>
                <a:latin typeface="Consolas"/>
                <a:ea typeface="Consolas"/>
                <a:cs typeface="Consolas"/>
                <a:sym typeface="Consolas"/>
              </a:rPr>
              <a:t>):</a:t>
            </a:r>
          </a:p>
          <a:p>
            <a:pPr>
              <a:buClr>
                <a:srgbClr val="000000"/>
              </a:buClr>
              <a:buSzPct val="55000"/>
            </a:pPr>
            <a:r>
              <a:rPr lang="en" sz="2800" kern="0" dirty="0">
                <a:solidFill>
                  <a:srgbClr val="000000"/>
                </a:solidFill>
                <a:highlight>
                  <a:srgbClr val="FFFFFF"/>
                </a:highlight>
                <a:latin typeface="Consolas"/>
                <a:ea typeface="Consolas"/>
                <a:cs typeface="Consolas"/>
                <a:sym typeface="Consolas"/>
              </a:rPr>
              <a:t>       </a:t>
            </a:r>
            <a:r>
              <a:rPr lang="en" sz="2800" kern="0" dirty="0" err="1">
                <a:solidFill>
                  <a:srgbClr val="94558D"/>
                </a:solidFill>
                <a:highlight>
                  <a:srgbClr val="FFFFFF"/>
                </a:highlight>
                <a:latin typeface="Consolas"/>
                <a:ea typeface="Consolas"/>
                <a:cs typeface="Consolas"/>
                <a:sym typeface="Consolas"/>
              </a:rPr>
              <a:t>self</a:t>
            </a:r>
            <a:r>
              <a:rPr lang="en" sz="2800" kern="0" dirty="0" err="1">
                <a:solidFill>
                  <a:srgbClr val="000000"/>
                </a:solidFill>
                <a:highlight>
                  <a:srgbClr val="FFFFFF"/>
                </a:highlight>
                <a:latin typeface="Consolas"/>
                <a:ea typeface="Consolas"/>
                <a:cs typeface="Consolas"/>
                <a:sym typeface="Consolas"/>
              </a:rPr>
              <a:t>.x</a:t>
            </a:r>
            <a:r>
              <a:rPr lang="en" sz="2800" kern="0" dirty="0">
                <a:solidFill>
                  <a:srgbClr val="000000"/>
                </a:solidFill>
                <a:highlight>
                  <a:srgbClr val="FFFFFF"/>
                </a:highlight>
                <a:latin typeface="Consolas"/>
                <a:ea typeface="Consolas"/>
                <a:cs typeface="Consolas"/>
                <a:sym typeface="Consolas"/>
              </a:rPr>
              <a:t> += </a:t>
            </a:r>
            <a:r>
              <a:rPr lang="en" sz="2800" kern="0" dirty="0" err="1">
                <a:solidFill>
                  <a:srgbClr val="000000"/>
                </a:solidFill>
                <a:highlight>
                  <a:srgbClr val="FFFFFF"/>
                </a:highlight>
                <a:latin typeface="Consolas"/>
                <a:ea typeface="Consolas"/>
                <a:cs typeface="Consolas"/>
                <a:sym typeface="Consolas"/>
              </a:rPr>
              <a:t>x_amount</a:t>
            </a:r>
            <a:endParaRPr lang="en" sz="2800" kern="0" dirty="0">
              <a:solidFill>
                <a:srgbClr val="000000"/>
              </a:solidFill>
              <a:highlight>
                <a:srgbClr val="FFFFFF"/>
              </a:highlight>
              <a:latin typeface="Consolas"/>
              <a:ea typeface="Consolas"/>
              <a:cs typeface="Consolas"/>
              <a:sym typeface="Consolas"/>
            </a:endParaRPr>
          </a:p>
          <a:p>
            <a:pPr>
              <a:buClr>
                <a:srgbClr val="000000"/>
              </a:buClr>
              <a:buSzPct val="55000"/>
            </a:pPr>
            <a:r>
              <a:rPr lang="en" sz="2800" kern="0" dirty="0">
                <a:solidFill>
                  <a:srgbClr val="000000"/>
                </a:solidFill>
                <a:highlight>
                  <a:srgbClr val="FFFFFF"/>
                </a:highlight>
                <a:latin typeface="Consolas"/>
                <a:ea typeface="Consolas"/>
                <a:cs typeface="Consolas"/>
                <a:sym typeface="Consolas"/>
              </a:rPr>
              <a:t>       </a:t>
            </a:r>
            <a:r>
              <a:rPr lang="en" sz="2800" kern="0" dirty="0" err="1">
                <a:solidFill>
                  <a:srgbClr val="94558D"/>
                </a:solidFill>
                <a:highlight>
                  <a:srgbClr val="FFFFFF"/>
                </a:highlight>
                <a:latin typeface="Consolas"/>
                <a:ea typeface="Consolas"/>
                <a:cs typeface="Consolas"/>
                <a:sym typeface="Consolas"/>
              </a:rPr>
              <a:t>self</a:t>
            </a:r>
            <a:r>
              <a:rPr lang="en" sz="2800" kern="0" dirty="0" err="1">
                <a:solidFill>
                  <a:srgbClr val="000000"/>
                </a:solidFill>
                <a:highlight>
                  <a:srgbClr val="FFFFFF"/>
                </a:highlight>
                <a:latin typeface="Consolas"/>
                <a:ea typeface="Consolas"/>
                <a:cs typeface="Consolas"/>
                <a:sym typeface="Consolas"/>
              </a:rPr>
              <a:t>.y</a:t>
            </a:r>
            <a:r>
              <a:rPr lang="en" sz="2800" kern="0" dirty="0">
                <a:solidFill>
                  <a:srgbClr val="000000"/>
                </a:solidFill>
                <a:highlight>
                  <a:srgbClr val="FFFFFF"/>
                </a:highlight>
                <a:latin typeface="Consolas"/>
                <a:ea typeface="Consolas"/>
                <a:cs typeface="Consolas"/>
                <a:sym typeface="Consolas"/>
              </a:rPr>
              <a:t> += </a:t>
            </a:r>
            <a:r>
              <a:rPr lang="en" sz="2800" kern="0" dirty="0" err="1">
                <a:solidFill>
                  <a:srgbClr val="000000"/>
                </a:solidFill>
                <a:highlight>
                  <a:srgbClr val="FFFFFF"/>
                </a:highlight>
                <a:latin typeface="Consolas"/>
                <a:ea typeface="Consolas"/>
                <a:cs typeface="Consolas"/>
                <a:sym typeface="Consolas"/>
              </a:rPr>
              <a:t>y_amount</a:t>
            </a:r>
            <a:endParaRPr lang="en" sz="2800" kern="0" dirty="0">
              <a:solidFill>
                <a:srgbClr val="000000"/>
              </a:solidFill>
              <a:highlight>
                <a:srgbClr val="FFFFFF"/>
              </a:highlight>
              <a:latin typeface="Consolas"/>
              <a:ea typeface="Consolas"/>
              <a:cs typeface="Consolas"/>
              <a:sym typeface="Consolas"/>
            </a:endParaRPr>
          </a:p>
          <a:p>
            <a:pPr>
              <a:buClr>
                <a:srgbClr val="000000"/>
              </a:buClr>
            </a:pPr>
            <a:endParaRPr sz="2800" kern="0" dirty="0">
              <a:solidFill>
                <a:srgbClr val="000000"/>
              </a:solidFill>
              <a:highlight>
                <a:srgbClr val="FFFFFF"/>
              </a:highlight>
              <a:latin typeface="Consolas"/>
              <a:ea typeface="Consolas"/>
              <a:cs typeface="Consolas"/>
              <a:sym typeface="Consolas"/>
            </a:endParaRPr>
          </a:p>
          <a:p>
            <a:pPr>
              <a:buClr>
                <a:srgbClr val="000000"/>
              </a:buClr>
              <a:buSzPct val="55000"/>
            </a:pPr>
            <a:r>
              <a:rPr lang="en" sz="2800" kern="0" dirty="0">
                <a:solidFill>
                  <a:srgbClr val="000000"/>
                </a:solidFill>
                <a:highlight>
                  <a:srgbClr val="FFFFFF"/>
                </a:highlight>
                <a:latin typeface="Consolas"/>
                <a:ea typeface="Consolas"/>
                <a:cs typeface="Consolas"/>
                <a:sym typeface="Consolas"/>
              </a:rPr>
              <a:t>   </a:t>
            </a:r>
            <a:r>
              <a:rPr lang="en" sz="2800" b="1" kern="0" dirty="0">
                <a:solidFill>
                  <a:srgbClr val="000080"/>
                </a:solidFill>
                <a:highlight>
                  <a:srgbClr val="FFFFFF"/>
                </a:highlight>
                <a:latin typeface="Consolas"/>
                <a:ea typeface="Consolas"/>
                <a:cs typeface="Consolas"/>
                <a:sym typeface="Consolas"/>
              </a:rPr>
              <a:t>def </a:t>
            </a:r>
            <a:r>
              <a:rPr lang="en" sz="2800" kern="0" dirty="0">
                <a:solidFill>
                  <a:srgbClr val="B200B2"/>
                </a:solidFill>
                <a:highlight>
                  <a:srgbClr val="FFFFFF"/>
                </a:highlight>
                <a:latin typeface="Consolas"/>
                <a:ea typeface="Consolas"/>
                <a:cs typeface="Consolas"/>
                <a:sym typeface="Consolas"/>
              </a:rPr>
              <a:t>__</a:t>
            </a:r>
            <a:r>
              <a:rPr lang="en" sz="2800" kern="0" dirty="0" err="1">
                <a:solidFill>
                  <a:srgbClr val="B200B2"/>
                </a:solidFill>
                <a:highlight>
                  <a:srgbClr val="FFFFFF"/>
                </a:highlight>
                <a:latin typeface="Consolas"/>
                <a:ea typeface="Consolas"/>
                <a:cs typeface="Consolas"/>
                <a:sym typeface="Consolas"/>
              </a:rPr>
              <a:t>str</a:t>
            </a:r>
            <a:r>
              <a:rPr lang="en" sz="2800" kern="0" dirty="0">
                <a:solidFill>
                  <a:srgbClr val="B200B2"/>
                </a:solidFill>
                <a:highlight>
                  <a:srgbClr val="FFFFFF"/>
                </a:highlight>
                <a:latin typeface="Consolas"/>
                <a:ea typeface="Consolas"/>
                <a:cs typeface="Consolas"/>
                <a:sym typeface="Consolas"/>
              </a:rPr>
              <a:t>__</a:t>
            </a:r>
            <a:r>
              <a:rPr lang="en" sz="2800" kern="0" dirty="0">
                <a:solidFill>
                  <a:srgbClr val="000000"/>
                </a:solidFill>
                <a:highlight>
                  <a:srgbClr val="FFFFFF"/>
                </a:highlight>
                <a:latin typeface="Consolas"/>
                <a:ea typeface="Consolas"/>
                <a:cs typeface="Consolas"/>
                <a:sym typeface="Consolas"/>
              </a:rPr>
              <a:t>(</a:t>
            </a:r>
            <a:r>
              <a:rPr lang="en" sz="2800" kern="0" dirty="0">
                <a:solidFill>
                  <a:srgbClr val="94558D"/>
                </a:solidFill>
                <a:highlight>
                  <a:srgbClr val="FFFFFF"/>
                </a:highlight>
                <a:latin typeface="Consolas"/>
                <a:ea typeface="Consolas"/>
                <a:cs typeface="Consolas"/>
                <a:sym typeface="Consolas"/>
              </a:rPr>
              <a:t>self</a:t>
            </a:r>
            <a:r>
              <a:rPr lang="en" sz="2800" kern="0" dirty="0">
                <a:solidFill>
                  <a:srgbClr val="000000"/>
                </a:solidFill>
                <a:highlight>
                  <a:srgbClr val="FFFFFF"/>
                </a:highlight>
                <a:latin typeface="Consolas"/>
                <a:ea typeface="Consolas"/>
                <a:cs typeface="Consolas"/>
                <a:sym typeface="Consolas"/>
              </a:rPr>
              <a:t>):</a:t>
            </a:r>
          </a:p>
          <a:p>
            <a:r>
              <a:rPr lang="en" sz="2800" kern="0" dirty="0">
                <a:solidFill>
                  <a:srgbClr val="000000"/>
                </a:solidFill>
                <a:highlight>
                  <a:srgbClr val="FFFFFF"/>
                </a:highlight>
                <a:latin typeface="Consolas"/>
                <a:ea typeface="Consolas"/>
                <a:cs typeface="Consolas"/>
                <a:sym typeface="Consolas"/>
              </a:rPr>
              <a:t>       </a:t>
            </a:r>
            <a:r>
              <a:rPr lang="en" sz="2800" b="1" kern="0" dirty="0">
                <a:solidFill>
                  <a:srgbClr val="000080"/>
                </a:solidFill>
                <a:highlight>
                  <a:srgbClr val="FFFFFF"/>
                </a:highlight>
                <a:latin typeface="Consolas"/>
                <a:ea typeface="Consolas"/>
                <a:cs typeface="Consolas"/>
                <a:sym typeface="Consolas"/>
              </a:rPr>
              <a:t>return </a:t>
            </a:r>
            <a:r>
              <a:rPr lang="en" sz="2800" b="1" kern="0" dirty="0" err="1">
                <a:solidFill>
                  <a:srgbClr val="008080"/>
                </a:solidFill>
                <a:highlight>
                  <a:srgbClr val="FFFFFF"/>
                </a:highlight>
                <a:latin typeface="Consolas"/>
                <a:ea typeface="Consolas"/>
                <a:cs typeface="Consolas"/>
                <a:sym typeface="Consolas"/>
              </a:rPr>
              <a:t>f"Shape</a:t>
            </a:r>
            <a:r>
              <a:rPr lang="en" sz="2800" b="1" kern="0" dirty="0">
                <a:solidFill>
                  <a:srgbClr val="008080"/>
                </a:solidFill>
                <a:highlight>
                  <a:srgbClr val="FFFFFF"/>
                </a:highlight>
                <a:latin typeface="Consolas"/>
                <a:ea typeface="Consolas"/>
                <a:cs typeface="Consolas"/>
                <a:sym typeface="Consolas"/>
              </a:rPr>
              <a:t> at ({</a:t>
            </a:r>
            <a:r>
              <a:rPr lang="en" sz="2800" kern="0" dirty="0" err="1">
                <a:solidFill>
                  <a:srgbClr val="94558D"/>
                </a:solidFill>
                <a:highlight>
                  <a:srgbClr val="FFFFFF"/>
                </a:highlight>
                <a:latin typeface="Consolas"/>
                <a:ea typeface="Consolas"/>
                <a:cs typeface="Consolas"/>
                <a:sym typeface="Consolas"/>
              </a:rPr>
              <a:t>self</a:t>
            </a:r>
            <a:r>
              <a:rPr lang="en" sz="2800" kern="0" dirty="0" err="1">
                <a:solidFill>
                  <a:srgbClr val="000000"/>
                </a:solidFill>
                <a:highlight>
                  <a:srgbClr val="FFFFFF"/>
                </a:highlight>
                <a:latin typeface="Consolas"/>
                <a:ea typeface="Consolas"/>
                <a:cs typeface="Consolas"/>
                <a:sym typeface="Consolas"/>
              </a:rPr>
              <a:t>.x</a:t>
            </a:r>
            <a:r>
              <a:rPr lang="en" sz="2800" b="1" kern="0" dirty="0">
                <a:solidFill>
                  <a:srgbClr val="008080"/>
                </a:solidFill>
                <a:highlight>
                  <a:srgbClr val="FFFFFF"/>
                </a:highlight>
                <a:latin typeface="Consolas"/>
                <a:ea typeface="Consolas"/>
                <a:cs typeface="Consolas"/>
                <a:sym typeface="Consolas"/>
              </a:rPr>
              <a:t>}, {</a:t>
            </a:r>
            <a:r>
              <a:rPr lang="en" sz="2800" kern="0" dirty="0" err="1">
                <a:solidFill>
                  <a:srgbClr val="94558D"/>
                </a:solidFill>
                <a:highlight>
                  <a:srgbClr val="FFFFFF"/>
                </a:highlight>
                <a:latin typeface="Consolas"/>
                <a:ea typeface="Consolas"/>
                <a:cs typeface="Consolas"/>
                <a:sym typeface="Consolas"/>
              </a:rPr>
              <a:t>self</a:t>
            </a:r>
            <a:r>
              <a:rPr lang="en" sz="2800" kern="0" dirty="0" err="1">
                <a:solidFill>
                  <a:srgbClr val="000000"/>
                </a:solidFill>
                <a:highlight>
                  <a:srgbClr val="FFFFFF"/>
                </a:highlight>
                <a:latin typeface="Consolas"/>
                <a:ea typeface="Consolas"/>
                <a:cs typeface="Consolas"/>
                <a:sym typeface="Consolas"/>
              </a:rPr>
              <a:t>.y</a:t>
            </a:r>
            <a:r>
              <a:rPr lang="en" sz="2800" b="1" kern="0" dirty="0">
                <a:solidFill>
                  <a:srgbClr val="008080"/>
                </a:solidFill>
                <a:highlight>
                  <a:srgbClr val="FFFFFF"/>
                </a:highlight>
                <a:latin typeface="Consolas"/>
                <a:ea typeface="Consolas"/>
                <a:cs typeface="Consolas"/>
                <a:sym typeface="Consolas"/>
              </a:rPr>
              <a:t>})"</a:t>
            </a:r>
            <a:endParaRPr lang="en" sz="2800" kern="0" dirty="0">
              <a:solidFill>
                <a:srgbClr val="000000"/>
              </a:solidFill>
              <a:highlight>
                <a:srgbClr val="FFFFFF"/>
              </a:highlight>
              <a:latin typeface="Consolas"/>
              <a:ea typeface="Consolas"/>
              <a:cs typeface="Consolas"/>
              <a:sym typeface="Consolas"/>
            </a:endParaRPr>
          </a:p>
        </p:txBody>
      </p:sp>
    </p:spTree>
    <p:extLst>
      <p:ext uri="{BB962C8B-B14F-4D97-AF65-F5344CB8AC3E}">
        <p14:creationId xmlns:p14="http://schemas.microsoft.com/office/powerpoint/2010/main" val="1439902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p:txBody>
          <a:bodyPr/>
          <a:lstStyle/>
          <a:p>
            <a:r>
              <a:rPr lang="en" dirty="0"/>
              <a:t>Here's how we might use this new type...</a:t>
            </a:r>
          </a:p>
        </p:txBody>
      </p:sp>
      <p:sp>
        <p:nvSpPr>
          <p:cNvPr id="171" name="Shape 171"/>
          <p:cNvSpPr txBox="1">
            <a:spLocks noGrp="1"/>
          </p:cNvSpPr>
          <p:nvPr>
            <p:ph type="sldNum" idx="12"/>
          </p:nvPr>
        </p:nvSpPr>
        <p:spPr/>
        <p:txBody>
          <a:bodyPr/>
          <a:lstStyle/>
          <a:p>
            <a:fld id="{00000000-1234-1234-1234-123412341234}" type="slidenum">
              <a:rPr lang="en"/>
              <a:pPr/>
              <a:t>15</a:t>
            </a:fld>
            <a:endParaRPr lang="en"/>
          </a:p>
        </p:txBody>
      </p:sp>
      <p:sp>
        <p:nvSpPr>
          <p:cNvPr id="172" name="Shape 172"/>
          <p:cNvSpPr txBox="1"/>
          <p:nvPr/>
        </p:nvSpPr>
        <p:spPr>
          <a:xfrm>
            <a:off x="614995" y="1365224"/>
            <a:ext cx="9827730" cy="3453885"/>
          </a:xfrm>
          <a:prstGeom prst="rect">
            <a:avLst/>
          </a:prstGeom>
          <a:noFill/>
          <a:ln>
            <a:noFill/>
          </a:ln>
        </p:spPr>
        <p:txBody>
          <a:bodyPr lIns="91425" tIns="91425" rIns="91425" bIns="91425" anchor="t" anchorCtr="0">
            <a:noAutofit/>
          </a:bodyPr>
          <a:lstStyle/>
          <a:p>
            <a:pPr>
              <a:buClr>
                <a:srgbClr val="000000"/>
              </a:buClr>
              <a:buSzPct val="45833"/>
            </a:pPr>
            <a:r>
              <a:rPr lang="en" sz="2800" b="1" kern="0" dirty="0">
                <a:solidFill>
                  <a:srgbClr val="000080"/>
                </a:solidFill>
                <a:highlight>
                  <a:srgbClr val="FFFFFF"/>
                </a:highlight>
                <a:latin typeface="Consolas"/>
                <a:ea typeface="Consolas"/>
                <a:cs typeface="Consolas"/>
                <a:sym typeface="Consolas"/>
              </a:rPr>
              <a:t>from </a:t>
            </a:r>
            <a:r>
              <a:rPr lang="en" sz="2800" kern="0" dirty="0">
                <a:solidFill>
                  <a:srgbClr val="000000"/>
                </a:solidFill>
                <a:highlight>
                  <a:srgbClr val="FFFFFF"/>
                </a:highlight>
                <a:latin typeface="Consolas"/>
                <a:ea typeface="Consolas"/>
                <a:cs typeface="Consolas"/>
                <a:sym typeface="Consolas"/>
              </a:rPr>
              <a:t>shape </a:t>
            </a:r>
            <a:r>
              <a:rPr lang="en" sz="2800" b="1" kern="0" dirty="0">
                <a:solidFill>
                  <a:srgbClr val="000080"/>
                </a:solidFill>
                <a:highlight>
                  <a:srgbClr val="FFFFFF"/>
                </a:highlight>
                <a:latin typeface="Consolas"/>
                <a:ea typeface="Consolas"/>
                <a:cs typeface="Consolas"/>
                <a:sym typeface="Consolas"/>
              </a:rPr>
              <a:t>import </a:t>
            </a:r>
            <a:r>
              <a:rPr lang="en" sz="2800" kern="0" dirty="0">
                <a:solidFill>
                  <a:srgbClr val="000000"/>
                </a:solidFill>
                <a:highlight>
                  <a:srgbClr val="FFFFFF"/>
                </a:highlight>
                <a:latin typeface="Consolas"/>
                <a:ea typeface="Consolas"/>
                <a:cs typeface="Consolas"/>
                <a:sym typeface="Consolas"/>
              </a:rPr>
              <a:t>Shape</a:t>
            </a:r>
          </a:p>
          <a:p>
            <a:pPr>
              <a:buClr>
                <a:srgbClr val="000000"/>
              </a:buClr>
            </a:pPr>
            <a:endParaRPr sz="2800" kern="0" dirty="0">
              <a:solidFill>
                <a:srgbClr val="000000"/>
              </a:solidFill>
              <a:highlight>
                <a:srgbClr val="FFFFFF"/>
              </a:highlight>
              <a:latin typeface="Consolas"/>
              <a:ea typeface="Consolas"/>
              <a:cs typeface="Consolas"/>
              <a:sym typeface="Consolas"/>
            </a:endParaRPr>
          </a:p>
          <a:p>
            <a:pPr>
              <a:buClr>
                <a:srgbClr val="000000"/>
              </a:buClr>
              <a:buSzPct val="45833"/>
            </a:pPr>
            <a:r>
              <a:rPr lang="en" sz="2800" kern="0" dirty="0">
                <a:solidFill>
                  <a:srgbClr val="000000"/>
                </a:solidFill>
                <a:highlight>
                  <a:srgbClr val="FFFFFF"/>
                </a:highlight>
                <a:latin typeface="Consolas"/>
                <a:ea typeface="Consolas"/>
                <a:cs typeface="Consolas"/>
                <a:sym typeface="Consolas"/>
              </a:rPr>
              <a:t>shape = Shape(</a:t>
            </a:r>
            <a:r>
              <a:rPr lang="en" sz="2800" kern="0" dirty="0">
                <a:solidFill>
                  <a:srgbClr val="0000FF"/>
                </a:solidFill>
                <a:highlight>
                  <a:srgbClr val="FFFFFF"/>
                </a:highlight>
                <a:latin typeface="Consolas"/>
                <a:ea typeface="Consolas"/>
                <a:cs typeface="Consolas"/>
                <a:sym typeface="Consolas"/>
              </a:rPr>
              <a:t>0</a:t>
            </a:r>
            <a:r>
              <a:rPr lang="en" sz="2800" kern="0" dirty="0">
                <a:solidFill>
                  <a:srgbClr val="000000"/>
                </a:solidFill>
                <a:highlight>
                  <a:srgbClr val="FFFFFF"/>
                </a:highlight>
                <a:latin typeface="Consolas"/>
                <a:ea typeface="Consolas"/>
                <a:cs typeface="Consolas"/>
                <a:sym typeface="Consolas"/>
              </a:rPr>
              <a:t>, </a:t>
            </a:r>
            <a:r>
              <a:rPr lang="en" sz="2800" kern="0" dirty="0">
                <a:solidFill>
                  <a:srgbClr val="0000FF"/>
                </a:solidFill>
                <a:highlight>
                  <a:srgbClr val="FFFFFF"/>
                </a:highlight>
                <a:latin typeface="Consolas"/>
                <a:ea typeface="Consolas"/>
                <a:cs typeface="Consolas"/>
                <a:sym typeface="Consolas"/>
              </a:rPr>
              <a:t>0</a:t>
            </a:r>
            <a:r>
              <a:rPr lang="en" sz="2800" kern="0" dirty="0">
                <a:solidFill>
                  <a:srgbClr val="000000"/>
                </a:solidFill>
                <a:highlight>
                  <a:srgbClr val="FFFFFF"/>
                </a:highlight>
                <a:latin typeface="Consolas"/>
                <a:ea typeface="Consolas"/>
                <a:cs typeface="Consolas"/>
                <a:sym typeface="Consolas"/>
              </a:rPr>
              <a:t>)</a:t>
            </a:r>
          </a:p>
          <a:p>
            <a:pPr>
              <a:buClr>
                <a:srgbClr val="000000"/>
              </a:buClr>
              <a:buSzPct val="45833"/>
            </a:pPr>
            <a:r>
              <a:rPr lang="en" sz="2800" kern="0" dirty="0" err="1">
                <a:solidFill>
                  <a:srgbClr val="000000"/>
                </a:solidFill>
                <a:highlight>
                  <a:srgbClr val="FFFFFF"/>
                </a:highlight>
                <a:latin typeface="Consolas"/>
                <a:ea typeface="Consolas"/>
                <a:cs typeface="Consolas"/>
                <a:sym typeface="Consolas"/>
              </a:rPr>
              <a:t>shape.move</a:t>
            </a:r>
            <a:r>
              <a:rPr lang="en" sz="2800" kern="0" dirty="0">
                <a:solidFill>
                  <a:srgbClr val="000000"/>
                </a:solidFill>
                <a:highlight>
                  <a:srgbClr val="FFFFFF"/>
                </a:highlight>
                <a:latin typeface="Consolas"/>
                <a:ea typeface="Consolas"/>
                <a:cs typeface="Consolas"/>
                <a:sym typeface="Consolas"/>
              </a:rPr>
              <a:t>(</a:t>
            </a:r>
            <a:r>
              <a:rPr lang="en" sz="2800" kern="0" dirty="0">
                <a:solidFill>
                  <a:srgbClr val="0000FF"/>
                </a:solidFill>
                <a:highlight>
                  <a:srgbClr val="FFFFFF"/>
                </a:highlight>
                <a:latin typeface="Consolas"/>
                <a:ea typeface="Consolas"/>
                <a:cs typeface="Consolas"/>
                <a:sym typeface="Consolas"/>
              </a:rPr>
              <a:t>10</a:t>
            </a:r>
            <a:r>
              <a:rPr lang="en" sz="2800" kern="0" dirty="0">
                <a:solidFill>
                  <a:srgbClr val="000000"/>
                </a:solidFill>
                <a:highlight>
                  <a:srgbClr val="FFFFFF"/>
                </a:highlight>
                <a:latin typeface="Consolas"/>
                <a:ea typeface="Consolas"/>
                <a:cs typeface="Consolas"/>
                <a:sym typeface="Consolas"/>
              </a:rPr>
              <a:t>, </a:t>
            </a:r>
            <a:r>
              <a:rPr lang="en" sz="2800" kern="0" dirty="0">
                <a:solidFill>
                  <a:srgbClr val="0000FF"/>
                </a:solidFill>
                <a:highlight>
                  <a:srgbClr val="FFFFFF"/>
                </a:highlight>
                <a:latin typeface="Consolas"/>
                <a:ea typeface="Consolas"/>
                <a:cs typeface="Consolas"/>
                <a:sym typeface="Consolas"/>
              </a:rPr>
              <a:t>10</a:t>
            </a:r>
            <a:r>
              <a:rPr lang="en" sz="2800" kern="0" dirty="0">
                <a:solidFill>
                  <a:srgbClr val="000000"/>
                </a:solidFill>
                <a:highlight>
                  <a:srgbClr val="FFFFFF"/>
                </a:highlight>
                <a:latin typeface="Consolas"/>
                <a:ea typeface="Consolas"/>
                <a:cs typeface="Consolas"/>
                <a:sym typeface="Consolas"/>
              </a:rPr>
              <a:t>)</a:t>
            </a:r>
          </a:p>
          <a:p>
            <a:r>
              <a:rPr lang="en" sz="2800" kern="0" dirty="0">
                <a:solidFill>
                  <a:srgbClr val="000080"/>
                </a:solidFill>
                <a:highlight>
                  <a:srgbClr val="FFFFFF"/>
                </a:highlight>
                <a:latin typeface="Consolas"/>
                <a:ea typeface="Consolas"/>
                <a:cs typeface="Consolas"/>
                <a:sym typeface="Consolas"/>
              </a:rPr>
              <a:t>print</a:t>
            </a:r>
            <a:r>
              <a:rPr lang="en" sz="2800" kern="0" dirty="0">
                <a:solidFill>
                  <a:srgbClr val="000000"/>
                </a:solidFill>
                <a:highlight>
                  <a:srgbClr val="FFFFFF"/>
                </a:highlight>
                <a:latin typeface="Consolas"/>
                <a:ea typeface="Consolas"/>
                <a:cs typeface="Consolas"/>
                <a:sym typeface="Consolas"/>
              </a:rPr>
              <a:t>(shape)  </a:t>
            </a:r>
            <a:r>
              <a:rPr lang="en" sz="2800" i="1" kern="0" dirty="0">
                <a:solidFill>
                  <a:srgbClr val="808080"/>
                </a:solidFill>
                <a:highlight>
                  <a:srgbClr val="FFFFFF"/>
                </a:highlight>
                <a:latin typeface="Consolas"/>
                <a:ea typeface="Consolas"/>
                <a:cs typeface="Consolas"/>
                <a:sym typeface="Consolas"/>
              </a:rPr>
              <a:t># displays "Shape at (10, 10)"</a:t>
            </a:r>
          </a:p>
        </p:txBody>
      </p:sp>
    </p:spTree>
    <p:extLst>
      <p:ext uri="{BB962C8B-B14F-4D97-AF65-F5344CB8AC3E}">
        <p14:creationId xmlns:p14="http://schemas.microsoft.com/office/powerpoint/2010/main" val="1044409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p:txBody>
          <a:bodyPr/>
          <a:lstStyle/>
          <a:p>
            <a:r>
              <a:rPr lang="en" dirty="0"/>
              <a:t>Rectangle is a derived version of Shape </a:t>
            </a:r>
            <a:br>
              <a:rPr lang="en" dirty="0"/>
            </a:br>
            <a:r>
              <a:rPr lang="en" dirty="0"/>
              <a:t>"Rectangle is a Shape"</a:t>
            </a:r>
          </a:p>
        </p:txBody>
      </p:sp>
      <p:sp>
        <p:nvSpPr>
          <p:cNvPr id="178" name="Shape 178"/>
          <p:cNvSpPr txBox="1">
            <a:spLocks noGrp="1"/>
          </p:cNvSpPr>
          <p:nvPr>
            <p:ph type="sldNum" idx="12"/>
          </p:nvPr>
        </p:nvSpPr>
        <p:spPr/>
        <p:txBody>
          <a:bodyPr/>
          <a:lstStyle/>
          <a:p>
            <a:fld id="{00000000-1234-1234-1234-123412341234}" type="slidenum">
              <a:rPr lang="en"/>
              <a:pPr/>
              <a:t>16</a:t>
            </a:fld>
            <a:endParaRPr lang="en"/>
          </a:p>
        </p:txBody>
      </p:sp>
      <p:sp>
        <p:nvSpPr>
          <p:cNvPr id="179" name="Shape 179"/>
          <p:cNvSpPr txBox="1"/>
          <p:nvPr/>
        </p:nvSpPr>
        <p:spPr>
          <a:xfrm>
            <a:off x="614995" y="1548138"/>
            <a:ext cx="10293150" cy="3912187"/>
          </a:xfrm>
          <a:prstGeom prst="rect">
            <a:avLst/>
          </a:prstGeom>
          <a:noFill/>
          <a:ln>
            <a:noFill/>
          </a:ln>
        </p:spPr>
        <p:txBody>
          <a:bodyPr lIns="91425" tIns="91425" rIns="91425" bIns="91425" anchor="t" anchorCtr="0">
            <a:noAutofit/>
          </a:bodyPr>
          <a:lstStyle/>
          <a:p>
            <a:r>
              <a:rPr lang="en" sz="2800" b="1" kern="0" dirty="0">
                <a:solidFill>
                  <a:srgbClr val="000080"/>
                </a:solidFill>
                <a:highlight>
                  <a:srgbClr val="FFFFFF"/>
                </a:highlight>
                <a:latin typeface="Consolas"/>
                <a:ea typeface="Consolas"/>
                <a:cs typeface="Consolas"/>
                <a:sym typeface="Consolas"/>
              </a:rPr>
              <a:t>from </a:t>
            </a:r>
            <a:r>
              <a:rPr lang="en" sz="2800" kern="0" dirty="0">
                <a:solidFill>
                  <a:srgbClr val="000000"/>
                </a:solidFill>
                <a:highlight>
                  <a:srgbClr val="FFFFFF"/>
                </a:highlight>
                <a:latin typeface="Consolas"/>
                <a:ea typeface="Consolas"/>
                <a:cs typeface="Consolas"/>
                <a:sym typeface="Consolas"/>
              </a:rPr>
              <a:t>shape </a:t>
            </a:r>
            <a:r>
              <a:rPr lang="en" sz="2800" b="1" kern="0" dirty="0">
                <a:solidFill>
                  <a:srgbClr val="000080"/>
                </a:solidFill>
                <a:highlight>
                  <a:srgbClr val="FFFFFF"/>
                </a:highlight>
                <a:latin typeface="Consolas"/>
                <a:ea typeface="Consolas"/>
                <a:cs typeface="Consolas"/>
                <a:sym typeface="Consolas"/>
              </a:rPr>
              <a:t>import </a:t>
            </a:r>
            <a:r>
              <a:rPr lang="en" sz="2800" kern="0" dirty="0">
                <a:solidFill>
                  <a:srgbClr val="000000"/>
                </a:solidFill>
                <a:highlight>
                  <a:srgbClr val="FFFFFF"/>
                </a:highlight>
                <a:latin typeface="Consolas"/>
                <a:ea typeface="Consolas"/>
                <a:cs typeface="Consolas"/>
                <a:sym typeface="Consolas"/>
              </a:rPr>
              <a:t>Shape</a:t>
            </a:r>
            <a:endParaRPr sz="2800" kern="0" dirty="0">
              <a:solidFill>
                <a:srgbClr val="000000"/>
              </a:solidFill>
              <a:highlight>
                <a:srgbClr val="FFFFFF"/>
              </a:highlight>
              <a:latin typeface="Consolas"/>
              <a:ea typeface="Consolas"/>
              <a:cs typeface="Consolas"/>
              <a:sym typeface="Consolas"/>
            </a:endParaRPr>
          </a:p>
          <a:p>
            <a:endParaRPr sz="2800" kern="0" dirty="0">
              <a:solidFill>
                <a:srgbClr val="000000"/>
              </a:solidFill>
              <a:highlight>
                <a:srgbClr val="FFFFFF"/>
              </a:highlight>
              <a:latin typeface="Consolas"/>
              <a:ea typeface="Consolas"/>
              <a:cs typeface="Consolas"/>
              <a:sym typeface="Consolas"/>
            </a:endParaRPr>
          </a:p>
          <a:p>
            <a:r>
              <a:rPr lang="en" sz="2800" b="1" kern="0" dirty="0">
                <a:solidFill>
                  <a:srgbClr val="000080"/>
                </a:solidFill>
                <a:highlight>
                  <a:srgbClr val="FFFFFF"/>
                </a:highlight>
                <a:latin typeface="Consolas"/>
                <a:ea typeface="Consolas"/>
                <a:cs typeface="Consolas"/>
                <a:sym typeface="Consolas"/>
              </a:rPr>
              <a:t>class </a:t>
            </a:r>
            <a:r>
              <a:rPr lang="en" sz="2800" kern="0" dirty="0">
                <a:solidFill>
                  <a:srgbClr val="000000"/>
                </a:solidFill>
                <a:highlight>
                  <a:srgbClr val="FFFFFF"/>
                </a:highlight>
                <a:latin typeface="Consolas"/>
                <a:ea typeface="Consolas"/>
                <a:cs typeface="Consolas"/>
                <a:sym typeface="Consolas"/>
              </a:rPr>
              <a:t>Rectangle(Shape):</a:t>
            </a:r>
          </a:p>
          <a:p>
            <a:r>
              <a:rPr lang="en" sz="2800" kern="0" dirty="0">
                <a:solidFill>
                  <a:srgbClr val="000000"/>
                </a:solidFill>
                <a:highlight>
                  <a:srgbClr val="FFFFFF"/>
                </a:highlight>
                <a:latin typeface="Consolas"/>
                <a:ea typeface="Consolas"/>
                <a:cs typeface="Consolas"/>
                <a:sym typeface="Consolas"/>
              </a:rPr>
              <a:t>   </a:t>
            </a:r>
            <a:r>
              <a:rPr lang="en" sz="2800" b="1" kern="0" dirty="0" err="1">
                <a:solidFill>
                  <a:srgbClr val="000080"/>
                </a:solidFill>
                <a:highlight>
                  <a:srgbClr val="FFFFFF"/>
                </a:highlight>
                <a:latin typeface="Consolas"/>
                <a:ea typeface="Consolas"/>
                <a:cs typeface="Consolas"/>
                <a:sym typeface="Consolas"/>
              </a:rPr>
              <a:t>def</a:t>
            </a:r>
            <a:r>
              <a:rPr lang="en" sz="2800" b="1" kern="0" dirty="0">
                <a:solidFill>
                  <a:srgbClr val="000080"/>
                </a:solidFill>
                <a:highlight>
                  <a:srgbClr val="FFFFFF"/>
                </a:highlight>
                <a:latin typeface="Consolas"/>
                <a:ea typeface="Consolas"/>
                <a:cs typeface="Consolas"/>
                <a:sym typeface="Consolas"/>
              </a:rPr>
              <a:t> </a:t>
            </a:r>
            <a:r>
              <a:rPr lang="en" sz="2800" kern="0" dirty="0">
                <a:solidFill>
                  <a:srgbClr val="B200B2"/>
                </a:solidFill>
                <a:highlight>
                  <a:srgbClr val="FFFFFF"/>
                </a:highlight>
                <a:latin typeface="Consolas"/>
                <a:ea typeface="Consolas"/>
                <a:cs typeface="Consolas"/>
                <a:sym typeface="Consolas"/>
              </a:rPr>
              <a:t>__</a:t>
            </a:r>
            <a:r>
              <a:rPr lang="en" sz="2800" kern="0" dirty="0" err="1">
                <a:solidFill>
                  <a:srgbClr val="B200B2"/>
                </a:solidFill>
                <a:highlight>
                  <a:srgbClr val="FFFFFF"/>
                </a:highlight>
                <a:latin typeface="Consolas"/>
                <a:ea typeface="Consolas"/>
                <a:cs typeface="Consolas"/>
                <a:sym typeface="Consolas"/>
              </a:rPr>
              <a:t>init</a:t>
            </a:r>
            <a:r>
              <a:rPr lang="en" sz="2800" kern="0" dirty="0">
                <a:solidFill>
                  <a:srgbClr val="B200B2"/>
                </a:solidFill>
                <a:highlight>
                  <a:srgbClr val="FFFFFF"/>
                </a:highlight>
                <a:latin typeface="Consolas"/>
                <a:ea typeface="Consolas"/>
                <a:cs typeface="Consolas"/>
                <a:sym typeface="Consolas"/>
              </a:rPr>
              <a:t>__</a:t>
            </a:r>
            <a:r>
              <a:rPr lang="en" sz="2800" kern="0" dirty="0">
                <a:solidFill>
                  <a:srgbClr val="000000"/>
                </a:solidFill>
                <a:highlight>
                  <a:srgbClr val="FFFFFF"/>
                </a:highlight>
                <a:latin typeface="Consolas"/>
                <a:ea typeface="Consolas"/>
                <a:cs typeface="Consolas"/>
                <a:sym typeface="Consolas"/>
              </a:rPr>
              <a:t>(</a:t>
            </a:r>
            <a:r>
              <a:rPr lang="en" sz="2800" kern="0" dirty="0">
                <a:solidFill>
                  <a:srgbClr val="94558D"/>
                </a:solidFill>
                <a:highlight>
                  <a:srgbClr val="FFFFFF"/>
                </a:highlight>
                <a:latin typeface="Consolas"/>
                <a:ea typeface="Consolas"/>
                <a:cs typeface="Consolas"/>
                <a:sym typeface="Consolas"/>
              </a:rPr>
              <a:t>self</a:t>
            </a:r>
            <a:r>
              <a:rPr lang="en" sz="2800" kern="0" dirty="0">
                <a:solidFill>
                  <a:srgbClr val="000000"/>
                </a:solidFill>
                <a:highlight>
                  <a:srgbClr val="FFFFFF"/>
                </a:highlight>
                <a:latin typeface="Consolas"/>
                <a:ea typeface="Consolas"/>
                <a:cs typeface="Consolas"/>
                <a:sym typeface="Consolas"/>
              </a:rPr>
              <a:t>, x=</a:t>
            </a:r>
            <a:r>
              <a:rPr lang="en" sz="2800" kern="0" dirty="0">
                <a:solidFill>
                  <a:srgbClr val="0000FF"/>
                </a:solidFill>
                <a:highlight>
                  <a:srgbClr val="FFFFFF"/>
                </a:highlight>
                <a:latin typeface="Consolas"/>
                <a:ea typeface="Consolas"/>
                <a:cs typeface="Consolas"/>
                <a:sym typeface="Consolas"/>
              </a:rPr>
              <a:t>0</a:t>
            </a:r>
            <a:r>
              <a:rPr lang="en" sz="2800" kern="0" dirty="0">
                <a:solidFill>
                  <a:srgbClr val="000000"/>
                </a:solidFill>
                <a:highlight>
                  <a:srgbClr val="FFFFFF"/>
                </a:highlight>
                <a:latin typeface="Consolas"/>
                <a:ea typeface="Consolas"/>
                <a:cs typeface="Consolas"/>
                <a:sym typeface="Consolas"/>
              </a:rPr>
              <a:t>, y=</a:t>
            </a:r>
            <a:r>
              <a:rPr lang="en" sz="2800" kern="0" dirty="0">
                <a:solidFill>
                  <a:srgbClr val="0000FF"/>
                </a:solidFill>
                <a:highlight>
                  <a:srgbClr val="FFFFFF"/>
                </a:highlight>
                <a:latin typeface="Consolas"/>
                <a:ea typeface="Consolas"/>
                <a:cs typeface="Consolas"/>
                <a:sym typeface="Consolas"/>
              </a:rPr>
              <a:t>0</a:t>
            </a:r>
            <a:r>
              <a:rPr lang="en" sz="2800" kern="0" dirty="0">
                <a:solidFill>
                  <a:srgbClr val="000000"/>
                </a:solidFill>
                <a:highlight>
                  <a:srgbClr val="FFFFFF"/>
                </a:highlight>
                <a:latin typeface="Consolas"/>
                <a:ea typeface="Consolas"/>
                <a:cs typeface="Consolas"/>
                <a:sym typeface="Consolas"/>
              </a:rPr>
              <a:t>, width=</a:t>
            </a:r>
            <a:r>
              <a:rPr lang="en" sz="2800" kern="0" dirty="0">
                <a:solidFill>
                  <a:srgbClr val="0000FF"/>
                </a:solidFill>
                <a:highlight>
                  <a:srgbClr val="FFFFFF"/>
                </a:highlight>
                <a:latin typeface="Consolas"/>
                <a:ea typeface="Consolas"/>
                <a:cs typeface="Consolas"/>
                <a:sym typeface="Consolas"/>
              </a:rPr>
              <a:t>1</a:t>
            </a:r>
            <a:r>
              <a:rPr lang="en" sz="2800" kern="0" dirty="0">
                <a:solidFill>
                  <a:srgbClr val="000000"/>
                </a:solidFill>
                <a:highlight>
                  <a:srgbClr val="FFFFFF"/>
                </a:highlight>
                <a:latin typeface="Consolas"/>
                <a:ea typeface="Consolas"/>
                <a:cs typeface="Consolas"/>
                <a:sym typeface="Consolas"/>
              </a:rPr>
              <a:t>, height=</a:t>
            </a:r>
            <a:r>
              <a:rPr lang="en" sz="2800" kern="0" dirty="0">
                <a:solidFill>
                  <a:srgbClr val="0000FF"/>
                </a:solidFill>
                <a:highlight>
                  <a:srgbClr val="FFFFFF"/>
                </a:highlight>
                <a:latin typeface="Consolas"/>
                <a:ea typeface="Consolas"/>
                <a:cs typeface="Consolas"/>
                <a:sym typeface="Consolas"/>
              </a:rPr>
              <a:t>1</a:t>
            </a:r>
            <a:r>
              <a:rPr lang="en" sz="2800" kern="0" dirty="0">
                <a:solidFill>
                  <a:srgbClr val="000000"/>
                </a:solidFill>
                <a:highlight>
                  <a:srgbClr val="FFFFFF"/>
                </a:highlight>
                <a:latin typeface="Consolas"/>
                <a:ea typeface="Consolas"/>
                <a:cs typeface="Consolas"/>
                <a:sym typeface="Consolas"/>
              </a:rPr>
              <a:t>):</a:t>
            </a:r>
          </a:p>
          <a:p>
            <a:r>
              <a:rPr lang="en" sz="2800" kern="0" dirty="0">
                <a:solidFill>
                  <a:srgbClr val="000000"/>
                </a:solidFill>
                <a:highlight>
                  <a:srgbClr val="FFFFFF"/>
                </a:highlight>
                <a:latin typeface="Consolas"/>
                <a:ea typeface="Consolas"/>
                <a:cs typeface="Consolas"/>
                <a:sym typeface="Consolas"/>
              </a:rPr>
              <a:t>       </a:t>
            </a:r>
            <a:r>
              <a:rPr lang="en" sz="2800" kern="0" dirty="0" err="1">
                <a:solidFill>
                  <a:srgbClr val="94558D"/>
                </a:solidFill>
                <a:highlight>
                  <a:srgbClr val="FFFFFF"/>
                </a:highlight>
                <a:latin typeface="Consolas"/>
                <a:ea typeface="Consolas"/>
                <a:cs typeface="Consolas"/>
                <a:sym typeface="Consolas"/>
              </a:rPr>
              <a:t>self</a:t>
            </a:r>
            <a:r>
              <a:rPr lang="en" sz="2800" kern="0" dirty="0" err="1">
                <a:solidFill>
                  <a:srgbClr val="000000"/>
                </a:solidFill>
                <a:highlight>
                  <a:srgbClr val="FFFFFF"/>
                </a:highlight>
                <a:latin typeface="Consolas"/>
                <a:ea typeface="Consolas"/>
                <a:cs typeface="Consolas"/>
                <a:sym typeface="Consolas"/>
              </a:rPr>
              <a:t>.x</a:t>
            </a:r>
            <a:r>
              <a:rPr lang="en" sz="2800" kern="0" dirty="0">
                <a:solidFill>
                  <a:srgbClr val="000000"/>
                </a:solidFill>
                <a:highlight>
                  <a:srgbClr val="FFFFFF"/>
                </a:highlight>
                <a:latin typeface="Consolas"/>
                <a:ea typeface="Consolas"/>
                <a:cs typeface="Consolas"/>
                <a:sym typeface="Consolas"/>
              </a:rPr>
              <a:t> = x</a:t>
            </a:r>
          </a:p>
          <a:p>
            <a:r>
              <a:rPr lang="en" sz="2800" kern="0" dirty="0">
                <a:solidFill>
                  <a:srgbClr val="000000"/>
                </a:solidFill>
                <a:highlight>
                  <a:srgbClr val="FFFFFF"/>
                </a:highlight>
                <a:latin typeface="Consolas"/>
                <a:ea typeface="Consolas"/>
                <a:cs typeface="Consolas"/>
                <a:sym typeface="Consolas"/>
              </a:rPr>
              <a:t>       </a:t>
            </a:r>
            <a:r>
              <a:rPr lang="en" sz="2800" kern="0" dirty="0" err="1">
                <a:solidFill>
                  <a:srgbClr val="94558D"/>
                </a:solidFill>
                <a:highlight>
                  <a:srgbClr val="FFFFFF"/>
                </a:highlight>
                <a:latin typeface="Consolas"/>
                <a:ea typeface="Consolas"/>
                <a:cs typeface="Consolas"/>
                <a:sym typeface="Consolas"/>
              </a:rPr>
              <a:t>self</a:t>
            </a:r>
            <a:r>
              <a:rPr lang="en" sz="2800" kern="0" dirty="0" err="1">
                <a:solidFill>
                  <a:srgbClr val="000000"/>
                </a:solidFill>
                <a:highlight>
                  <a:srgbClr val="FFFFFF"/>
                </a:highlight>
                <a:latin typeface="Consolas"/>
                <a:ea typeface="Consolas"/>
                <a:cs typeface="Consolas"/>
                <a:sym typeface="Consolas"/>
              </a:rPr>
              <a:t>.y</a:t>
            </a:r>
            <a:r>
              <a:rPr lang="en" sz="2800" kern="0" dirty="0">
                <a:solidFill>
                  <a:srgbClr val="000000"/>
                </a:solidFill>
                <a:highlight>
                  <a:srgbClr val="FFFFFF"/>
                </a:highlight>
                <a:latin typeface="Consolas"/>
                <a:ea typeface="Consolas"/>
                <a:cs typeface="Consolas"/>
                <a:sym typeface="Consolas"/>
              </a:rPr>
              <a:t> = y</a:t>
            </a:r>
          </a:p>
          <a:p>
            <a:r>
              <a:rPr lang="en" sz="2800" kern="0" dirty="0">
                <a:solidFill>
                  <a:srgbClr val="000000"/>
                </a:solidFill>
                <a:highlight>
                  <a:srgbClr val="FFFFFF"/>
                </a:highlight>
                <a:latin typeface="Consolas"/>
                <a:ea typeface="Consolas"/>
                <a:cs typeface="Consolas"/>
                <a:sym typeface="Consolas"/>
              </a:rPr>
              <a:t>       </a:t>
            </a:r>
            <a:r>
              <a:rPr lang="en" sz="2800" kern="0" dirty="0" err="1">
                <a:solidFill>
                  <a:srgbClr val="94558D"/>
                </a:solidFill>
                <a:highlight>
                  <a:srgbClr val="FFFFFF"/>
                </a:highlight>
                <a:latin typeface="Consolas"/>
                <a:ea typeface="Consolas"/>
                <a:cs typeface="Consolas"/>
                <a:sym typeface="Consolas"/>
              </a:rPr>
              <a:t>self</a:t>
            </a:r>
            <a:r>
              <a:rPr lang="en" sz="2800" kern="0" dirty="0" err="1">
                <a:solidFill>
                  <a:srgbClr val="000000"/>
                </a:solidFill>
                <a:highlight>
                  <a:srgbClr val="FFFFFF"/>
                </a:highlight>
                <a:latin typeface="Consolas"/>
                <a:ea typeface="Consolas"/>
                <a:cs typeface="Consolas"/>
                <a:sym typeface="Consolas"/>
              </a:rPr>
              <a:t>.width</a:t>
            </a:r>
            <a:r>
              <a:rPr lang="en" sz="2800" kern="0" dirty="0">
                <a:solidFill>
                  <a:srgbClr val="000000"/>
                </a:solidFill>
                <a:highlight>
                  <a:srgbClr val="FFFFFF"/>
                </a:highlight>
                <a:latin typeface="Consolas"/>
                <a:ea typeface="Consolas"/>
                <a:cs typeface="Consolas"/>
                <a:sym typeface="Consolas"/>
              </a:rPr>
              <a:t> = width</a:t>
            </a:r>
          </a:p>
          <a:p>
            <a:r>
              <a:rPr lang="en" sz="2800" kern="0" dirty="0">
                <a:solidFill>
                  <a:srgbClr val="000000"/>
                </a:solidFill>
                <a:highlight>
                  <a:srgbClr val="FFFFFF"/>
                </a:highlight>
                <a:latin typeface="Consolas"/>
                <a:ea typeface="Consolas"/>
                <a:cs typeface="Consolas"/>
                <a:sym typeface="Consolas"/>
              </a:rPr>
              <a:t>       </a:t>
            </a:r>
            <a:r>
              <a:rPr lang="en" sz="2800" kern="0" dirty="0" err="1">
                <a:solidFill>
                  <a:srgbClr val="94558D"/>
                </a:solidFill>
                <a:highlight>
                  <a:srgbClr val="FFFFFF"/>
                </a:highlight>
                <a:latin typeface="Consolas"/>
                <a:ea typeface="Consolas"/>
                <a:cs typeface="Consolas"/>
                <a:sym typeface="Consolas"/>
              </a:rPr>
              <a:t>self</a:t>
            </a:r>
            <a:r>
              <a:rPr lang="en" sz="2800" kern="0" dirty="0" err="1">
                <a:solidFill>
                  <a:srgbClr val="000000"/>
                </a:solidFill>
                <a:highlight>
                  <a:srgbClr val="FFFFFF"/>
                </a:highlight>
                <a:latin typeface="Consolas"/>
                <a:ea typeface="Consolas"/>
                <a:cs typeface="Consolas"/>
                <a:sym typeface="Consolas"/>
              </a:rPr>
              <a:t>.height</a:t>
            </a:r>
            <a:r>
              <a:rPr lang="en" sz="2800" kern="0" dirty="0">
                <a:solidFill>
                  <a:srgbClr val="000000"/>
                </a:solidFill>
                <a:highlight>
                  <a:srgbClr val="FFFFFF"/>
                </a:highlight>
                <a:latin typeface="Consolas"/>
                <a:ea typeface="Consolas"/>
                <a:cs typeface="Consolas"/>
                <a:sym typeface="Consolas"/>
              </a:rPr>
              <a:t> = height</a:t>
            </a:r>
          </a:p>
          <a:p>
            <a:endParaRPr sz="2800" kern="0" dirty="0">
              <a:solidFill>
                <a:srgbClr val="000000"/>
              </a:solidFill>
              <a:highlight>
                <a:srgbClr val="FFFFFF"/>
              </a:highlight>
              <a:latin typeface="Consolas"/>
              <a:ea typeface="Consolas"/>
              <a:cs typeface="Consolas"/>
              <a:sym typeface="Consolas"/>
            </a:endParaRPr>
          </a:p>
          <a:p>
            <a:r>
              <a:rPr lang="en" sz="2800" kern="0" dirty="0">
                <a:solidFill>
                  <a:srgbClr val="000000"/>
                </a:solidFill>
                <a:highlight>
                  <a:srgbClr val="FFFFFF"/>
                </a:highlight>
                <a:latin typeface="Consolas"/>
                <a:ea typeface="Consolas"/>
                <a:cs typeface="Consolas"/>
                <a:sym typeface="Consolas"/>
              </a:rPr>
              <a:t>   </a:t>
            </a:r>
            <a:r>
              <a:rPr lang="en" sz="2800" b="1" kern="0" dirty="0" err="1">
                <a:solidFill>
                  <a:srgbClr val="000080"/>
                </a:solidFill>
                <a:highlight>
                  <a:srgbClr val="FFFFFF"/>
                </a:highlight>
                <a:latin typeface="Consolas"/>
                <a:ea typeface="Consolas"/>
                <a:cs typeface="Consolas"/>
                <a:sym typeface="Consolas"/>
              </a:rPr>
              <a:t>def</a:t>
            </a:r>
            <a:r>
              <a:rPr lang="en" sz="2800" b="1" kern="0" dirty="0">
                <a:solidFill>
                  <a:srgbClr val="000080"/>
                </a:solidFill>
                <a:highlight>
                  <a:srgbClr val="FFFFFF"/>
                </a:highlight>
                <a:latin typeface="Consolas"/>
                <a:ea typeface="Consolas"/>
                <a:cs typeface="Consolas"/>
                <a:sym typeface="Consolas"/>
              </a:rPr>
              <a:t> </a:t>
            </a:r>
            <a:r>
              <a:rPr lang="en" sz="2800" kern="0" dirty="0">
                <a:solidFill>
                  <a:srgbClr val="000000"/>
                </a:solidFill>
                <a:highlight>
                  <a:srgbClr val="FFFFFF"/>
                </a:highlight>
                <a:latin typeface="Consolas"/>
                <a:ea typeface="Consolas"/>
                <a:cs typeface="Consolas"/>
                <a:sym typeface="Consolas"/>
              </a:rPr>
              <a:t>area(</a:t>
            </a:r>
            <a:r>
              <a:rPr lang="en" sz="2800" kern="0" dirty="0">
                <a:solidFill>
                  <a:srgbClr val="94558D"/>
                </a:solidFill>
                <a:highlight>
                  <a:srgbClr val="FFFFFF"/>
                </a:highlight>
                <a:latin typeface="Consolas"/>
                <a:ea typeface="Consolas"/>
                <a:cs typeface="Consolas"/>
                <a:sym typeface="Consolas"/>
              </a:rPr>
              <a:t>self</a:t>
            </a:r>
            <a:r>
              <a:rPr lang="en" sz="2800" kern="0" dirty="0">
                <a:solidFill>
                  <a:srgbClr val="000000"/>
                </a:solidFill>
                <a:highlight>
                  <a:srgbClr val="FFFFFF"/>
                </a:highlight>
                <a:latin typeface="Consolas"/>
                <a:ea typeface="Consolas"/>
                <a:cs typeface="Consolas"/>
                <a:sym typeface="Consolas"/>
              </a:rPr>
              <a:t>):</a:t>
            </a:r>
          </a:p>
          <a:p>
            <a:r>
              <a:rPr lang="en" sz="2800" kern="0" dirty="0">
                <a:solidFill>
                  <a:srgbClr val="000000"/>
                </a:solidFill>
                <a:highlight>
                  <a:srgbClr val="FFFFFF"/>
                </a:highlight>
                <a:latin typeface="Consolas"/>
                <a:ea typeface="Consolas"/>
                <a:cs typeface="Consolas"/>
                <a:sym typeface="Consolas"/>
              </a:rPr>
              <a:t>       </a:t>
            </a:r>
            <a:r>
              <a:rPr lang="en" sz="2800" b="1" kern="0" dirty="0">
                <a:solidFill>
                  <a:srgbClr val="000080"/>
                </a:solidFill>
                <a:highlight>
                  <a:srgbClr val="FFFFFF"/>
                </a:highlight>
                <a:latin typeface="Consolas"/>
                <a:ea typeface="Consolas"/>
                <a:cs typeface="Consolas"/>
                <a:sym typeface="Consolas"/>
              </a:rPr>
              <a:t>return </a:t>
            </a:r>
            <a:r>
              <a:rPr lang="en" sz="2800" kern="0" dirty="0" err="1">
                <a:solidFill>
                  <a:srgbClr val="94558D"/>
                </a:solidFill>
                <a:highlight>
                  <a:srgbClr val="FFFFFF"/>
                </a:highlight>
                <a:latin typeface="Consolas"/>
                <a:ea typeface="Consolas"/>
                <a:cs typeface="Consolas"/>
                <a:sym typeface="Consolas"/>
              </a:rPr>
              <a:t>self</a:t>
            </a:r>
            <a:r>
              <a:rPr lang="en" sz="2800" kern="0" dirty="0" err="1">
                <a:solidFill>
                  <a:srgbClr val="000000"/>
                </a:solidFill>
                <a:highlight>
                  <a:srgbClr val="FFFFFF"/>
                </a:highlight>
                <a:latin typeface="Consolas"/>
                <a:ea typeface="Consolas"/>
                <a:cs typeface="Consolas"/>
                <a:sym typeface="Consolas"/>
              </a:rPr>
              <a:t>.width</a:t>
            </a:r>
            <a:r>
              <a:rPr lang="en" sz="2800" kern="0" dirty="0">
                <a:solidFill>
                  <a:srgbClr val="000000"/>
                </a:solidFill>
                <a:highlight>
                  <a:srgbClr val="FFFFFF"/>
                </a:highlight>
                <a:latin typeface="Consolas"/>
                <a:ea typeface="Consolas"/>
                <a:cs typeface="Consolas"/>
                <a:sym typeface="Consolas"/>
              </a:rPr>
              <a:t> * </a:t>
            </a:r>
            <a:r>
              <a:rPr lang="en" sz="2800" kern="0" dirty="0" err="1">
                <a:solidFill>
                  <a:srgbClr val="94558D"/>
                </a:solidFill>
                <a:highlight>
                  <a:srgbClr val="FFFFFF"/>
                </a:highlight>
                <a:latin typeface="Consolas"/>
                <a:ea typeface="Consolas"/>
                <a:cs typeface="Consolas"/>
                <a:sym typeface="Consolas"/>
              </a:rPr>
              <a:t>self</a:t>
            </a:r>
            <a:r>
              <a:rPr lang="en" sz="2800" kern="0" dirty="0" err="1">
                <a:solidFill>
                  <a:srgbClr val="000000"/>
                </a:solidFill>
                <a:highlight>
                  <a:srgbClr val="FFFFFF"/>
                </a:highlight>
                <a:latin typeface="Consolas"/>
                <a:ea typeface="Consolas"/>
                <a:cs typeface="Consolas"/>
                <a:sym typeface="Consolas"/>
              </a:rPr>
              <a:t>.height</a:t>
            </a:r>
            <a:endParaRPr lang="en" sz="2800" kern="0" dirty="0">
              <a:solidFill>
                <a:srgbClr val="000000"/>
              </a:solidFill>
              <a:highlight>
                <a:srgbClr val="FFFFFF"/>
              </a:highlight>
              <a:latin typeface="Consolas"/>
              <a:ea typeface="Consolas"/>
              <a:cs typeface="Consolas"/>
              <a:sym typeface="Consolas"/>
            </a:endParaRPr>
          </a:p>
        </p:txBody>
      </p:sp>
    </p:spTree>
    <p:extLst>
      <p:ext uri="{BB962C8B-B14F-4D97-AF65-F5344CB8AC3E}">
        <p14:creationId xmlns:p14="http://schemas.microsoft.com/office/powerpoint/2010/main" val="1250634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p:txBody>
          <a:bodyPr/>
          <a:lstStyle/>
          <a:p>
            <a:r>
              <a:rPr lang="en" dirty="0"/>
              <a:t>First bring the base class into scope using import</a:t>
            </a:r>
          </a:p>
        </p:txBody>
      </p:sp>
      <p:sp>
        <p:nvSpPr>
          <p:cNvPr id="185" name="Shape 185"/>
          <p:cNvSpPr txBox="1">
            <a:spLocks noGrp="1"/>
          </p:cNvSpPr>
          <p:nvPr>
            <p:ph type="sldNum" idx="12"/>
          </p:nvPr>
        </p:nvSpPr>
        <p:spPr/>
        <p:txBody>
          <a:bodyPr/>
          <a:lstStyle/>
          <a:p>
            <a:fld id="{00000000-1234-1234-1234-123412341234}" type="slidenum">
              <a:rPr lang="en"/>
              <a:pPr/>
              <a:t>17</a:t>
            </a:fld>
            <a:endParaRPr lang="en"/>
          </a:p>
        </p:txBody>
      </p:sp>
      <p:sp>
        <p:nvSpPr>
          <p:cNvPr id="186" name="Shape 186"/>
          <p:cNvSpPr txBox="1"/>
          <p:nvPr/>
        </p:nvSpPr>
        <p:spPr>
          <a:xfrm>
            <a:off x="1804451" y="1581326"/>
            <a:ext cx="7454999" cy="3878999"/>
          </a:xfrm>
          <a:prstGeom prst="rect">
            <a:avLst/>
          </a:prstGeom>
          <a:noFill/>
          <a:ln>
            <a:noFill/>
          </a:ln>
        </p:spPr>
        <p:txBody>
          <a:bodyPr lIns="91425" tIns="91425" rIns="91425" bIns="91425" anchor="t" anchorCtr="0">
            <a:noAutofit/>
          </a:bodyPr>
          <a:lstStyle/>
          <a:p>
            <a:r>
              <a:rPr lang="en" sz="2000" b="1" kern="0">
                <a:solidFill>
                  <a:srgbClr val="000080"/>
                </a:solidFill>
                <a:highlight>
                  <a:srgbClr val="FFFFFF"/>
                </a:highlight>
                <a:latin typeface="Consolas"/>
                <a:ea typeface="Consolas"/>
                <a:cs typeface="Consolas"/>
                <a:sym typeface="Consolas"/>
              </a:rPr>
              <a:t>from </a:t>
            </a:r>
            <a:r>
              <a:rPr lang="en" sz="2000" kern="0">
                <a:solidFill>
                  <a:srgbClr val="000000"/>
                </a:solidFill>
                <a:highlight>
                  <a:srgbClr val="FFFFFF"/>
                </a:highlight>
                <a:latin typeface="Consolas"/>
                <a:ea typeface="Consolas"/>
                <a:cs typeface="Consolas"/>
                <a:sym typeface="Consolas"/>
              </a:rPr>
              <a:t>shape </a:t>
            </a:r>
            <a:r>
              <a:rPr lang="en" sz="2000" b="1" kern="0">
                <a:solidFill>
                  <a:srgbClr val="000080"/>
                </a:solidFill>
                <a:highlight>
                  <a:srgbClr val="FFFFFF"/>
                </a:highlight>
                <a:latin typeface="Consolas"/>
                <a:ea typeface="Consolas"/>
                <a:cs typeface="Consolas"/>
                <a:sym typeface="Consolas"/>
              </a:rPr>
              <a:t>import </a:t>
            </a:r>
            <a:r>
              <a:rPr lang="en" sz="2000" kern="0">
                <a:solidFill>
                  <a:srgbClr val="000000"/>
                </a:solidFill>
                <a:highlight>
                  <a:srgbClr val="FFFFFF"/>
                </a:highlight>
                <a:latin typeface="Consolas"/>
                <a:ea typeface="Consolas"/>
                <a:cs typeface="Consolas"/>
                <a:sym typeface="Consolas"/>
              </a:rPr>
              <a:t>Shape</a:t>
            </a:r>
          </a:p>
          <a:p>
            <a:endParaRPr sz="2000" kern="0">
              <a:solidFill>
                <a:srgbClr val="000000"/>
              </a:solidFill>
              <a:highlight>
                <a:srgbClr val="FFFFFF"/>
              </a:highlight>
              <a:latin typeface="Consolas"/>
              <a:ea typeface="Consolas"/>
              <a:cs typeface="Consolas"/>
              <a:sym typeface="Consolas"/>
            </a:endParaRPr>
          </a:p>
          <a:p>
            <a:endParaRPr sz="2000" kern="0">
              <a:solidFill>
                <a:srgbClr val="000000"/>
              </a:solidFill>
              <a:highlight>
                <a:srgbClr val="FFFFFF"/>
              </a:highlight>
              <a:latin typeface="Consolas"/>
              <a:ea typeface="Consolas"/>
              <a:cs typeface="Consolas"/>
              <a:sym typeface="Consolas"/>
            </a:endParaRPr>
          </a:p>
          <a:p>
            <a:r>
              <a:rPr lang="en" sz="2000" b="1" kern="0">
                <a:solidFill>
                  <a:srgbClr val="000080"/>
                </a:solidFill>
                <a:highlight>
                  <a:srgbClr val="FFFFFF"/>
                </a:highlight>
                <a:latin typeface="Consolas"/>
                <a:ea typeface="Consolas"/>
                <a:cs typeface="Consolas"/>
                <a:sym typeface="Consolas"/>
              </a:rPr>
              <a:t>class </a:t>
            </a:r>
            <a:r>
              <a:rPr lang="en" sz="2000" kern="0">
                <a:solidFill>
                  <a:srgbClr val="000000"/>
                </a:solidFill>
                <a:highlight>
                  <a:srgbClr val="FFFFFF"/>
                </a:highlight>
                <a:latin typeface="Consolas"/>
                <a:ea typeface="Consolas"/>
                <a:cs typeface="Consolas"/>
                <a:sym typeface="Consolas"/>
              </a:rPr>
              <a:t>Rectangle(Shape):</a:t>
            </a:r>
          </a:p>
          <a:p>
            <a:r>
              <a:rPr lang="en" sz="2000" kern="0">
                <a:solidFill>
                  <a:srgbClr val="000000"/>
                </a:solidFill>
                <a:highlight>
                  <a:srgbClr val="FFFFFF"/>
                </a:highlight>
                <a:latin typeface="Consolas"/>
                <a:ea typeface="Consolas"/>
                <a:cs typeface="Consolas"/>
                <a:sym typeface="Consolas"/>
              </a:rPr>
              <a:t>   </a:t>
            </a:r>
            <a:r>
              <a:rPr lang="en" sz="2000" b="1" kern="0">
                <a:solidFill>
                  <a:srgbClr val="000080"/>
                </a:solidFill>
                <a:highlight>
                  <a:srgbClr val="FFFFFF"/>
                </a:highlight>
                <a:latin typeface="Consolas"/>
                <a:ea typeface="Consolas"/>
                <a:cs typeface="Consolas"/>
                <a:sym typeface="Consolas"/>
              </a:rPr>
              <a:t>def </a:t>
            </a:r>
            <a:r>
              <a:rPr lang="en" sz="2000" kern="0">
                <a:solidFill>
                  <a:srgbClr val="B200B2"/>
                </a:solidFill>
                <a:highlight>
                  <a:srgbClr val="FFFFFF"/>
                </a:highlight>
                <a:latin typeface="Consolas"/>
                <a:ea typeface="Consolas"/>
                <a:cs typeface="Consolas"/>
                <a:sym typeface="Consolas"/>
              </a:rPr>
              <a:t>__init__</a:t>
            </a:r>
            <a:r>
              <a:rPr lang="en" sz="2000" kern="0">
                <a:solidFill>
                  <a:srgbClr val="000000"/>
                </a:solidFill>
                <a:highlight>
                  <a:srgbClr val="FFFFFF"/>
                </a:highlight>
                <a:latin typeface="Consolas"/>
                <a:ea typeface="Consolas"/>
                <a:cs typeface="Consolas"/>
                <a:sym typeface="Consolas"/>
              </a:rPr>
              <a:t>(</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 x=</a:t>
            </a:r>
            <a:r>
              <a:rPr lang="en" sz="2000" kern="0">
                <a:solidFill>
                  <a:srgbClr val="0000FF"/>
                </a:solidFill>
                <a:highlight>
                  <a:srgbClr val="FFFFFF"/>
                </a:highlight>
                <a:latin typeface="Consolas"/>
                <a:ea typeface="Consolas"/>
                <a:cs typeface="Consolas"/>
                <a:sym typeface="Consolas"/>
              </a:rPr>
              <a:t>0</a:t>
            </a:r>
            <a:r>
              <a:rPr lang="en" sz="2000" kern="0">
                <a:solidFill>
                  <a:srgbClr val="000000"/>
                </a:solidFill>
                <a:highlight>
                  <a:srgbClr val="FFFFFF"/>
                </a:highlight>
                <a:latin typeface="Consolas"/>
                <a:ea typeface="Consolas"/>
                <a:cs typeface="Consolas"/>
                <a:sym typeface="Consolas"/>
              </a:rPr>
              <a:t>, y=</a:t>
            </a:r>
            <a:r>
              <a:rPr lang="en" sz="2000" kern="0">
                <a:solidFill>
                  <a:srgbClr val="0000FF"/>
                </a:solidFill>
                <a:highlight>
                  <a:srgbClr val="FFFFFF"/>
                </a:highlight>
                <a:latin typeface="Consolas"/>
                <a:ea typeface="Consolas"/>
                <a:cs typeface="Consolas"/>
                <a:sym typeface="Consolas"/>
              </a:rPr>
              <a:t>0</a:t>
            </a:r>
            <a:r>
              <a:rPr lang="en" sz="2000" kern="0">
                <a:solidFill>
                  <a:srgbClr val="000000"/>
                </a:solidFill>
                <a:highlight>
                  <a:srgbClr val="FFFFFF"/>
                </a:highlight>
                <a:latin typeface="Consolas"/>
                <a:ea typeface="Consolas"/>
                <a:cs typeface="Consolas"/>
                <a:sym typeface="Consolas"/>
              </a:rPr>
              <a:t>, width=</a:t>
            </a:r>
            <a:r>
              <a:rPr lang="en" sz="2000" kern="0">
                <a:solidFill>
                  <a:srgbClr val="0000FF"/>
                </a:solidFill>
                <a:highlight>
                  <a:srgbClr val="FFFFFF"/>
                </a:highlight>
                <a:latin typeface="Consolas"/>
                <a:ea typeface="Consolas"/>
                <a:cs typeface="Consolas"/>
                <a:sym typeface="Consolas"/>
              </a:rPr>
              <a:t>1</a:t>
            </a:r>
            <a:r>
              <a:rPr lang="en" sz="2000" kern="0">
                <a:solidFill>
                  <a:srgbClr val="000000"/>
                </a:solidFill>
                <a:highlight>
                  <a:srgbClr val="FFFFFF"/>
                </a:highlight>
                <a:latin typeface="Consolas"/>
                <a:ea typeface="Consolas"/>
                <a:cs typeface="Consolas"/>
                <a:sym typeface="Consolas"/>
              </a:rPr>
              <a:t>, height=</a:t>
            </a:r>
            <a:r>
              <a:rPr lang="en" sz="2000" kern="0">
                <a:solidFill>
                  <a:srgbClr val="0000FF"/>
                </a:solidFill>
                <a:highlight>
                  <a:srgbClr val="FFFFFF"/>
                </a:highlight>
                <a:latin typeface="Consolas"/>
                <a:ea typeface="Consolas"/>
                <a:cs typeface="Consolas"/>
                <a:sym typeface="Consolas"/>
              </a:rPr>
              <a:t>1</a:t>
            </a:r>
            <a:r>
              <a:rPr lang="en" sz="2000" kern="0">
                <a:solidFill>
                  <a:srgbClr val="000000"/>
                </a:solidFill>
                <a:highlight>
                  <a:srgbClr val="FFFFFF"/>
                </a:highlight>
                <a:latin typeface="Consolas"/>
                <a:ea typeface="Consolas"/>
                <a:cs typeface="Consolas"/>
                <a:sym typeface="Consolas"/>
              </a:rPr>
              <a:t>):</a:t>
            </a:r>
          </a:p>
          <a:p>
            <a:r>
              <a:rPr lang="en" sz="2000" kern="0">
                <a:solidFill>
                  <a:srgbClr val="000000"/>
                </a:solidFill>
                <a:highlight>
                  <a:srgbClr val="FFFFFF"/>
                </a:highlight>
                <a:latin typeface="Consolas"/>
                <a:ea typeface="Consolas"/>
                <a:cs typeface="Consolas"/>
                <a:sym typeface="Consolas"/>
              </a:rPr>
              <a:t>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.x = x</a:t>
            </a:r>
          </a:p>
          <a:p>
            <a:r>
              <a:rPr lang="en" sz="2000" kern="0">
                <a:solidFill>
                  <a:srgbClr val="000000"/>
                </a:solidFill>
                <a:highlight>
                  <a:srgbClr val="FFFFFF"/>
                </a:highlight>
                <a:latin typeface="Consolas"/>
                <a:ea typeface="Consolas"/>
                <a:cs typeface="Consolas"/>
                <a:sym typeface="Consolas"/>
              </a:rPr>
              <a:t>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.y = y</a:t>
            </a:r>
          </a:p>
          <a:p>
            <a:r>
              <a:rPr lang="en" sz="2000" kern="0">
                <a:solidFill>
                  <a:srgbClr val="000000"/>
                </a:solidFill>
                <a:highlight>
                  <a:srgbClr val="FFFFFF"/>
                </a:highlight>
                <a:latin typeface="Consolas"/>
                <a:ea typeface="Consolas"/>
                <a:cs typeface="Consolas"/>
                <a:sym typeface="Consolas"/>
              </a:rPr>
              <a:t>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.width = width</a:t>
            </a:r>
          </a:p>
          <a:p>
            <a:r>
              <a:rPr lang="en" sz="2000" kern="0">
                <a:solidFill>
                  <a:srgbClr val="000000"/>
                </a:solidFill>
                <a:highlight>
                  <a:srgbClr val="FFFFFF"/>
                </a:highlight>
                <a:latin typeface="Consolas"/>
                <a:ea typeface="Consolas"/>
                <a:cs typeface="Consolas"/>
                <a:sym typeface="Consolas"/>
              </a:rPr>
              <a:t>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.height = height</a:t>
            </a:r>
          </a:p>
          <a:p>
            <a:endParaRPr sz="2000" kern="0">
              <a:solidFill>
                <a:srgbClr val="000000"/>
              </a:solidFill>
              <a:highlight>
                <a:srgbClr val="FFFFFF"/>
              </a:highlight>
              <a:latin typeface="Consolas"/>
              <a:ea typeface="Consolas"/>
              <a:cs typeface="Consolas"/>
              <a:sym typeface="Consolas"/>
            </a:endParaRPr>
          </a:p>
          <a:p>
            <a:r>
              <a:rPr lang="en" sz="2000" kern="0">
                <a:solidFill>
                  <a:srgbClr val="000000"/>
                </a:solidFill>
                <a:highlight>
                  <a:srgbClr val="FFFFFF"/>
                </a:highlight>
                <a:latin typeface="Consolas"/>
                <a:ea typeface="Consolas"/>
                <a:cs typeface="Consolas"/>
                <a:sym typeface="Consolas"/>
              </a:rPr>
              <a:t>   </a:t>
            </a:r>
            <a:r>
              <a:rPr lang="en" sz="2000" b="1" kern="0">
                <a:solidFill>
                  <a:srgbClr val="000080"/>
                </a:solidFill>
                <a:highlight>
                  <a:srgbClr val="FFFFFF"/>
                </a:highlight>
                <a:latin typeface="Consolas"/>
                <a:ea typeface="Consolas"/>
                <a:cs typeface="Consolas"/>
                <a:sym typeface="Consolas"/>
              </a:rPr>
              <a:t>def </a:t>
            </a:r>
            <a:r>
              <a:rPr lang="en" sz="2000" kern="0">
                <a:solidFill>
                  <a:srgbClr val="000000"/>
                </a:solidFill>
                <a:highlight>
                  <a:srgbClr val="FFFFFF"/>
                </a:highlight>
                <a:latin typeface="Consolas"/>
                <a:ea typeface="Consolas"/>
                <a:cs typeface="Consolas"/>
                <a:sym typeface="Consolas"/>
              </a:rPr>
              <a:t>area(</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a:t>
            </a:r>
          </a:p>
          <a:p>
            <a:r>
              <a:rPr lang="en" sz="2000" kern="0">
                <a:solidFill>
                  <a:srgbClr val="000000"/>
                </a:solidFill>
                <a:highlight>
                  <a:srgbClr val="FFFFFF"/>
                </a:highlight>
                <a:latin typeface="Consolas"/>
                <a:ea typeface="Consolas"/>
                <a:cs typeface="Consolas"/>
                <a:sym typeface="Consolas"/>
              </a:rPr>
              <a:t>       </a:t>
            </a:r>
            <a:r>
              <a:rPr lang="en" sz="2000" b="1" kern="0">
                <a:solidFill>
                  <a:srgbClr val="000080"/>
                </a:solidFill>
                <a:highlight>
                  <a:srgbClr val="FFFFFF"/>
                </a:highlight>
                <a:latin typeface="Consolas"/>
                <a:ea typeface="Consolas"/>
                <a:cs typeface="Consolas"/>
                <a:sym typeface="Consolas"/>
              </a:rPr>
              <a:t>return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.width *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.height</a:t>
            </a:r>
          </a:p>
        </p:txBody>
      </p:sp>
      <p:sp>
        <p:nvSpPr>
          <p:cNvPr id="187" name="Shape 187"/>
          <p:cNvSpPr/>
          <p:nvPr/>
        </p:nvSpPr>
        <p:spPr>
          <a:xfrm>
            <a:off x="5286776" y="1426075"/>
            <a:ext cx="1778699" cy="801300"/>
          </a:xfrm>
          <a:prstGeom prst="leftArrow">
            <a:avLst>
              <a:gd name="adj1" fmla="val 50000"/>
              <a:gd name="adj2" fmla="val 50000"/>
            </a:avLst>
          </a:prstGeom>
          <a:solidFill>
            <a:srgbClr val="CC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sz="1400"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1961414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p:txBody>
          <a:bodyPr/>
          <a:lstStyle/>
          <a:p>
            <a:r>
              <a:rPr lang="en" dirty="0"/>
              <a:t>Specify the base class when defining derived class</a:t>
            </a:r>
          </a:p>
        </p:txBody>
      </p:sp>
      <p:sp>
        <p:nvSpPr>
          <p:cNvPr id="193" name="Shape 193"/>
          <p:cNvSpPr txBox="1">
            <a:spLocks noGrp="1"/>
          </p:cNvSpPr>
          <p:nvPr>
            <p:ph type="sldNum" idx="12"/>
          </p:nvPr>
        </p:nvSpPr>
        <p:spPr/>
        <p:txBody>
          <a:bodyPr/>
          <a:lstStyle/>
          <a:p>
            <a:fld id="{00000000-1234-1234-1234-123412341234}" type="slidenum">
              <a:rPr lang="en"/>
              <a:pPr/>
              <a:t>18</a:t>
            </a:fld>
            <a:endParaRPr lang="en"/>
          </a:p>
        </p:txBody>
      </p:sp>
      <p:sp>
        <p:nvSpPr>
          <p:cNvPr id="194" name="Shape 194"/>
          <p:cNvSpPr txBox="1"/>
          <p:nvPr/>
        </p:nvSpPr>
        <p:spPr>
          <a:xfrm>
            <a:off x="1804451" y="1581326"/>
            <a:ext cx="7454999" cy="3878999"/>
          </a:xfrm>
          <a:prstGeom prst="rect">
            <a:avLst/>
          </a:prstGeom>
          <a:noFill/>
          <a:ln>
            <a:noFill/>
          </a:ln>
        </p:spPr>
        <p:txBody>
          <a:bodyPr lIns="91425" tIns="91425" rIns="91425" bIns="91425" anchor="t" anchorCtr="0">
            <a:noAutofit/>
          </a:bodyPr>
          <a:lstStyle/>
          <a:p>
            <a:r>
              <a:rPr lang="en" sz="2000" b="1" kern="0">
                <a:solidFill>
                  <a:srgbClr val="000080"/>
                </a:solidFill>
                <a:highlight>
                  <a:srgbClr val="FFFFFF"/>
                </a:highlight>
                <a:latin typeface="Consolas"/>
                <a:ea typeface="Consolas"/>
                <a:cs typeface="Consolas"/>
                <a:sym typeface="Consolas"/>
              </a:rPr>
              <a:t>from </a:t>
            </a:r>
            <a:r>
              <a:rPr lang="en" sz="2000" kern="0">
                <a:solidFill>
                  <a:srgbClr val="000000"/>
                </a:solidFill>
                <a:highlight>
                  <a:srgbClr val="FFFFFF"/>
                </a:highlight>
                <a:latin typeface="Consolas"/>
                <a:ea typeface="Consolas"/>
                <a:cs typeface="Consolas"/>
                <a:sym typeface="Consolas"/>
              </a:rPr>
              <a:t>shape </a:t>
            </a:r>
            <a:r>
              <a:rPr lang="en" sz="2000" b="1" kern="0">
                <a:solidFill>
                  <a:srgbClr val="000080"/>
                </a:solidFill>
                <a:highlight>
                  <a:srgbClr val="FFFFFF"/>
                </a:highlight>
                <a:latin typeface="Consolas"/>
                <a:ea typeface="Consolas"/>
                <a:cs typeface="Consolas"/>
                <a:sym typeface="Consolas"/>
              </a:rPr>
              <a:t>import </a:t>
            </a:r>
            <a:r>
              <a:rPr lang="en" sz="2000" kern="0">
                <a:solidFill>
                  <a:srgbClr val="000000"/>
                </a:solidFill>
                <a:highlight>
                  <a:srgbClr val="FFFFFF"/>
                </a:highlight>
                <a:latin typeface="Consolas"/>
                <a:ea typeface="Consolas"/>
                <a:cs typeface="Consolas"/>
                <a:sym typeface="Consolas"/>
              </a:rPr>
              <a:t>Shape</a:t>
            </a:r>
          </a:p>
          <a:p>
            <a:endParaRPr sz="2000" kern="0">
              <a:solidFill>
                <a:srgbClr val="000000"/>
              </a:solidFill>
              <a:highlight>
                <a:srgbClr val="FFFFFF"/>
              </a:highlight>
              <a:latin typeface="Consolas"/>
              <a:ea typeface="Consolas"/>
              <a:cs typeface="Consolas"/>
              <a:sym typeface="Consolas"/>
            </a:endParaRPr>
          </a:p>
          <a:p>
            <a:endParaRPr sz="2000" kern="0">
              <a:solidFill>
                <a:srgbClr val="000000"/>
              </a:solidFill>
              <a:highlight>
                <a:srgbClr val="FFFFFF"/>
              </a:highlight>
              <a:latin typeface="Consolas"/>
              <a:ea typeface="Consolas"/>
              <a:cs typeface="Consolas"/>
              <a:sym typeface="Consolas"/>
            </a:endParaRPr>
          </a:p>
          <a:p>
            <a:r>
              <a:rPr lang="en" sz="2000" b="1" kern="0">
                <a:solidFill>
                  <a:srgbClr val="000080"/>
                </a:solidFill>
                <a:highlight>
                  <a:srgbClr val="FFFFFF"/>
                </a:highlight>
                <a:latin typeface="Consolas"/>
                <a:ea typeface="Consolas"/>
                <a:cs typeface="Consolas"/>
                <a:sym typeface="Consolas"/>
              </a:rPr>
              <a:t>class </a:t>
            </a:r>
            <a:r>
              <a:rPr lang="en" sz="2000" kern="0">
                <a:solidFill>
                  <a:srgbClr val="000000"/>
                </a:solidFill>
                <a:highlight>
                  <a:srgbClr val="FFFFFF"/>
                </a:highlight>
                <a:latin typeface="Consolas"/>
                <a:ea typeface="Consolas"/>
                <a:cs typeface="Consolas"/>
                <a:sym typeface="Consolas"/>
              </a:rPr>
              <a:t>Rectangle(Shape):</a:t>
            </a:r>
          </a:p>
          <a:p>
            <a:r>
              <a:rPr lang="en" sz="2000" kern="0">
                <a:solidFill>
                  <a:srgbClr val="000000"/>
                </a:solidFill>
                <a:highlight>
                  <a:srgbClr val="FFFFFF"/>
                </a:highlight>
                <a:latin typeface="Consolas"/>
                <a:ea typeface="Consolas"/>
                <a:cs typeface="Consolas"/>
                <a:sym typeface="Consolas"/>
              </a:rPr>
              <a:t>   </a:t>
            </a:r>
            <a:r>
              <a:rPr lang="en" sz="2000" b="1" kern="0">
                <a:solidFill>
                  <a:srgbClr val="000080"/>
                </a:solidFill>
                <a:highlight>
                  <a:srgbClr val="FFFFFF"/>
                </a:highlight>
                <a:latin typeface="Consolas"/>
                <a:ea typeface="Consolas"/>
                <a:cs typeface="Consolas"/>
                <a:sym typeface="Consolas"/>
              </a:rPr>
              <a:t>def </a:t>
            </a:r>
            <a:r>
              <a:rPr lang="en" sz="2000" kern="0">
                <a:solidFill>
                  <a:srgbClr val="B200B2"/>
                </a:solidFill>
                <a:highlight>
                  <a:srgbClr val="FFFFFF"/>
                </a:highlight>
                <a:latin typeface="Consolas"/>
                <a:ea typeface="Consolas"/>
                <a:cs typeface="Consolas"/>
                <a:sym typeface="Consolas"/>
              </a:rPr>
              <a:t>__init__</a:t>
            </a:r>
            <a:r>
              <a:rPr lang="en" sz="2000" kern="0">
                <a:solidFill>
                  <a:srgbClr val="000000"/>
                </a:solidFill>
                <a:highlight>
                  <a:srgbClr val="FFFFFF"/>
                </a:highlight>
                <a:latin typeface="Consolas"/>
                <a:ea typeface="Consolas"/>
                <a:cs typeface="Consolas"/>
                <a:sym typeface="Consolas"/>
              </a:rPr>
              <a:t>(</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 x=</a:t>
            </a:r>
            <a:r>
              <a:rPr lang="en" sz="2000" kern="0">
                <a:solidFill>
                  <a:srgbClr val="0000FF"/>
                </a:solidFill>
                <a:highlight>
                  <a:srgbClr val="FFFFFF"/>
                </a:highlight>
                <a:latin typeface="Consolas"/>
                <a:ea typeface="Consolas"/>
                <a:cs typeface="Consolas"/>
                <a:sym typeface="Consolas"/>
              </a:rPr>
              <a:t>0</a:t>
            </a:r>
            <a:r>
              <a:rPr lang="en" sz="2000" kern="0">
                <a:solidFill>
                  <a:srgbClr val="000000"/>
                </a:solidFill>
                <a:highlight>
                  <a:srgbClr val="FFFFFF"/>
                </a:highlight>
                <a:latin typeface="Consolas"/>
                <a:ea typeface="Consolas"/>
                <a:cs typeface="Consolas"/>
                <a:sym typeface="Consolas"/>
              </a:rPr>
              <a:t>, y=</a:t>
            </a:r>
            <a:r>
              <a:rPr lang="en" sz="2000" kern="0">
                <a:solidFill>
                  <a:srgbClr val="0000FF"/>
                </a:solidFill>
                <a:highlight>
                  <a:srgbClr val="FFFFFF"/>
                </a:highlight>
                <a:latin typeface="Consolas"/>
                <a:ea typeface="Consolas"/>
                <a:cs typeface="Consolas"/>
                <a:sym typeface="Consolas"/>
              </a:rPr>
              <a:t>0</a:t>
            </a:r>
            <a:r>
              <a:rPr lang="en" sz="2000" kern="0">
                <a:solidFill>
                  <a:srgbClr val="000000"/>
                </a:solidFill>
                <a:highlight>
                  <a:srgbClr val="FFFFFF"/>
                </a:highlight>
                <a:latin typeface="Consolas"/>
                <a:ea typeface="Consolas"/>
                <a:cs typeface="Consolas"/>
                <a:sym typeface="Consolas"/>
              </a:rPr>
              <a:t>, width=</a:t>
            </a:r>
            <a:r>
              <a:rPr lang="en" sz="2000" kern="0">
                <a:solidFill>
                  <a:srgbClr val="0000FF"/>
                </a:solidFill>
                <a:highlight>
                  <a:srgbClr val="FFFFFF"/>
                </a:highlight>
                <a:latin typeface="Consolas"/>
                <a:ea typeface="Consolas"/>
                <a:cs typeface="Consolas"/>
                <a:sym typeface="Consolas"/>
              </a:rPr>
              <a:t>1</a:t>
            </a:r>
            <a:r>
              <a:rPr lang="en" sz="2000" kern="0">
                <a:solidFill>
                  <a:srgbClr val="000000"/>
                </a:solidFill>
                <a:highlight>
                  <a:srgbClr val="FFFFFF"/>
                </a:highlight>
                <a:latin typeface="Consolas"/>
                <a:ea typeface="Consolas"/>
                <a:cs typeface="Consolas"/>
                <a:sym typeface="Consolas"/>
              </a:rPr>
              <a:t>, height=</a:t>
            </a:r>
            <a:r>
              <a:rPr lang="en" sz="2000" kern="0">
                <a:solidFill>
                  <a:srgbClr val="0000FF"/>
                </a:solidFill>
                <a:highlight>
                  <a:srgbClr val="FFFFFF"/>
                </a:highlight>
                <a:latin typeface="Consolas"/>
                <a:ea typeface="Consolas"/>
                <a:cs typeface="Consolas"/>
                <a:sym typeface="Consolas"/>
              </a:rPr>
              <a:t>1</a:t>
            </a:r>
            <a:r>
              <a:rPr lang="en" sz="2000" kern="0">
                <a:solidFill>
                  <a:srgbClr val="000000"/>
                </a:solidFill>
                <a:highlight>
                  <a:srgbClr val="FFFFFF"/>
                </a:highlight>
                <a:latin typeface="Consolas"/>
                <a:ea typeface="Consolas"/>
                <a:cs typeface="Consolas"/>
                <a:sym typeface="Consolas"/>
              </a:rPr>
              <a:t>):</a:t>
            </a:r>
          </a:p>
          <a:p>
            <a:r>
              <a:rPr lang="en" sz="2000" kern="0">
                <a:solidFill>
                  <a:srgbClr val="000000"/>
                </a:solidFill>
                <a:highlight>
                  <a:srgbClr val="FFFFFF"/>
                </a:highlight>
                <a:latin typeface="Consolas"/>
                <a:ea typeface="Consolas"/>
                <a:cs typeface="Consolas"/>
                <a:sym typeface="Consolas"/>
              </a:rPr>
              <a:t>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.x = x</a:t>
            </a:r>
          </a:p>
          <a:p>
            <a:r>
              <a:rPr lang="en" sz="2000" kern="0">
                <a:solidFill>
                  <a:srgbClr val="000000"/>
                </a:solidFill>
                <a:highlight>
                  <a:srgbClr val="FFFFFF"/>
                </a:highlight>
                <a:latin typeface="Consolas"/>
                <a:ea typeface="Consolas"/>
                <a:cs typeface="Consolas"/>
                <a:sym typeface="Consolas"/>
              </a:rPr>
              <a:t>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.y = y</a:t>
            </a:r>
          </a:p>
          <a:p>
            <a:r>
              <a:rPr lang="en" sz="2000" kern="0">
                <a:solidFill>
                  <a:srgbClr val="000000"/>
                </a:solidFill>
                <a:highlight>
                  <a:srgbClr val="FFFFFF"/>
                </a:highlight>
                <a:latin typeface="Consolas"/>
                <a:ea typeface="Consolas"/>
                <a:cs typeface="Consolas"/>
                <a:sym typeface="Consolas"/>
              </a:rPr>
              <a:t>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.width = width</a:t>
            </a:r>
          </a:p>
          <a:p>
            <a:r>
              <a:rPr lang="en" sz="2000" kern="0">
                <a:solidFill>
                  <a:srgbClr val="000000"/>
                </a:solidFill>
                <a:highlight>
                  <a:srgbClr val="FFFFFF"/>
                </a:highlight>
                <a:latin typeface="Consolas"/>
                <a:ea typeface="Consolas"/>
                <a:cs typeface="Consolas"/>
                <a:sym typeface="Consolas"/>
              </a:rPr>
              <a:t>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.height = height</a:t>
            </a:r>
          </a:p>
          <a:p>
            <a:endParaRPr sz="2000" kern="0">
              <a:solidFill>
                <a:srgbClr val="000000"/>
              </a:solidFill>
              <a:highlight>
                <a:srgbClr val="FFFFFF"/>
              </a:highlight>
              <a:latin typeface="Consolas"/>
              <a:ea typeface="Consolas"/>
              <a:cs typeface="Consolas"/>
              <a:sym typeface="Consolas"/>
            </a:endParaRPr>
          </a:p>
          <a:p>
            <a:r>
              <a:rPr lang="en" sz="2000" kern="0">
                <a:solidFill>
                  <a:srgbClr val="000000"/>
                </a:solidFill>
                <a:highlight>
                  <a:srgbClr val="FFFFFF"/>
                </a:highlight>
                <a:latin typeface="Consolas"/>
                <a:ea typeface="Consolas"/>
                <a:cs typeface="Consolas"/>
                <a:sym typeface="Consolas"/>
              </a:rPr>
              <a:t>   </a:t>
            </a:r>
            <a:r>
              <a:rPr lang="en" sz="2000" b="1" kern="0">
                <a:solidFill>
                  <a:srgbClr val="000080"/>
                </a:solidFill>
                <a:highlight>
                  <a:srgbClr val="FFFFFF"/>
                </a:highlight>
                <a:latin typeface="Consolas"/>
                <a:ea typeface="Consolas"/>
                <a:cs typeface="Consolas"/>
                <a:sym typeface="Consolas"/>
              </a:rPr>
              <a:t>def </a:t>
            </a:r>
            <a:r>
              <a:rPr lang="en" sz="2000" kern="0">
                <a:solidFill>
                  <a:srgbClr val="000000"/>
                </a:solidFill>
                <a:highlight>
                  <a:srgbClr val="FFFFFF"/>
                </a:highlight>
                <a:latin typeface="Consolas"/>
                <a:ea typeface="Consolas"/>
                <a:cs typeface="Consolas"/>
                <a:sym typeface="Consolas"/>
              </a:rPr>
              <a:t>area(</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a:t>
            </a:r>
          </a:p>
          <a:p>
            <a:r>
              <a:rPr lang="en" sz="2000" kern="0">
                <a:solidFill>
                  <a:srgbClr val="000000"/>
                </a:solidFill>
                <a:highlight>
                  <a:srgbClr val="FFFFFF"/>
                </a:highlight>
                <a:latin typeface="Consolas"/>
                <a:ea typeface="Consolas"/>
                <a:cs typeface="Consolas"/>
                <a:sym typeface="Consolas"/>
              </a:rPr>
              <a:t>       </a:t>
            </a:r>
            <a:r>
              <a:rPr lang="en" sz="2000" b="1" kern="0">
                <a:solidFill>
                  <a:srgbClr val="000080"/>
                </a:solidFill>
                <a:highlight>
                  <a:srgbClr val="FFFFFF"/>
                </a:highlight>
                <a:latin typeface="Consolas"/>
                <a:ea typeface="Consolas"/>
                <a:cs typeface="Consolas"/>
                <a:sym typeface="Consolas"/>
              </a:rPr>
              <a:t>return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.width *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.height</a:t>
            </a:r>
          </a:p>
        </p:txBody>
      </p:sp>
      <p:sp>
        <p:nvSpPr>
          <p:cNvPr id="195" name="Shape 195"/>
          <p:cNvSpPr/>
          <p:nvPr/>
        </p:nvSpPr>
        <p:spPr>
          <a:xfrm>
            <a:off x="5206651" y="2355425"/>
            <a:ext cx="1778699" cy="801300"/>
          </a:xfrm>
          <a:prstGeom prst="leftArrow">
            <a:avLst>
              <a:gd name="adj1" fmla="val 50000"/>
              <a:gd name="adj2" fmla="val 50000"/>
            </a:avLst>
          </a:prstGeom>
          <a:solidFill>
            <a:srgbClr val="CC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sz="1400" kern="0">
              <a:solidFill>
                <a:srgbClr val="000000"/>
              </a:solidFill>
              <a:latin typeface="Arial"/>
              <a:ea typeface="Arial"/>
              <a:cs typeface="Arial"/>
              <a:sym typeface="Arial"/>
            </a:endParaRPr>
          </a:p>
        </p:txBody>
      </p:sp>
      <p:sp>
        <p:nvSpPr>
          <p:cNvPr id="196" name="Shape 196"/>
          <p:cNvSpPr/>
          <p:nvPr/>
        </p:nvSpPr>
        <p:spPr>
          <a:xfrm>
            <a:off x="4002375" y="2573526"/>
            <a:ext cx="982800" cy="365099"/>
          </a:xfrm>
          <a:prstGeom prst="roundRect">
            <a:avLst>
              <a:gd name="adj" fmla="val 16667"/>
            </a:avLst>
          </a:prstGeom>
          <a:noFill/>
          <a:ln w="19050" cap="flat" cmpd="sng">
            <a:solidFill>
              <a:srgbClr val="CC0000"/>
            </a:solidFill>
            <a:prstDash val="solid"/>
            <a:round/>
            <a:headEnd type="none" w="med" len="med"/>
            <a:tailEnd type="none" w="med" len="med"/>
          </a:ln>
        </p:spPr>
        <p:txBody>
          <a:bodyPr lIns="91425" tIns="91425" rIns="91425" bIns="91425" anchor="ctr" anchorCtr="0">
            <a:noAutofit/>
          </a:bodyPr>
          <a:lstStyle/>
          <a:p>
            <a:endParaRPr sz="1400"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578729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p:nvPr/>
        </p:nvSpPr>
        <p:spPr>
          <a:xfrm>
            <a:off x="1804451" y="1581326"/>
            <a:ext cx="7454999" cy="3878999"/>
          </a:xfrm>
          <a:prstGeom prst="rect">
            <a:avLst/>
          </a:prstGeom>
          <a:noFill/>
          <a:ln>
            <a:noFill/>
          </a:ln>
        </p:spPr>
        <p:txBody>
          <a:bodyPr lIns="91425" tIns="91425" rIns="91425" bIns="91425" anchor="t" anchorCtr="0">
            <a:noAutofit/>
          </a:bodyPr>
          <a:lstStyle/>
          <a:p>
            <a:r>
              <a:rPr lang="en" sz="2000" b="1" kern="0">
                <a:solidFill>
                  <a:srgbClr val="000080"/>
                </a:solidFill>
                <a:highlight>
                  <a:srgbClr val="FFFFFF"/>
                </a:highlight>
                <a:latin typeface="Consolas"/>
                <a:ea typeface="Consolas"/>
                <a:cs typeface="Consolas"/>
                <a:sym typeface="Consolas"/>
              </a:rPr>
              <a:t>from </a:t>
            </a:r>
            <a:r>
              <a:rPr lang="en" sz="2000" kern="0">
                <a:solidFill>
                  <a:srgbClr val="000000"/>
                </a:solidFill>
                <a:highlight>
                  <a:srgbClr val="FFFFFF"/>
                </a:highlight>
                <a:latin typeface="Consolas"/>
                <a:ea typeface="Consolas"/>
                <a:cs typeface="Consolas"/>
                <a:sym typeface="Consolas"/>
              </a:rPr>
              <a:t>shape </a:t>
            </a:r>
            <a:r>
              <a:rPr lang="en" sz="2000" b="1" kern="0">
                <a:solidFill>
                  <a:srgbClr val="000080"/>
                </a:solidFill>
                <a:highlight>
                  <a:srgbClr val="FFFFFF"/>
                </a:highlight>
                <a:latin typeface="Consolas"/>
                <a:ea typeface="Consolas"/>
                <a:cs typeface="Consolas"/>
                <a:sym typeface="Consolas"/>
              </a:rPr>
              <a:t>import </a:t>
            </a:r>
            <a:r>
              <a:rPr lang="en" sz="2000" kern="0">
                <a:solidFill>
                  <a:srgbClr val="000000"/>
                </a:solidFill>
                <a:highlight>
                  <a:srgbClr val="FFFFFF"/>
                </a:highlight>
                <a:latin typeface="Consolas"/>
                <a:ea typeface="Consolas"/>
                <a:cs typeface="Consolas"/>
                <a:sym typeface="Consolas"/>
              </a:rPr>
              <a:t>Shape</a:t>
            </a:r>
          </a:p>
          <a:p>
            <a:endParaRPr sz="2000" kern="0">
              <a:solidFill>
                <a:srgbClr val="000000"/>
              </a:solidFill>
              <a:highlight>
                <a:srgbClr val="FFFFFF"/>
              </a:highlight>
              <a:latin typeface="Consolas"/>
              <a:ea typeface="Consolas"/>
              <a:cs typeface="Consolas"/>
              <a:sym typeface="Consolas"/>
            </a:endParaRPr>
          </a:p>
          <a:p>
            <a:endParaRPr sz="2000" kern="0">
              <a:solidFill>
                <a:srgbClr val="000000"/>
              </a:solidFill>
              <a:highlight>
                <a:srgbClr val="FFFFFF"/>
              </a:highlight>
              <a:latin typeface="Consolas"/>
              <a:ea typeface="Consolas"/>
              <a:cs typeface="Consolas"/>
              <a:sym typeface="Consolas"/>
            </a:endParaRPr>
          </a:p>
          <a:p>
            <a:r>
              <a:rPr lang="en" sz="2000" b="1" kern="0">
                <a:solidFill>
                  <a:srgbClr val="000080"/>
                </a:solidFill>
                <a:highlight>
                  <a:srgbClr val="FFFFFF"/>
                </a:highlight>
                <a:latin typeface="Consolas"/>
                <a:ea typeface="Consolas"/>
                <a:cs typeface="Consolas"/>
                <a:sym typeface="Consolas"/>
              </a:rPr>
              <a:t>class </a:t>
            </a:r>
            <a:r>
              <a:rPr lang="en" sz="2000" kern="0">
                <a:solidFill>
                  <a:srgbClr val="000000"/>
                </a:solidFill>
                <a:highlight>
                  <a:srgbClr val="FFFFFF"/>
                </a:highlight>
                <a:latin typeface="Consolas"/>
                <a:ea typeface="Consolas"/>
                <a:cs typeface="Consolas"/>
                <a:sym typeface="Consolas"/>
              </a:rPr>
              <a:t>Rectangle(Shape):</a:t>
            </a:r>
          </a:p>
          <a:p>
            <a:r>
              <a:rPr lang="en" sz="2000" kern="0">
                <a:solidFill>
                  <a:srgbClr val="000000"/>
                </a:solidFill>
                <a:highlight>
                  <a:srgbClr val="FFFFFF"/>
                </a:highlight>
                <a:latin typeface="Consolas"/>
                <a:ea typeface="Consolas"/>
                <a:cs typeface="Consolas"/>
                <a:sym typeface="Consolas"/>
              </a:rPr>
              <a:t>   </a:t>
            </a:r>
            <a:r>
              <a:rPr lang="en" sz="2000" b="1" kern="0">
                <a:solidFill>
                  <a:srgbClr val="000080"/>
                </a:solidFill>
                <a:highlight>
                  <a:srgbClr val="FFFFFF"/>
                </a:highlight>
                <a:latin typeface="Consolas"/>
                <a:ea typeface="Consolas"/>
                <a:cs typeface="Consolas"/>
                <a:sym typeface="Consolas"/>
              </a:rPr>
              <a:t>def </a:t>
            </a:r>
            <a:r>
              <a:rPr lang="en" sz="2000" kern="0">
                <a:solidFill>
                  <a:srgbClr val="B200B2"/>
                </a:solidFill>
                <a:highlight>
                  <a:srgbClr val="FFFFFF"/>
                </a:highlight>
                <a:latin typeface="Consolas"/>
                <a:ea typeface="Consolas"/>
                <a:cs typeface="Consolas"/>
                <a:sym typeface="Consolas"/>
              </a:rPr>
              <a:t>__init__</a:t>
            </a:r>
            <a:r>
              <a:rPr lang="en" sz="2000" kern="0">
                <a:solidFill>
                  <a:srgbClr val="000000"/>
                </a:solidFill>
                <a:highlight>
                  <a:srgbClr val="FFFFFF"/>
                </a:highlight>
                <a:latin typeface="Consolas"/>
                <a:ea typeface="Consolas"/>
                <a:cs typeface="Consolas"/>
                <a:sym typeface="Consolas"/>
              </a:rPr>
              <a:t>(</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 x=</a:t>
            </a:r>
            <a:r>
              <a:rPr lang="en" sz="2000" kern="0">
                <a:solidFill>
                  <a:srgbClr val="0000FF"/>
                </a:solidFill>
                <a:highlight>
                  <a:srgbClr val="FFFFFF"/>
                </a:highlight>
                <a:latin typeface="Consolas"/>
                <a:ea typeface="Consolas"/>
                <a:cs typeface="Consolas"/>
                <a:sym typeface="Consolas"/>
              </a:rPr>
              <a:t>0</a:t>
            </a:r>
            <a:r>
              <a:rPr lang="en" sz="2000" kern="0">
                <a:solidFill>
                  <a:srgbClr val="000000"/>
                </a:solidFill>
                <a:highlight>
                  <a:srgbClr val="FFFFFF"/>
                </a:highlight>
                <a:latin typeface="Consolas"/>
                <a:ea typeface="Consolas"/>
                <a:cs typeface="Consolas"/>
                <a:sym typeface="Consolas"/>
              </a:rPr>
              <a:t>, y=</a:t>
            </a:r>
            <a:r>
              <a:rPr lang="en" sz="2000" kern="0">
                <a:solidFill>
                  <a:srgbClr val="0000FF"/>
                </a:solidFill>
                <a:highlight>
                  <a:srgbClr val="FFFFFF"/>
                </a:highlight>
                <a:latin typeface="Consolas"/>
                <a:ea typeface="Consolas"/>
                <a:cs typeface="Consolas"/>
                <a:sym typeface="Consolas"/>
              </a:rPr>
              <a:t>0</a:t>
            </a:r>
            <a:r>
              <a:rPr lang="en" sz="2000" kern="0">
                <a:solidFill>
                  <a:srgbClr val="000000"/>
                </a:solidFill>
                <a:highlight>
                  <a:srgbClr val="FFFFFF"/>
                </a:highlight>
                <a:latin typeface="Consolas"/>
                <a:ea typeface="Consolas"/>
                <a:cs typeface="Consolas"/>
                <a:sym typeface="Consolas"/>
              </a:rPr>
              <a:t>, width=</a:t>
            </a:r>
            <a:r>
              <a:rPr lang="en" sz="2000" kern="0">
                <a:solidFill>
                  <a:srgbClr val="0000FF"/>
                </a:solidFill>
                <a:highlight>
                  <a:srgbClr val="FFFFFF"/>
                </a:highlight>
                <a:latin typeface="Consolas"/>
                <a:ea typeface="Consolas"/>
                <a:cs typeface="Consolas"/>
                <a:sym typeface="Consolas"/>
              </a:rPr>
              <a:t>1</a:t>
            </a:r>
            <a:r>
              <a:rPr lang="en" sz="2000" kern="0">
                <a:solidFill>
                  <a:srgbClr val="000000"/>
                </a:solidFill>
                <a:highlight>
                  <a:srgbClr val="FFFFFF"/>
                </a:highlight>
                <a:latin typeface="Consolas"/>
                <a:ea typeface="Consolas"/>
                <a:cs typeface="Consolas"/>
                <a:sym typeface="Consolas"/>
              </a:rPr>
              <a:t>, height=</a:t>
            </a:r>
            <a:r>
              <a:rPr lang="en" sz="2000" kern="0">
                <a:solidFill>
                  <a:srgbClr val="0000FF"/>
                </a:solidFill>
                <a:highlight>
                  <a:srgbClr val="FFFFFF"/>
                </a:highlight>
                <a:latin typeface="Consolas"/>
                <a:ea typeface="Consolas"/>
                <a:cs typeface="Consolas"/>
                <a:sym typeface="Consolas"/>
              </a:rPr>
              <a:t>1</a:t>
            </a:r>
            <a:r>
              <a:rPr lang="en" sz="2000" kern="0">
                <a:solidFill>
                  <a:srgbClr val="000000"/>
                </a:solidFill>
                <a:highlight>
                  <a:srgbClr val="FFFFFF"/>
                </a:highlight>
                <a:latin typeface="Consolas"/>
                <a:ea typeface="Consolas"/>
                <a:cs typeface="Consolas"/>
                <a:sym typeface="Consolas"/>
              </a:rPr>
              <a:t>):</a:t>
            </a:r>
          </a:p>
          <a:p>
            <a:r>
              <a:rPr lang="en" sz="2000" kern="0">
                <a:solidFill>
                  <a:srgbClr val="000000"/>
                </a:solidFill>
                <a:highlight>
                  <a:srgbClr val="FFFFFF"/>
                </a:highlight>
                <a:latin typeface="Consolas"/>
                <a:ea typeface="Consolas"/>
                <a:cs typeface="Consolas"/>
                <a:sym typeface="Consolas"/>
              </a:rPr>
              <a:t>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.x = x</a:t>
            </a:r>
          </a:p>
          <a:p>
            <a:r>
              <a:rPr lang="en" sz="2000" kern="0">
                <a:solidFill>
                  <a:srgbClr val="000000"/>
                </a:solidFill>
                <a:highlight>
                  <a:srgbClr val="FFFFFF"/>
                </a:highlight>
                <a:latin typeface="Consolas"/>
                <a:ea typeface="Consolas"/>
                <a:cs typeface="Consolas"/>
                <a:sym typeface="Consolas"/>
              </a:rPr>
              <a:t>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.y = y</a:t>
            </a:r>
          </a:p>
          <a:p>
            <a:r>
              <a:rPr lang="en" sz="2000" kern="0">
                <a:solidFill>
                  <a:srgbClr val="000000"/>
                </a:solidFill>
                <a:highlight>
                  <a:srgbClr val="FFFFFF"/>
                </a:highlight>
                <a:latin typeface="Consolas"/>
                <a:ea typeface="Consolas"/>
                <a:cs typeface="Consolas"/>
                <a:sym typeface="Consolas"/>
              </a:rPr>
              <a:t>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.width = width</a:t>
            </a:r>
          </a:p>
          <a:p>
            <a:r>
              <a:rPr lang="en" sz="2000" kern="0">
                <a:solidFill>
                  <a:srgbClr val="000000"/>
                </a:solidFill>
                <a:highlight>
                  <a:srgbClr val="FFFFFF"/>
                </a:highlight>
                <a:latin typeface="Consolas"/>
                <a:ea typeface="Consolas"/>
                <a:cs typeface="Consolas"/>
                <a:sym typeface="Consolas"/>
              </a:rPr>
              <a:t>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.height = height</a:t>
            </a:r>
          </a:p>
          <a:p>
            <a:endParaRPr sz="2000" kern="0">
              <a:solidFill>
                <a:srgbClr val="000000"/>
              </a:solidFill>
              <a:highlight>
                <a:srgbClr val="FFFFFF"/>
              </a:highlight>
              <a:latin typeface="Consolas"/>
              <a:ea typeface="Consolas"/>
              <a:cs typeface="Consolas"/>
              <a:sym typeface="Consolas"/>
            </a:endParaRPr>
          </a:p>
          <a:p>
            <a:r>
              <a:rPr lang="en" sz="2000" kern="0">
                <a:solidFill>
                  <a:srgbClr val="000000"/>
                </a:solidFill>
                <a:highlight>
                  <a:srgbClr val="FFFFFF"/>
                </a:highlight>
                <a:latin typeface="Consolas"/>
                <a:ea typeface="Consolas"/>
                <a:cs typeface="Consolas"/>
                <a:sym typeface="Consolas"/>
              </a:rPr>
              <a:t>   </a:t>
            </a:r>
            <a:r>
              <a:rPr lang="en" sz="2000" b="1" kern="0">
                <a:solidFill>
                  <a:srgbClr val="000080"/>
                </a:solidFill>
                <a:highlight>
                  <a:srgbClr val="FFFFFF"/>
                </a:highlight>
                <a:latin typeface="Consolas"/>
                <a:ea typeface="Consolas"/>
                <a:cs typeface="Consolas"/>
                <a:sym typeface="Consolas"/>
              </a:rPr>
              <a:t>def </a:t>
            </a:r>
            <a:r>
              <a:rPr lang="en" sz="2000" kern="0">
                <a:solidFill>
                  <a:srgbClr val="000000"/>
                </a:solidFill>
                <a:highlight>
                  <a:srgbClr val="FFFFFF"/>
                </a:highlight>
                <a:latin typeface="Consolas"/>
                <a:ea typeface="Consolas"/>
                <a:cs typeface="Consolas"/>
                <a:sym typeface="Consolas"/>
              </a:rPr>
              <a:t>area(</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a:t>
            </a:r>
          </a:p>
          <a:p>
            <a:r>
              <a:rPr lang="en" sz="2000" kern="0">
                <a:solidFill>
                  <a:srgbClr val="000000"/>
                </a:solidFill>
                <a:highlight>
                  <a:srgbClr val="FFFFFF"/>
                </a:highlight>
                <a:latin typeface="Consolas"/>
                <a:ea typeface="Consolas"/>
                <a:cs typeface="Consolas"/>
                <a:sym typeface="Consolas"/>
              </a:rPr>
              <a:t>       </a:t>
            </a:r>
            <a:r>
              <a:rPr lang="en" sz="2000" b="1" kern="0">
                <a:solidFill>
                  <a:srgbClr val="000080"/>
                </a:solidFill>
                <a:highlight>
                  <a:srgbClr val="FFFFFF"/>
                </a:highlight>
                <a:latin typeface="Consolas"/>
                <a:ea typeface="Consolas"/>
                <a:cs typeface="Consolas"/>
                <a:sym typeface="Consolas"/>
              </a:rPr>
              <a:t>return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.width *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.height</a:t>
            </a:r>
          </a:p>
        </p:txBody>
      </p:sp>
      <p:sp>
        <p:nvSpPr>
          <p:cNvPr id="202" name="Shape 202"/>
          <p:cNvSpPr txBox="1">
            <a:spLocks noGrp="1"/>
          </p:cNvSpPr>
          <p:nvPr>
            <p:ph type="title"/>
          </p:nvPr>
        </p:nvSpPr>
        <p:spPr/>
        <p:txBody>
          <a:bodyPr/>
          <a:lstStyle/>
          <a:p>
            <a:r>
              <a:rPr lang="en-US" dirty="0" err="1"/>
              <a:t>Th</a:t>
            </a:r>
            <a:r>
              <a:rPr lang="en-US" dirty="0"/>
              <a:t>e derived __</a:t>
            </a:r>
            <a:r>
              <a:rPr lang="en-US" dirty="0" err="1"/>
              <a:t>init</a:t>
            </a:r>
            <a:r>
              <a:rPr lang="en-US" dirty="0"/>
              <a:t>__ method defines </a:t>
            </a:r>
            <a:br>
              <a:rPr lang="en-US" dirty="0"/>
            </a:br>
            <a:r>
              <a:rPr lang="en-US" dirty="0"/>
              <a:t>new fields in addition to the existing fields</a:t>
            </a:r>
          </a:p>
          <a:p>
            <a:endParaRPr lang="en-US" dirty="0"/>
          </a:p>
          <a:p>
            <a:endParaRPr lang="en-US" dirty="0"/>
          </a:p>
        </p:txBody>
      </p:sp>
      <p:sp>
        <p:nvSpPr>
          <p:cNvPr id="203" name="Shape 203"/>
          <p:cNvSpPr txBox="1">
            <a:spLocks noGrp="1"/>
          </p:cNvSpPr>
          <p:nvPr>
            <p:ph type="sldNum" idx="12"/>
          </p:nvPr>
        </p:nvSpPr>
        <p:spPr/>
        <p:txBody>
          <a:bodyPr/>
          <a:lstStyle/>
          <a:p>
            <a:fld id="{00000000-1234-1234-1234-123412341234}" type="slidenum">
              <a:rPr lang="en"/>
              <a:pPr/>
              <a:t>19</a:t>
            </a:fld>
            <a:endParaRPr lang="en"/>
          </a:p>
        </p:txBody>
      </p:sp>
      <p:sp>
        <p:nvSpPr>
          <p:cNvPr id="204" name="Shape 204"/>
          <p:cNvSpPr/>
          <p:nvPr/>
        </p:nvSpPr>
        <p:spPr>
          <a:xfrm>
            <a:off x="2469376" y="3251026"/>
            <a:ext cx="3332999" cy="1203599"/>
          </a:xfrm>
          <a:prstGeom prst="roundRect">
            <a:avLst>
              <a:gd name="adj" fmla="val 16667"/>
            </a:avLst>
          </a:prstGeom>
          <a:noFill/>
          <a:ln w="19050" cap="flat" cmpd="sng">
            <a:solidFill>
              <a:srgbClr val="CC0000"/>
            </a:solidFill>
            <a:prstDash val="solid"/>
            <a:round/>
            <a:headEnd type="none" w="med" len="med"/>
            <a:tailEnd type="none" w="med" len="med"/>
          </a:ln>
        </p:spPr>
        <p:txBody>
          <a:bodyPr lIns="91425" tIns="91425" rIns="91425" bIns="91425" anchor="ctr" anchorCtr="0">
            <a:noAutofit/>
          </a:bodyPr>
          <a:lstStyle/>
          <a:p>
            <a:endParaRPr sz="1400" kern="0">
              <a:solidFill>
                <a:srgbClr val="000000"/>
              </a:solidFill>
              <a:latin typeface="Arial"/>
              <a:ea typeface="Arial"/>
              <a:cs typeface="Arial"/>
              <a:sym typeface="Arial"/>
            </a:endParaRPr>
          </a:p>
        </p:txBody>
      </p:sp>
      <p:sp>
        <p:nvSpPr>
          <p:cNvPr id="205" name="Shape 205"/>
          <p:cNvSpPr/>
          <p:nvPr/>
        </p:nvSpPr>
        <p:spPr>
          <a:xfrm>
            <a:off x="5945976" y="3251025"/>
            <a:ext cx="1778699" cy="801300"/>
          </a:xfrm>
          <a:prstGeom prst="leftArrow">
            <a:avLst>
              <a:gd name="adj1" fmla="val 50000"/>
              <a:gd name="adj2" fmla="val 50000"/>
            </a:avLst>
          </a:prstGeom>
          <a:solidFill>
            <a:srgbClr val="CC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sz="1400"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1957630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4277A08-4578-9134-FF44-D7DBE0569CE3}"/>
              </a:ext>
            </a:extLst>
          </p:cNvPr>
          <p:cNvPicPr>
            <a:picLocks noChangeAspect="1"/>
          </p:cNvPicPr>
          <p:nvPr/>
        </p:nvPicPr>
        <p:blipFill>
          <a:blip r:embed="rId2"/>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138C4842-926F-B618-DE71-6F21BD1E9B44}"/>
              </a:ext>
            </a:extLst>
          </p:cNvPr>
          <p:cNvPicPr>
            <a:picLocks noChangeAspect="1"/>
          </p:cNvPicPr>
          <p:nvPr/>
        </p:nvPicPr>
        <p:blipFill>
          <a:blip r:embed="rId3"/>
          <a:stretch>
            <a:fillRect/>
          </a:stretch>
        </p:blipFill>
        <p:spPr>
          <a:xfrm>
            <a:off x="2328333" y="80797"/>
            <a:ext cx="6102369" cy="6696405"/>
          </a:xfrm>
          <a:prstGeom prst="rect">
            <a:avLst/>
          </a:prstGeom>
        </p:spPr>
      </p:pic>
      <p:pic>
        <p:nvPicPr>
          <p:cNvPr id="11" name="Picture 10">
            <a:extLst>
              <a:ext uri="{FF2B5EF4-FFF2-40B4-BE49-F238E27FC236}">
                <a16:creationId xmlns:a16="http://schemas.microsoft.com/office/drawing/2014/main" id="{5B8D7D72-6358-707F-4C22-488B640C7534}"/>
              </a:ext>
            </a:extLst>
          </p:cNvPr>
          <p:cNvPicPr>
            <a:picLocks noChangeAspect="1"/>
          </p:cNvPicPr>
          <p:nvPr/>
        </p:nvPicPr>
        <p:blipFill>
          <a:blip r:embed="rId4"/>
          <a:stretch>
            <a:fillRect/>
          </a:stretch>
        </p:blipFill>
        <p:spPr>
          <a:xfrm>
            <a:off x="778933" y="869950"/>
            <a:ext cx="1320800" cy="3187700"/>
          </a:xfrm>
          <a:prstGeom prst="rect">
            <a:avLst/>
          </a:prstGeom>
        </p:spPr>
      </p:pic>
      <p:pic>
        <p:nvPicPr>
          <p:cNvPr id="12" name="Picture 11">
            <a:extLst>
              <a:ext uri="{FF2B5EF4-FFF2-40B4-BE49-F238E27FC236}">
                <a16:creationId xmlns:a16="http://schemas.microsoft.com/office/drawing/2014/main" id="{436C1C1A-0245-9C8B-6FA4-9FF89D943B29}"/>
              </a:ext>
            </a:extLst>
          </p:cNvPr>
          <p:cNvPicPr>
            <a:picLocks noChangeAspect="1"/>
          </p:cNvPicPr>
          <p:nvPr/>
        </p:nvPicPr>
        <p:blipFill>
          <a:blip r:embed="rId5"/>
          <a:stretch>
            <a:fillRect/>
          </a:stretch>
        </p:blipFill>
        <p:spPr>
          <a:xfrm>
            <a:off x="2209800" y="563233"/>
            <a:ext cx="7772400" cy="5731533"/>
          </a:xfrm>
          <a:prstGeom prst="rect">
            <a:avLst/>
          </a:prstGeom>
        </p:spPr>
      </p:pic>
    </p:spTree>
    <p:extLst>
      <p:ext uri="{BB962C8B-B14F-4D97-AF65-F5344CB8AC3E}">
        <p14:creationId xmlns:p14="http://schemas.microsoft.com/office/powerpoint/2010/main" val="244642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3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p:nvPr/>
        </p:nvSpPr>
        <p:spPr>
          <a:xfrm>
            <a:off x="1804451" y="1581326"/>
            <a:ext cx="7454999" cy="3878999"/>
          </a:xfrm>
          <a:prstGeom prst="rect">
            <a:avLst/>
          </a:prstGeom>
          <a:noFill/>
          <a:ln>
            <a:noFill/>
          </a:ln>
        </p:spPr>
        <p:txBody>
          <a:bodyPr lIns="91425" tIns="91425" rIns="91425" bIns="91425" anchor="t" anchorCtr="0">
            <a:noAutofit/>
          </a:bodyPr>
          <a:lstStyle/>
          <a:p>
            <a:r>
              <a:rPr lang="en" sz="2000" b="1" kern="0">
                <a:solidFill>
                  <a:srgbClr val="000080"/>
                </a:solidFill>
                <a:highlight>
                  <a:srgbClr val="FFFFFF"/>
                </a:highlight>
                <a:latin typeface="Consolas"/>
                <a:ea typeface="Consolas"/>
                <a:cs typeface="Consolas"/>
                <a:sym typeface="Consolas"/>
              </a:rPr>
              <a:t>from </a:t>
            </a:r>
            <a:r>
              <a:rPr lang="en" sz="2000" kern="0">
                <a:solidFill>
                  <a:srgbClr val="000000"/>
                </a:solidFill>
                <a:highlight>
                  <a:srgbClr val="FFFFFF"/>
                </a:highlight>
                <a:latin typeface="Consolas"/>
                <a:ea typeface="Consolas"/>
                <a:cs typeface="Consolas"/>
                <a:sym typeface="Consolas"/>
              </a:rPr>
              <a:t>shape </a:t>
            </a:r>
            <a:r>
              <a:rPr lang="en" sz="2000" b="1" kern="0">
                <a:solidFill>
                  <a:srgbClr val="000080"/>
                </a:solidFill>
                <a:highlight>
                  <a:srgbClr val="FFFFFF"/>
                </a:highlight>
                <a:latin typeface="Consolas"/>
                <a:ea typeface="Consolas"/>
                <a:cs typeface="Consolas"/>
                <a:sym typeface="Consolas"/>
              </a:rPr>
              <a:t>import </a:t>
            </a:r>
            <a:r>
              <a:rPr lang="en" sz="2000" kern="0">
                <a:solidFill>
                  <a:srgbClr val="000000"/>
                </a:solidFill>
                <a:highlight>
                  <a:srgbClr val="FFFFFF"/>
                </a:highlight>
                <a:latin typeface="Consolas"/>
                <a:ea typeface="Consolas"/>
                <a:cs typeface="Consolas"/>
                <a:sym typeface="Consolas"/>
              </a:rPr>
              <a:t>Shape</a:t>
            </a:r>
          </a:p>
          <a:p>
            <a:endParaRPr sz="2000" kern="0">
              <a:solidFill>
                <a:srgbClr val="000000"/>
              </a:solidFill>
              <a:highlight>
                <a:srgbClr val="FFFFFF"/>
              </a:highlight>
              <a:latin typeface="Consolas"/>
              <a:ea typeface="Consolas"/>
              <a:cs typeface="Consolas"/>
              <a:sym typeface="Consolas"/>
            </a:endParaRPr>
          </a:p>
          <a:p>
            <a:endParaRPr sz="2000" kern="0">
              <a:solidFill>
                <a:srgbClr val="000000"/>
              </a:solidFill>
              <a:highlight>
                <a:srgbClr val="FFFFFF"/>
              </a:highlight>
              <a:latin typeface="Consolas"/>
              <a:ea typeface="Consolas"/>
              <a:cs typeface="Consolas"/>
              <a:sym typeface="Consolas"/>
            </a:endParaRPr>
          </a:p>
          <a:p>
            <a:r>
              <a:rPr lang="en" sz="2000" b="1" kern="0">
                <a:solidFill>
                  <a:srgbClr val="000080"/>
                </a:solidFill>
                <a:highlight>
                  <a:srgbClr val="FFFFFF"/>
                </a:highlight>
                <a:latin typeface="Consolas"/>
                <a:ea typeface="Consolas"/>
                <a:cs typeface="Consolas"/>
                <a:sym typeface="Consolas"/>
              </a:rPr>
              <a:t>class </a:t>
            </a:r>
            <a:r>
              <a:rPr lang="en" sz="2000" kern="0">
                <a:solidFill>
                  <a:srgbClr val="000000"/>
                </a:solidFill>
                <a:highlight>
                  <a:srgbClr val="FFFFFF"/>
                </a:highlight>
                <a:latin typeface="Consolas"/>
                <a:ea typeface="Consolas"/>
                <a:cs typeface="Consolas"/>
                <a:sym typeface="Consolas"/>
              </a:rPr>
              <a:t>Rectangle(Shape):</a:t>
            </a:r>
          </a:p>
          <a:p>
            <a:r>
              <a:rPr lang="en" sz="2000" kern="0">
                <a:solidFill>
                  <a:srgbClr val="000000"/>
                </a:solidFill>
                <a:highlight>
                  <a:srgbClr val="FFFFFF"/>
                </a:highlight>
                <a:latin typeface="Consolas"/>
                <a:ea typeface="Consolas"/>
                <a:cs typeface="Consolas"/>
                <a:sym typeface="Consolas"/>
              </a:rPr>
              <a:t>   </a:t>
            </a:r>
            <a:r>
              <a:rPr lang="en" sz="2000" b="1" kern="0">
                <a:solidFill>
                  <a:srgbClr val="000080"/>
                </a:solidFill>
                <a:highlight>
                  <a:srgbClr val="FFFFFF"/>
                </a:highlight>
                <a:latin typeface="Consolas"/>
                <a:ea typeface="Consolas"/>
                <a:cs typeface="Consolas"/>
                <a:sym typeface="Consolas"/>
              </a:rPr>
              <a:t>def </a:t>
            </a:r>
            <a:r>
              <a:rPr lang="en" sz="2000" kern="0">
                <a:solidFill>
                  <a:srgbClr val="B200B2"/>
                </a:solidFill>
                <a:highlight>
                  <a:srgbClr val="FFFFFF"/>
                </a:highlight>
                <a:latin typeface="Consolas"/>
                <a:ea typeface="Consolas"/>
                <a:cs typeface="Consolas"/>
                <a:sym typeface="Consolas"/>
              </a:rPr>
              <a:t>__init__</a:t>
            </a:r>
            <a:r>
              <a:rPr lang="en" sz="2000" kern="0">
                <a:solidFill>
                  <a:srgbClr val="000000"/>
                </a:solidFill>
                <a:highlight>
                  <a:srgbClr val="FFFFFF"/>
                </a:highlight>
                <a:latin typeface="Consolas"/>
                <a:ea typeface="Consolas"/>
                <a:cs typeface="Consolas"/>
                <a:sym typeface="Consolas"/>
              </a:rPr>
              <a:t>(</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 x=</a:t>
            </a:r>
            <a:r>
              <a:rPr lang="en" sz="2000" kern="0">
                <a:solidFill>
                  <a:srgbClr val="0000FF"/>
                </a:solidFill>
                <a:highlight>
                  <a:srgbClr val="FFFFFF"/>
                </a:highlight>
                <a:latin typeface="Consolas"/>
                <a:ea typeface="Consolas"/>
                <a:cs typeface="Consolas"/>
                <a:sym typeface="Consolas"/>
              </a:rPr>
              <a:t>0</a:t>
            </a:r>
            <a:r>
              <a:rPr lang="en" sz="2000" kern="0">
                <a:solidFill>
                  <a:srgbClr val="000000"/>
                </a:solidFill>
                <a:highlight>
                  <a:srgbClr val="FFFFFF"/>
                </a:highlight>
                <a:latin typeface="Consolas"/>
                <a:ea typeface="Consolas"/>
                <a:cs typeface="Consolas"/>
                <a:sym typeface="Consolas"/>
              </a:rPr>
              <a:t>, y=</a:t>
            </a:r>
            <a:r>
              <a:rPr lang="en" sz="2000" kern="0">
                <a:solidFill>
                  <a:srgbClr val="0000FF"/>
                </a:solidFill>
                <a:highlight>
                  <a:srgbClr val="FFFFFF"/>
                </a:highlight>
                <a:latin typeface="Consolas"/>
                <a:ea typeface="Consolas"/>
                <a:cs typeface="Consolas"/>
                <a:sym typeface="Consolas"/>
              </a:rPr>
              <a:t>0</a:t>
            </a:r>
            <a:r>
              <a:rPr lang="en" sz="2000" kern="0">
                <a:solidFill>
                  <a:srgbClr val="000000"/>
                </a:solidFill>
                <a:highlight>
                  <a:srgbClr val="FFFFFF"/>
                </a:highlight>
                <a:latin typeface="Consolas"/>
                <a:ea typeface="Consolas"/>
                <a:cs typeface="Consolas"/>
                <a:sym typeface="Consolas"/>
              </a:rPr>
              <a:t>, width=</a:t>
            </a:r>
            <a:r>
              <a:rPr lang="en" sz="2000" kern="0">
                <a:solidFill>
                  <a:srgbClr val="0000FF"/>
                </a:solidFill>
                <a:highlight>
                  <a:srgbClr val="FFFFFF"/>
                </a:highlight>
                <a:latin typeface="Consolas"/>
                <a:ea typeface="Consolas"/>
                <a:cs typeface="Consolas"/>
                <a:sym typeface="Consolas"/>
              </a:rPr>
              <a:t>1</a:t>
            </a:r>
            <a:r>
              <a:rPr lang="en" sz="2000" kern="0">
                <a:solidFill>
                  <a:srgbClr val="000000"/>
                </a:solidFill>
                <a:highlight>
                  <a:srgbClr val="FFFFFF"/>
                </a:highlight>
                <a:latin typeface="Consolas"/>
                <a:ea typeface="Consolas"/>
                <a:cs typeface="Consolas"/>
                <a:sym typeface="Consolas"/>
              </a:rPr>
              <a:t>, height=</a:t>
            </a:r>
            <a:r>
              <a:rPr lang="en" sz="2000" kern="0">
                <a:solidFill>
                  <a:srgbClr val="0000FF"/>
                </a:solidFill>
                <a:highlight>
                  <a:srgbClr val="FFFFFF"/>
                </a:highlight>
                <a:latin typeface="Consolas"/>
                <a:ea typeface="Consolas"/>
                <a:cs typeface="Consolas"/>
                <a:sym typeface="Consolas"/>
              </a:rPr>
              <a:t>1</a:t>
            </a:r>
            <a:r>
              <a:rPr lang="en" sz="2000" kern="0">
                <a:solidFill>
                  <a:srgbClr val="000000"/>
                </a:solidFill>
                <a:highlight>
                  <a:srgbClr val="FFFFFF"/>
                </a:highlight>
                <a:latin typeface="Consolas"/>
                <a:ea typeface="Consolas"/>
                <a:cs typeface="Consolas"/>
                <a:sym typeface="Consolas"/>
              </a:rPr>
              <a:t>):</a:t>
            </a:r>
          </a:p>
          <a:p>
            <a:r>
              <a:rPr lang="en" sz="2000" kern="0">
                <a:solidFill>
                  <a:srgbClr val="000000"/>
                </a:solidFill>
                <a:highlight>
                  <a:srgbClr val="FFFFFF"/>
                </a:highlight>
                <a:latin typeface="Consolas"/>
                <a:ea typeface="Consolas"/>
                <a:cs typeface="Consolas"/>
                <a:sym typeface="Consolas"/>
              </a:rPr>
              <a:t>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.x = x</a:t>
            </a:r>
          </a:p>
          <a:p>
            <a:r>
              <a:rPr lang="en" sz="2000" kern="0">
                <a:solidFill>
                  <a:srgbClr val="000000"/>
                </a:solidFill>
                <a:highlight>
                  <a:srgbClr val="FFFFFF"/>
                </a:highlight>
                <a:latin typeface="Consolas"/>
                <a:ea typeface="Consolas"/>
                <a:cs typeface="Consolas"/>
                <a:sym typeface="Consolas"/>
              </a:rPr>
              <a:t>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.y = y</a:t>
            </a:r>
          </a:p>
          <a:p>
            <a:r>
              <a:rPr lang="en" sz="2000" kern="0">
                <a:solidFill>
                  <a:srgbClr val="000000"/>
                </a:solidFill>
                <a:highlight>
                  <a:srgbClr val="FFFFFF"/>
                </a:highlight>
                <a:latin typeface="Consolas"/>
                <a:ea typeface="Consolas"/>
                <a:cs typeface="Consolas"/>
                <a:sym typeface="Consolas"/>
              </a:rPr>
              <a:t>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.width = width</a:t>
            </a:r>
          </a:p>
          <a:p>
            <a:r>
              <a:rPr lang="en" sz="2000" kern="0">
                <a:solidFill>
                  <a:srgbClr val="000000"/>
                </a:solidFill>
                <a:highlight>
                  <a:srgbClr val="FFFFFF"/>
                </a:highlight>
                <a:latin typeface="Consolas"/>
                <a:ea typeface="Consolas"/>
                <a:cs typeface="Consolas"/>
                <a:sym typeface="Consolas"/>
              </a:rPr>
              <a:t>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.height = height</a:t>
            </a:r>
          </a:p>
          <a:p>
            <a:endParaRPr sz="2000" kern="0">
              <a:solidFill>
                <a:srgbClr val="000000"/>
              </a:solidFill>
              <a:highlight>
                <a:srgbClr val="FFFFFF"/>
              </a:highlight>
              <a:latin typeface="Consolas"/>
              <a:ea typeface="Consolas"/>
              <a:cs typeface="Consolas"/>
              <a:sym typeface="Consolas"/>
            </a:endParaRPr>
          </a:p>
          <a:p>
            <a:r>
              <a:rPr lang="en" sz="2000" kern="0">
                <a:solidFill>
                  <a:srgbClr val="000000"/>
                </a:solidFill>
                <a:highlight>
                  <a:srgbClr val="FFFFFF"/>
                </a:highlight>
                <a:latin typeface="Consolas"/>
                <a:ea typeface="Consolas"/>
                <a:cs typeface="Consolas"/>
                <a:sym typeface="Consolas"/>
              </a:rPr>
              <a:t>   </a:t>
            </a:r>
            <a:r>
              <a:rPr lang="en" sz="2000" b="1" kern="0">
                <a:solidFill>
                  <a:srgbClr val="000080"/>
                </a:solidFill>
                <a:highlight>
                  <a:srgbClr val="FFFFFF"/>
                </a:highlight>
                <a:latin typeface="Consolas"/>
                <a:ea typeface="Consolas"/>
                <a:cs typeface="Consolas"/>
                <a:sym typeface="Consolas"/>
              </a:rPr>
              <a:t>def </a:t>
            </a:r>
            <a:r>
              <a:rPr lang="en" sz="2000" kern="0">
                <a:solidFill>
                  <a:srgbClr val="000000"/>
                </a:solidFill>
                <a:highlight>
                  <a:srgbClr val="FFFFFF"/>
                </a:highlight>
                <a:latin typeface="Consolas"/>
                <a:ea typeface="Consolas"/>
                <a:cs typeface="Consolas"/>
                <a:sym typeface="Consolas"/>
              </a:rPr>
              <a:t>area(</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a:t>
            </a:r>
          </a:p>
          <a:p>
            <a:r>
              <a:rPr lang="en" sz="2000" kern="0">
                <a:solidFill>
                  <a:srgbClr val="000000"/>
                </a:solidFill>
                <a:highlight>
                  <a:srgbClr val="FFFFFF"/>
                </a:highlight>
                <a:latin typeface="Consolas"/>
                <a:ea typeface="Consolas"/>
                <a:cs typeface="Consolas"/>
                <a:sym typeface="Consolas"/>
              </a:rPr>
              <a:t>       </a:t>
            </a:r>
            <a:r>
              <a:rPr lang="en" sz="2000" b="1" kern="0">
                <a:solidFill>
                  <a:srgbClr val="000080"/>
                </a:solidFill>
                <a:highlight>
                  <a:srgbClr val="FFFFFF"/>
                </a:highlight>
                <a:latin typeface="Consolas"/>
                <a:ea typeface="Consolas"/>
                <a:cs typeface="Consolas"/>
                <a:sym typeface="Consolas"/>
              </a:rPr>
              <a:t>return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.width * </a:t>
            </a:r>
            <a:r>
              <a:rPr lang="en" sz="2000" kern="0">
                <a:solidFill>
                  <a:srgbClr val="94558D"/>
                </a:solidFill>
                <a:highlight>
                  <a:srgbClr val="FFFFFF"/>
                </a:highlight>
                <a:latin typeface="Consolas"/>
                <a:ea typeface="Consolas"/>
                <a:cs typeface="Consolas"/>
                <a:sym typeface="Consolas"/>
              </a:rPr>
              <a:t>self</a:t>
            </a:r>
            <a:r>
              <a:rPr lang="en" sz="2000" kern="0">
                <a:solidFill>
                  <a:srgbClr val="000000"/>
                </a:solidFill>
                <a:highlight>
                  <a:srgbClr val="FFFFFF"/>
                </a:highlight>
                <a:latin typeface="Consolas"/>
                <a:ea typeface="Consolas"/>
                <a:cs typeface="Consolas"/>
                <a:sym typeface="Consolas"/>
              </a:rPr>
              <a:t>.height</a:t>
            </a:r>
          </a:p>
        </p:txBody>
      </p:sp>
      <p:sp>
        <p:nvSpPr>
          <p:cNvPr id="211" name="Shape 211"/>
          <p:cNvSpPr txBox="1">
            <a:spLocks noGrp="1"/>
          </p:cNvSpPr>
          <p:nvPr>
            <p:ph type="title"/>
          </p:nvPr>
        </p:nvSpPr>
        <p:spPr/>
        <p:txBody>
          <a:bodyPr/>
          <a:lstStyle/>
          <a:p>
            <a:r>
              <a:rPr lang="en" dirty="0"/>
              <a:t>New methods can be created in a derived class</a:t>
            </a:r>
          </a:p>
        </p:txBody>
      </p:sp>
      <p:sp>
        <p:nvSpPr>
          <p:cNvPr id="212" name="Shape 212"/>
          <p:cNvSpPr txBox="1">
            <a:spLocks noGrp="1"/>
          </p:cNvSpPr>
          <p:nvPr>
            <p:ph type="sldNum" idx="12"/>
          </p:nvPr>
        </p:nvSpPr>
        <p:spPr/>
        <p:txBody>
          <a:bodyPr/>
          <a:lstStyle/>
          <a:p>
            <a:fld id="{00000000-1234-1234-1234-123412341234}" type="slidenum">
              <a:rPr lang="en"/>
              <a:pPr/>
              <a:t>20</a:t>
            </a:fld>
            <a:endParaRPr lang="en"/>
          </a:p>
        </p:txBody>
      </p:sp>
      <p:sp>
        <p:nvSpPr>
          <p:cNvPr id="213" name="Shape 213"/>
          <p:cNvSpPr/>
          <p:nvPr/>
        </p:nvSpPr>
        <p:spPr>
          <a:xfrm>
            <a:off x="7480751" y="4561950"/>
            <a:ext cx="1778699" cy="801300"/>
          </a:xfrm>
          <a:prstGeom prst="leftArrow">
            <a:avLst>
              <a:gd name="adj1" fmla="val 50000"/>
              <a:gd name="adj2" fmla="val 50000"/>
            </a:avLst>
          </a:prstGeom>
          <a:solidFill>
            <a:srgbClr val="CC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sz="1400" kern="0">
              <a:solidFill>
                <a:srgbClr val="000000"/>
              </a:solidFill>
              <a:latin typeface="Arial"/>
              <a:ea typeface="Arial"/>
              <a:cs typeface="Arial"/>
              <a:sym typeface="Arial"/>
            </a:endParaRPr>
          </a:p>
        </p:txBody>
      </p:sp>
      <p:sp>
        <p:nvSpPr>
          <p:cNvPr id="214" name="Shape 214"/>
          <p:cNvSpPr/>
          <p:nvPr/>
        </p:nvSpPr>
        <p:spPr>
          <a:xfrm>
            <a:off x="2214751" y="4702150"/>
            <a:ext cx="5148599" cy="661200"/>
          </a:xfrm>
          <a:prstGeom prst="roundRect">
            <a:avLst>
              <a:gd name="adj" fmla="val 16667"/>
            </a:avLst>
          </a:prstGeom>
          <a:noFill/>
          <a:ln w="19050" cap="flat" cmpd="sng">
            <a:solidFill>
              <a:srgbClr val="CC0000"/>
            </a:solidFill>
            <a:prstDash val="solid"/>
            <a:round/>
            <a:headEnd type="none" w="med" len="med"/>
            <a:tailEnd type="none" w="med" len="med"/>
          </a:ln>
        </p:spPr>
        <p:txBody>
          <a:bodyPr lIns="91425" tIns="91425" rIns="91425" bIns="91425" anchor="ctr" anchorCtr="0">
            <a:noAutofit/>
          </a:bodyPr>
          <a:lstStyle/>
          <a:p>
            <a:endParaRPr sz="1400"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1640581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p:nvPr/>
        </p:nvSpPr>
        <p:spPr>
          <a:xfrm>
            <a:off x="1726700" y="1716251"/>
            <a:ext cx="8738400" cy="2738699"/>
          </a:xfrm>
          <a:prstGeom prst="rect">
            <a:avLst/>
          </a:prstGeom>
          <a:noFill/>
          <a:ln>
            <a:noFill/>
          </a:ln>
        </p:spPr>
        <p:txBody>
          <a:bodyPr lIns="91425" tIns="91425" rIns="91425" bIns="91425" anchor="t" anchorCtr="0">
            <a:noAutofit/>
          </a:bodyPr>
          <a:lstStyle/>
          <a:p>
            <a:pPr>
              <a:buClr>
                <a:srgbClr val="000000"/>
              </a:buClr>
              <a:buSzPct val="45833"/>
            </a:pPr>
            <a:r>
              <a:rPr lang="en" sz="2400" b="1" kern="0" dirty="0">
                <a:solidFill>
                  <a:srgbClr val="000080"/>
                </a:solidFill>
                <a:highlight>
                  <a:srgbClr val="FFFFFF"/>
                </a:highlight>
                <a:latin typeface="Consolas"/>
                <a:ea typeface="Consolas"/>
                <a:cs typeface="Consolas"/>
                <a:sym typeface="Consolas"/>
              </a:rPr>
              <a:t>from </a:t>
            </a:r>
            <a:r>
              <a:rPr lang="en" sz="2400" kern="0" dirty="0">
                <a:solidFill>
                  <a:srgbClr val="000000"/>
                </a:solidFill>
                <a:highlight>
                  <a:srgbClr val="FFFFFF"/>
                </a:highlight>
                <a:latin typeface="Consolas"/>
                <a:ea typeface="Consolas"/>
                <a:cs typeface="Consolas"/>
                <a:sym typeface="Consolas"/>
              </a:rPr>
              <a:t>rectangle </a:t>
            </a:r>
            <a:r>
              <a:rPr lang="en" sz="2400" b="1" kern="0" dirty="0">
                <a:solidFill>
                  <a:srgbClr val="000080"/>
                </a:solidFill>
                <a:highlight>
                  <a:srgbClr val="FFFFFF"/>
                </a:highlight>
                <a:latin typeface="Consolas"/>
                <a:ea typeface="Consolas"/>
                <a:cs typeface="Consolas"/>
                <a:sym typeface="Consolas"/>
              </a:rPr>
              <a:t>import </a:t>
            </a:r>
            <a:r>
              <a:rPr lang="en" sz="2400" kern="0" dirty="0">
                <a:solidFill>
                  <a:srgbClr val="000000"/>
                </a:solidFill>
                <a:highlight>
                  <a:srgbClr val="FFFFFF"/>
                </a:highlight>
                <a:latin typeface="Consolas"/>
                <a:ea typeface="Consolas"/>
                <a:cs typeface="Consolas"/>
                <a:sym typeface="Consolas"/>
              </a:rPr>
              <a:t>Rectangle</a:t>
            </a:r>
          </a:p>
          <a:p>
            <a:pPr>
              <a:buClr>
                <a:srgbClr val="000000"/>
              </a:buClr>
            </a:pPr>
            <a:endParaRPr sz="2400" kern="0" dirty="0">
              <a:solidFill>
                <a:srgbClr val="000000"/>
              </a:solidFill>
              <a:highlight>
                <a:srgbClr val="FFFFFF"/>
              </a:highlight>
              <a:latin typeface="Consolas"/>
              <a:ea typeface="Consolas"/>
              <a:cs typeface="Consolas"/>
              <a:sym typeface="Consolas"/>
            </a:endParaRPr>
          </a:p>
          <a:p>
            <a:pPr>
              <a:buClr>
                <a:srgbClr val="000000"/>
              </a:buClr>
              <a:buSzPct val="45833"/>
            </a:pPr>
            <a:r>
              <a:rPr lang="en" sz="2400" kern="0" dirty="0">
                <a:solidFill>
                  <a:srgbClr val="000000"/>
                </a:solidFill>
                <a:highlight>
                  <a:srgbClr val="FFFFFF"/>
                </a:highlight>
                <a:latin typeface="Consolas"/>
                <a:ea typeface="Consolas"/>
                <a:cs typeface="Consolas"/>
                <a:sym typeface="Consolas"/>
              </a:rPr>
              <a:t>rectangle = Rectangle(</a:t>
            </a:r>
            <a:r>
              <a:rPr lang="en" sz="2400" kern="0" dirty="0">
                <a:solidFill>
                  <a:srgbClr val="0000FF"/>
                </a:solidFill>
                <a:highlight>
                  <a:srgbClr val="FFFFFF"/>
                </a:highlight>
                <a:latin typeface="Consolas"/>
                <a:ea typeface="Consolas"/>
                <a:cs typeface="Consolas"/>
                <a:sym typeface="Consolas"/>
              </a:rPr>
              <a:t>0</a:t>
            </a:r>
            <a:r>
              <a:rPr lang="en" sz="2400" kern="0" dirty="0">
                <a:solidFill>
                  <a:srgbClr val="000000"/>
                </a:solidFill>
                <a:highlight>
                  <a:srgbClr val="FFFFFF"/>
                </a:highlight>
                <a:latin typeface="Consolas"/>
                <a:ea typeface="Consolas"/>
                <a:cs typeface="Consolas"/>
                <a:sym typeface="Consolas"/>
              </a:rPr>
              <a:t>, </a:t>
            </a:r>
            <a:r>
              <a:rPr lang="en" sz="2400" kern="0" dirty="0">
                <a:solidFill>
                  <a:srgbClr val="0000FF"/>
                </a:solidFill>
                <a:highlight>
                  <a:srgbClr val="FFFFFF"/>
                </a:highlight>
                <a:latin typeface="Consolas"/>
                <a:ea typeface="Consolas"/>
                <a:cs typeface="Consolas"/>
                <a:sym typeface="Consolas"/>
              </a:rPr>
              <a:t>0</a:t>
            </a:r>
            <a:r>
              <a:rPr lang="en" sz="2400" kern="0" dirty="0">
                <a:solidFill>
                  <a:srgbClr val="000000"/>
                </a:solidFill>
                <a:highlight>
                  <a:srgbClr val="FFFFFF"/>
                </a:highlight>
                <a:latin typeface="Consolas"/>
                <a:ea typeface="Consolas"/>
                <a:cs typeface="Consolas"/>
                <a:sym typeface="Consolas"/>
              </a:rPr>
              <a:t>, </a:t>
            </a:r>
            <a:r>
              <a:rPr lang="en" sz="2400" kern="0" dirty="0">
                <a:solidFill>
                  <a:srgbClr val="0000FF"/>
                </a:solidFill>
                <a:highlight>
                  <a:srgbClr val="FFFFFF"/>
                </a:highlight>
                <a:latin typeface="Consolas"/>
                <a:ea typeface="Consolas"/>
                <a:cs typeface="Consolas"/>
                <a:sym typeface="Consolas"/>
              </a:rPr>
              <a:t>3</a:t>
            </a:r>
            <a:r>
              <a:rPr lang="en" sz="2400" kern="0" dirty="0">
                <a:solidFill>
                  <a:srgbClr val="000000"/>
                </a:solidFill>
                <a:highlight>
                  <a:srgbClr val="FFFFFF"/>
                </a:highlight>
                <a:latin typeface="Consolas"/>
                <a:ea typeface="Consolas"/>
                <a:cs typeface="Consolas"/>
                <a:sym typeface="Consolas"/>
              </a:rPr>
              <a:t>, </a:t>
            </a:r>
            <a:r>
              <a:rPr lang="en" sz="2400" kern="0" dirty="0">
                <a:solidFill>
                  <a:srgbClr val="0000FF"/>
                </a:solidFill>
                <a:highlight>
                  <a:srgbClr val="FFFFFF"/>
                </a:highlight>
                <a:latin typeface="Consolas"/>
                <a:ea typeface="Consolas"/>
                <a:cs typeface="Consolas"/>
                <a:sym typeface="Consolas"/>
              </a:rPr>
              <a:t>2</a:t>
            </a:r>
            <a:r>
              <a:rPr lang="en" sz="2400" kern="0" dirty="0">
                <a:solidFill>
                  <a:srgbClr val="000000"/>
                </a:solidFill>
                <a:highlight>
                  <a:srgbClr val="FFFFFF"/>
                </a:highlight>
                <a:latin typeface="Consolas"/>
                <a:ea typeface="Consolas"/>
                <a:cs typeface="Consolas"/>
                <a:sym typeface="Consolas"/>
              </a:rPr>
              <a:t>)</a:t>
            </a:r>
          </a:p>
          <a:p>
            <a:pPr>
              <a:buClr>
                <a:srgbClr val="000000"/>
              </a:buClr>
            </a:pPr>
            <a:endParaRPr sz="2400" kern="0" dirty="0">
              <a:solidFill>
                <a:srgbClr val="000000"/>
              </a:solidFill>
              <a:highlight>
                <a:srgbClr val="FFFFFF"/>
              </a:highlight>
              <a:latin typeface="Consolas"/>
              <a:ea typeface="Consolas"/>
              <a:cs typeface="Consolas"/>
              <a:sym typeface="Consolas"/>
            </a:endParaRPr>
          </a:p>
          <a:p>
            <a:pPr>
              <a:buClr>
                <a:srgbClr val="000000"/>
              </a:buClr>
              <a:buSzPct val="45833"/>
            </a:pPr>
            <a:r>
              <a:rPr lang="en" sz="2400" kern="0" dirty="0" err="1">
                <a:solidFill>
                  <a:srgbClr val="000000"/>
                </a:solidFill>
                <a:highlight>
                  <a:srgbClr val="FFFFFF"/>
                </a:highlight>
                <a:latin typeface="Consolas"/>
                <a:ea typeface="Consolas"/>
                <a:cs typeface="Consolas"/>
                <a:sym typeface="Consolas"/>
              </a:rPr>
              <a:t>rectangle.move</a:t>
            </a:r>
            <a:r>
              <a:rPr lang="en" sz="2400" kern="0" dirty="0">
                <a:solidFill>
                  <a:srgbClr val="000000"/>
                </a:solidFill>
                <a:highlight>
                  <a:srgbClr val="FFFFFF"/>
                </a:highlight>
                <a:latin typeface="Consolas"/>
                <a:ea typeface="Consolas"/>
                <a:cs typeface="Consolas"/>
                <a:sym typeface="Consolas"/>
              </a:rPr>
              <a:t>(</a:t>
            </a:r>
            <a:r>
              <a:rPr lang="en" sz="2400" kern="0" dirty="0">
                <a:solidFill>
                  <a:srgbClr val="0000FF"/>
                </a:solidFill>
                <a:highlight>
                  <a:srgbClr val="FFFFFF"/>
                </a:highlight>
                <a:latin typeface="Consolas"/>
                <a:ea typeface="Consolas"/>
                <a:cs typeface="Consolas"/>
                <a:sym typeface="Consolas"/>
              </a:rPr>
              <a:t>5</a:t>
            </a:r>
            <a:r>
              <a:rPr lang="en" sz="2400" kern="0" dirty="0">
                <a:solidFill>
                  <a:srgbClr val="000000"/>
                </a:solidFill>
                <a:highlight>
                  <a:srgbClr val="FFFFFF"/>
                </a:highlight>
                <a:latin typeface="Consolas"/>
                <a:ea typeface="Consolas"/>
                <a:cs typeface="Consolas"/>
                <a:sym typeface="Consolas"/>
              </a:rPr>
              <a:t>, </a:t>
            </a:r>
            <a:r>
              <a:rPr lang="en" sz="2400" kern="0" dirty="0">
                <a:solidFill>
                  <a:srgbClr val="0000FF"/>
                </a:solidFill>
                <a:highlight>
                  <a:srgbClr val="FFFFFF"/>
                </a:highlight>
                <a:latin typeface="Consolas"/>
                <a:ea typeface="Consolas"/>
                <a:cs typeface="Consolas"/>
                <a:sym typeface="Consolas"/>
              </a:rPr>
              <a:t>15</a:t>
            </a:r>
            <a:r>
              <a:rPr lang="en" sz="2400" kern="0" dirty="0">
                <a:solidFill>
                  <a:srgbClr val="000000"/>
                </a:solidFill>
                <a:highlight>
                  <a:srgbClr val="FFFFFF"/>
                </a:highlight>
                <a:latin typeface="Consolas"/>
                <a:ea typeface="Consolas"/>
                <a:cs typeface="Consolas"/>
                <a:sym typeface="Consolas"/>
              </a:rPr>
              <a:t>)</a:t>
            </a:r>
          </a:p>
          <a:p>
            <a:pPr>
              <a:buClr>
                <a:srgbClr val="000000"/>
              </a:buClr>
              <a:buSzPct val="45833"/>
            </a:pPr>
            <a:r>
              <a:rPr lang="en" sz="2400" kern="0" dirty="0">
                <a:solidFill>
                  <a:srgbClr val="000080"/>
                </a:solidFill>
                <a:highlight>
                  <a:srgbClr val="FFFFFF"/>
                </a:highlight>
                <a:latin typeface="Consolas"/>
                <a:ea typeface="Consolas"/>
                <a:cs typeface="Consolas"/>
                <a:sym typeface="Consolas"/>
              </a:rPr>
              <a:t>print</a:t>
            </a:r>
            <a:r>
              <a:rPr lang="en" sz="2400" kern="0" dirty="0">
                <a:solidFill>
                  <a:srgbClr val="000000"/>
                </a:solidFill>
                <a:highlight>
                  <a:srgbClr val="FFFFFF"/>
                </a:highlight>
                <a:latin typeface="Consolas"/>
                <a:ea typeface="Consolas"/>
                <a:cs typeface="Consolas"/>
                <a:sym typeface="Consolas"/>
              </a:rPr>
              <a:t>(rectangle)		</a:t>
            </a:r>
            <a:r>
              <a:rPr lang="en" sz="2400" i="1" kern="0" dirty="0">
                <a:solidFill>
                  <a:srgbClr val="808080"/>
                </a:solidFill>
                <a:highlight>
                  <a:srgbClr val="FFFFFF"/>
                </a:highlight>
                <a:latin typeface="Consolas"/>
                <a:ea typeface="Consolas"/>
                <a:cs typeface="Consolas"/>
                <a:sym typeface="Consolas"/>
              </a:rPr>
              <a:t># displays "Shape at (5, 15)"</a:t>
            </a:r>
          </a:p>
          <a:p>
            <a:r>
              <a:rPr lang="en" sz="2400" kern="0" dirty="0">
                <a:solidFill>
                  <a:srgbClr val="000080"/>
                </a:solidFill>
                <a:highlight>
                  <a:srgbClr val="FFFFFF"/>
                </a:highlight>
                <a:latin typeface="Consolas"/>
                <a:ea typeface="Consolas"/>
                <a:cs typeface="Consolas"/>
                <a:sym typeface="Consolas"/>
              </a:rPr>
              <a:t>print</a:t>
            </a:r>
            <a:r>
              <a:rPr lang="en" sz="2400" kern="0" dirty="0">
                <a:solidFill>
                  <a:srgbClr val="000000"/>
                </a:solidFill>
                <a:highlight>
                  <a:srgbClr val="FFFFFF"/>
                </a:highlight>
                <a:latin typeface="Consolas"/>
                <a:ea typeface="Consolas"/>
                <a:cs typeface="Consolas"/>
                <a:sym typeface="Consolas"/>
              </a:rPr>
              <a:t>(</a:t>
            </a:r>
            <a:r>
              <a:rPr lang="en" sz="2400" kern="0" dirty="0" err="1">
                <a:solidFill>
                  <a:srgbClr val="000000"/>
                </a:solidFill>
                <a:highlight>
                  <a:srgbClr val="FFFFFF"/>
                </a:highlight>
                <a:latin typeface="Consolas"/>
                <a:ea typeface="Consolas"/>
                <a:cs typeface="Consolas"/>
                <a:sym typeface="Consolas"/>
              </a:rPr>
              <a:t>rectangle.area</a:t>
            </a:r>
            <a:r>
              <a:rPr lang="en" sz="2400" kern="0" dirty="0">
                <a:solidFill>
                  <a:srgbClr val="000000"/>
                </a:solidFill>
                <a:highlight>
                  <a:srgbClr val="FFFFFF"/>
                </a:highlight>
                <a:latin typeface="Consolas"/>
                <a:ea typeface="Consolas"/>
                <a:cs typeface="Consolas"/>
                <a:sym typeface="Consolas"/>
              </a:rPr>
              <a:t>())	</a:t>
            </a:r>
            <a:r>
              <a:rPr lang="en" sz="2400" i="1" kern="0" dirty="0">
                <a:solidFill>
                  <a:srgbClr val="808080"/>
                </a:solidFill>
                <a:highlight>
                  <a:srgbClr val="FFFFFF"/>
                </a:highlight>
                <a:latin typeface="Consolas"/>
                <a:ea typeface="Consolas"/>
                <a:cs typeface="Consolas"/>
                <a:sym typeface="Consolas"/>
              </a:rPr>
              <a:t># displays 6</a:t>
            </a:r>
          </a:p>
        </p:txBody>
      </p:sp>
      <p:sp>
        <p:nvSpPr>
          <p:cNvPr id="220" name="Shape 220"/>
          <p:cNvSpPr txBox="1">
            <a:spLocks noGrp="1"/>
          </p:cNvSpPr>
          <p:nvPr>
            <p:ph type="title"/>
          </p:nvPr>
        </p:nvSpPr>
        <p:spPr/>
        <p:txBody>
          <a:bodyPr/>
          <a:lstStyle/>
          <a:p>
            <a:r>
              <a:rPr lang="en" dirty="0"/>
              <a:t>Base class methods are automatically available for instances of the derived class</a:t>
            </a:r>
          </a:p>
        </p:txBody>
      </p:sp>
      <p:sp>
        <p:nvSpPr>
          <p:cNvPr id="222" name="Shape 222"/>
          <p:cNvSpPr txBox="1">
            <a:spLocks noGrp="1"/>
          </p:cNvSpPr>
          <p:nvPr>
            <p:ph type="sldNum" idx="12"/>
          </p:nvPr>
        </p:nvSpPr>
        <p:spPr/>
        <p:txBody>
          <a:bodyPr/>
          <a:lstStyle/>
          <a:p>
            <a:fld id="{00000000-1234-1234-1234-123412341234}" type="slidenum">
              <a:rPr lang="en"/>
              <a:pPr/>
              <a:t>21</a:t>
            </a:fld>
            <a:endParaRPr lang="en"/>
          </a:p>
        </p:txBody>
      </p:sp>
      <p:sp>
        <p:nvSpPr>
          <p:cNvPr id="221" name="Shape 221"/>
          <p:cNvSpPr/>
          <p:nvPr/>
        </p:nvSpPr>
        <p:spPr>
          <a:xfrm>
            <a:off x="3429000" y="3276601"/>
            <a:ext cx="1980818" cy="365099"/>
          </a:xfrm>
          <a:prstGeom prst="roundRect">
            <a:avLst>
              <a:gd name="adj" fmla="val 16667"/>
            </a:avLst>
          </a:prstGeom>
          <a:noFill/>
          <a:ln w="19050" cap="flat" cmpd="sng">
            <a:solidFill>
              <a:srgbClr val="CC0000"/>
            </a:solidFill>
            <a:prstDash val="solid"/>
            <a:round/>
            <a:headEnd type="none" w="med" len="med"/>
            <a:tailEnd type="none" w="med" len="med"/>
          </a:ln>
        </p:spPr>
        <p:txBody>
          <a:bodyPr lIns="91425" tIns="91425" rIns="91425" bIns="91425" anchor="ctr" anchorCtr="0">
            <a:noAutofit/>
          </a:bodyPr>
          <a:lstStyle/>
          <a:p>
            <a:endParaRPr sz="1400"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209778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fade">
                                      <p:cBhvr>
                                        <p:cTn id="7"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p:txBody>
          <a:bodyPr/>
          <a:lstStyle/>
          <a:p>
            <a:r>
              <a:rPr lang="en"/>
              <a:t>A single base class can be used to create any number of derived classes</a:t>
            </a:r>
          </a:p>
        </p:txBody>
      </p:sp>
      <p:sp>
        <p:nvSpPr>
          <p:cNvPr id="228" name="Shape 228"/>
          <p:cNvSpPr txBox="1">
            <a:spLocks noGrp="1"/>
          </p:cNvSpPr>
          <p:nvPr>
            <p:ph type="sldNum" idx="12"/>
          </p:nvPr>
        </p:nvSpPr>
        <p:spPr/>
        <p:txBody>
          <a:bodyPr/>
          <a:lstStyle/>
          <a:p>
            <a:fld id="{00000000-1234-1234-1234-123412341234}" type="slidenum">
              <a:rPr lang="en"/>
              <a:pPr/>
              <a:t>22</a:t>
            </a:fld>
            <a:endParaRPr lang="en"/>
          </a:p>
        </p:txBody>
      </p:sp>
      <p:sp>
        <p:nvSpPr>
          <p:cNvPr id="229" name="Shape 229"/>
          <p:cNvSpPr txBox="1"/>
          <p:nvPr/>
        </p:nvSpPr>
        <p:spPr>
          <a:xfrm>
            <a:off x="2438400" y="1520202"/>
            <a:ext cx="6858900" cy="4209649"/>
          </a:xfrm>
          <a:prstGeom prst="rect">
            <a:avLst/>
          </a:prstGeom>
          <a:noFill/>
          <a:ln>
            <a:noFill/>
          </a:ln>
        </p:spPr>
        <p:txBody>
          <a:bodyPr lIns="91425" tIns="91425" rIns="91425" bIns="91425" anchor="t" anchorCtr="0">
            <a:noAutofit/>
          </a:bodyPr>
          <a:lstStyle/>
          <a:p>
            <a:r>
              <a:rPr lang="en" sz="2200" b="1" kern="0" dirty="0">
                <a:solidFill>
                  <a:srgbClr val="000080"/>
                </a:solidFill>
                <a:highlight>
                  <a:srgbClr val="FFFFFF"/>
                </a:highlight>
                <a:latin typeface="Consolas"/>
                <a:ea typeface="Consolas"/>
                <a:cs typeface="Consolas"/>
                <a:sym typeface="Consolas"/>
              </a:rPr>
              <a:t>from </a:t>
            </a:r>
            <a:r>
              <a:rPr lang="en" sz="2200" kern="0" dirty="0">
                <a:solidFill>
                  <a:srgbClr val="000000"/>
                </a:solidFill>
                <a:highlight>
                  <a:srgbClr val="FFFFFF"/>
                </a:highlight>
                <a:latin typeface="Consolas"/>
                <a:ea typeface="Consolas"/>
                <a:cs typeface="Consolas"/>
                <a:sym typeface="Consolas"/>
              </a:rPr>
              <a:t>math </a:t>
            </a:r>
            <a:r>
              <a:rPr lang="en" sz="2200" b="1" kern="0" dirty="0">
                <a:solidFill>
                  <a:srgbClr val="000080"/>
                </a:solidFill>
                <a:highlight>
                  <a:srgbClr val="FFFFFF"/>
                </a:highlight>
                <a:latin typeface="Consolas"/>
                <a:ea typeface="Consolas"/>
                <a:cs typeface="Consolas"/>
                <a:sym typeface="Consolas"/>
              </a:rPr>
              <a:t>import </a:t>
            </a:r>
            <a:r>
              <a:rPr lang="en" sz="2200" kern="0" dirty="0">
                <a:solidFill>
                  <a:srgbClr val="000000"/>
                </a:solidFill>
                <a:highlight>
                  <a:srgbClr val="FFFFFF"/>
                </a:highlight>
                <a:latin typeface="Consolas"/>
                <a:ea typeface="Consolas"/>
                <a:cs typeface="Consolas"/>
                <a:sym typeface="Consolas"/>
              </a:rPr>
              <a:t>pi</a:t>
            </a:r>
          </a:p>
          <a:p>
            <a:r>
              <a:rPr lang="en" sz="2200" b="1" kern="0" dirty="0">
                <a:solidFill>
                  <a:srgbClr val="000080"/>
                </a:solidFill>
                <a:highlight>
                  <a:srgbClr val="FFFFFF"/>
                </a:highlight>
                <a:latin typeface="Consolas"/>
                <a:ea typeface="Consolas"/>
                <a:cs typeface="Consolas"/>
                <a:sym typeface="Consolas"/>
              </a:rPr>
              <a:t>from </a:t>
            </a:r>
            <a:r>
              <a:rPr lang="en" sz="2200" kern="0" dirty="0">
                <a:solidFill>
                  <a:srgbClr val="000000"/>
                </a:solidFill>
                <a:highlight>
                  <a:srgbClr val="FFFFFF"/>
                </a:highlight>
                <a:latin typeface="Consolas"/>
                <a:ea typeface="Consolas"/>
                <a:cs typeface="Consolas"/>
                <a:sym typeface="Consolas"/>
              </a:rPr>
              <a:t>shape </a:t>
            </a:r>
            <a:r>
              <a:rPr lang="en" sz="2200" b="1" kern="0" dirty="0">
                <a:solidFill>
                  <a:srgbClr val="000080"/>
                </a:solidFill>
                <a:highlight>
                  <a:srgbClr val="FFFFFF"/>
                </a:highlight>
                <a:latin typeface="Consolas"/>
                <a:ea typeface="Consolas"/>
                <a:cs typeface="Consolas"/>
                <a:sym typeface="Consolas"/>
              </a:rPr>
              <a:t>import </a:t>
            </a:r>
            <a:r>
              <a:rPr lang="en" sz="2200" kern="0" dirty="0">
                <a:solidFill>
                  <a:srgbClr val="000000"/>
                </a:solidFill>
                <a:highlight>
                  <a:srgbClr val="FFFFFF"/>
                </a:highlight>
                <a:latin typeface="Consolas"/>
                <a:ea typeface="Consolas"/>
                <a:cs typeface="Consolas"/>
                <a:sym typeface="Consolas"/>
              </a:rPr>
              <a:t>Shape</a:t>
            </a:r>
          </a:p>
          <a:p>
            <a:endParaRPr sz="2200" kern="0" dirty="0">
              <a:solidFill>
                <a:srgbClr val="000000"/>
              </a:solidFill>
              <a:highlight>
                <a:srgbClr val="FFFFFF"/>
              </a:highlight>
              <a:latin typeface="Consolas"/>
              <a:ea typeface="Consolas"/>
              <a:cs typeface="Consolas"/>
              <a:sym typeface="Consolas"/>
            </a:endParaRPr>
          </a:p>
          <a:p>
            <a:endParaRPr sz="2200" kern="0" dirty="0">
              <a:solidFill>
                <a:srgbClr val="000000"/>
              </a:solidFill>
              <a:highlight>
                <a:srgbClr val="FFFFFF"/>
              </a:highlight>
              <a:latin typeface="Consolas"/>
              <a:ea typeface="Consolas"/>
              <a:cs typeface="Consolas"/>
              <a:sym typeface="Consolas"/>
            </a:endParaRPr>
          </a:p>
          <a:p>
            <a:r>
              <a:rPr lang="en" sz="2200" b="1" kern="0" dirty="0">
                <a:solidFill>
                  <a:srgbClr val="000080"/>
                </a:solidFill>
                <a:highlight>
                  <a:srgbClr val="FFFFFF"/>
                </a:highlight>
                <a:latin typeface="Consolas"/>
                <a:ea typeface="Consolas"/>
                <a:cs typeface="Consolas"/>
                <a:sym typeface="Consolas"/>
              </a:rPr>
              <a:t>class </a:t>
            </a:r>
            <a:r>
              <a:rPr lang="en" sz="2200" kern="0" dirty="0">
                <a:solidFill>
                  <a:srgbClr val="000000"/>
                </a:solidFill>
                <a:highlight>
                  <a:srgbClr val="FFFFFF"/>
                </a:highlight>
                <a:latin typeface="Consolas"/>
                <a:ea typeface="Consolas"/>
                <a:cs typeface="Consolas"/>
                <a:sym typeface="Consolas"/>
              </a:rPr>
              <a:t>Circle(Shape):</a:t>
            </a:r>
          </a:p>
          <a:p>
            <a:r>
              <a:rPr lang="en" sz="2200" kern="0" dirty="0">
                <a:solidFill>
                  <a:srgbClr val="000000"/>
                </a:solidFill>
                <a:highlight>
                  <a:srgbClr val="FFFFFF"/>
                </a:highlight>
                <a:latin typeface="Consolas"/>
                <a:ea typeface="Consolas"/>
                <a:cs typeface="Consolas"/>
                <a:sym typeface="Consolas"/>
              </a:rPr>
              <a:t>   </a:t>
            </a:r>
            <a:r>
              <a:rPr lang="en" sz="2200" b="1" kern="0" dirty="0">
                <a:solidFill>
                  <a:srgbClr val="000080"/>
                </a:solidFill>
                <a:highlight>
                  <a:srgbClr val="FFFFFF"/>
                </a:highlight>
                <a:latin typeface="Consolas"/>
                <a:ea typeface="Consolas"/>
                <a:cs typeface="Consolas"/>
                <a:sym typeface="Consolas"/>
              </a:rPr>
              <a:t>def </a:t>
            </a:r>
            <a:r>
              <a:rPr lang="en" sz="2200" kern="0" dirty="0">
                <a:solidFill>
                  <a:srgbClr val="B200B2"/>
                </a:solidFill>
                <a:highlight>
                  <a:srgbClr val="FFFFFF"/>
                </a:highlight>
                <a:latin typeface="Consolas"/>
                <a:ea typeface="Consolas"/>
                <a:cs typeface="Consolas"/>
                <a:sym typeface="Consolas"/>
              </a:rPr>
              <a:t>__</a:t>
            </a:r>
            <a:r>
              <a:rPr lang="en" sz="2200" kern="0" dirty="0" err="1">
                <a:solidFill>
                  <a:srgbClr val="B200B2"/>
                </a:solidFill>
                <a:highlight>
                  <a:srgbClr val="FFFFFF"/>
                </a:highlight>
                <a:latin typeface="Consolas"/>
                <a:ea typeface="Consolas"/>
                <a:cs typeface="Consolas"/>
                <a:sym typeface="Consolas"/>
              </a:rPr>
              <a:t>init</a:t>
            </a:r>
            <a:r>
              <a:rPr lang="en" sz="2200" kern="0" dirty="0">
                <a:solidFill>
                  <a:srgbClr val="B200B2"/>
                </a:solidFill>
                <a:highlight>
                  <a:srgbClr val="FFFFFF"/>
                </a:highlight>
                <a:latin typeface="Consolas"/>
                <a:ea typeface="Consolas"/>
                <a:cs typeface="Consolas"/>
                <a:sym typeface="Consolas"/>
              </a:rPr>
              <a:t>__</a:t>
            </a:r>
            <a:r>
              <a:rPr lang="en" sz="2200" kern="0" dirty="0">
                <a:solidFill>
                  <a:srgbClr val="000000"/>
                </a:solidFill>
                <a:highlight>
                  <a:srgbClr val="FFFFFF"/>
                </a:highlight>
                <a:latin typeface="Consolas"/>
                <a:ea typeface="Consolas"/>
                <a:cs typeface="Consolas"/>
                <a:sym typeface="Consolas"/>
              </a:rPr>
              <a:t>(</a:t>
            </a:r>
            <a:r>
              <a:rPr lang="en" sz="2200" kern="0" dirty="0">
                <a:solidFill>
                  <a:srgbClr val="94558D"/>
                </a:solidFill>
                <a:highlight>
                  <a:srgbClr val="FFFFFF"/>
                </a:highlight>
                <a:latin typeface="Consolas"/>
                <a:ea typeface="Consolas"/>
                <a:cs typeface="Consolas"/>
                <a:sym typeface="Consolas"/>
              </a:rPr>
              <a:t>self</a:t>
            </a:r>
            <a:r>
              <a:rPr lang="en" sz="2200" kern="0" dirty="0">
                <a:solidFill>
                  <a:srgbClr val="000000"/>
                </a:solidFill>
                <a:highlight>
                  <a:srgbClr val="FFFFFF"/>
                </a:highlight>
                <a:latin typeface="Consolas"/>
                <a:ea typeface="Consolas"/>
                <a:cs typeface="Consolas"/>
                <a:sym typeface="Consolas"/>
              </a:rPr>
              <a:t>, x=0, y=0, radius=1):</a:t>
            </a:r>
          </a:p>
          <a:p>
            <a:r>
              <a:rPr lang="en" sz="2200" kern="0" dirty="0">
                <a:solidFill>
                  <a:srgbClr val="000000"/>
                </a:solidFill>
                <a:highlight>
                  <a:srgbClr val="FFFFFF"/>
                </a:highlight>
                <a:latin typeface="Consolas"/>
                <a:ea typeface="Consolas"/>
                <a:cs typeface="Consolas"/>
                <a:sym typeface="Consolas"/>
              </a:rPr>
              <a:t>       </a:t>
            </a:r>
            <a:r>
              <a:rPr lang="en" sz="2200" kern="0" dirty="0" err="1">
                <a:solidFill>
                  <a:srgbClr val="94558D"/>
                </a:solidFill>
                <a:highlight>
                  <a:srgbClr val="FFFFFF"/>
                </a:highlight>
                <a:latin typeface="Consolas"/>
                <a:ea typeface="Consolas"/>
                <a:cs typeface="Consolas"/>
                <a:sym typeface="Consolas"/>
              </a:rPr>
              <a:t>self</a:t>
            </a:r>
            <a:r>
              <a:rPr lang="en" sz="2200" kern="0" dirty="0" err="1">
                <a:solidFill>
                  <a:srgbClr val="000000"/>
                </a:solidFill>
                <a:highlight>
                  <a:srgbClr val="FFFFFF"/>
                </a:highlight>
                <a:latin typeface="Consolas"/>
                <a:ea typeface="Consolas"/>
                <a:cs typeface="Consolas"/>
                <a:sym typeface="Consolas"/>
              </a:rPr>
              <a:t>.x</a:t>
            </a:r>
            <a:r>
              <a:rPr lang="en" sz="2200" kern="0" dirty="0">
                <a:solidFill>
                  <a:srgbClr val="000000"/>
                </a:solidFill>
                <a:highlight>
                  <a:srgbClr val="FFFFFF"/>
                </a:highlight>
                <a:latin typeface="Consolas"/>
                <a:ea typeface="Consolas"/>
                <a:cs typeface="Consolas"/>
                <a:sym typeface="Consolas"/>
              </a:rPr>
              <a:t> = x</a:t>
            </a:r>
          </a:p>
          <a:p>
            <a:r>
              <a:rPr lang="en" sz="2200" kern="0" dirty="0">
                <a:solidFill>
                  <a:srgbClr val="000000"/>
                </a:solidFill>
                <a:highlight>
                  <a:srgbClr val="FFFFFF"/>
                </a:highlight>
                <a:latin typeface="Consolas"/>
                <a:ea typeface="Consolas"/>
                <a:cs typeface="Consolas"/>
                <a:sym typeface="Consolas"/>
              </a:rPr>
              <a:t>       </a:t>
            </a:r>
            <a:r>
              <a:rPr lang="en" sz="2200" kern="0" dirty="0" err="1">
                <a:solidFill>
                  <a:srgbClr val="94558D"/>
                </a:solidFill>
                <a:highlight>
                  <a:srgbClr val="FFFFFF"/>
                </a:highlight>
                <a:latin typeface="Consolas"/>
                <a:ea typeface="Consolas"/>
                <a:cs typeface="Consolas"/>
                <a:sym typeface="Consolas"/>
              </a:rPr>
              <a:t>self</a:t>
            </a:r>
            <a:r>
              <a:rPr lang="en" sz="2200" kern="0" dirty="0" err="1">
                <a:solidFill>
                  <a:srgbClr val="000000"/>
                </a:solidFill>
                <a:highlight>
                  <a:srgbClr val="FFFFFF"/>
                </a:highlight>
                <a:latin typeface="Consolas"/>
                <a:ea typeface="Consolas"/>
                <a:cs typeface="Consolas"/>
                <a:sym typeface="Consolas"/>
              </a:rPr>
              <a:t>.y</a:t>
            </a:r>
            <a:r>
              <a:rPr lang="en" sz="2200" kern="0" dirty="0">
                <a:solidFill>
                  <a:srgbClr val="000000"/>
                </a:solidFill>
                <a:highlight>
                  <a:srgbClr val="FFFFFF"/>
                </a:highlight>
                <a:latin typeface="Consolas"/>
                <a:ea typeface="Consolas"/>
                <a:cs typeface="Consolas"/>
                <a:sym typeface="Consolas"/>
              </a:rPr>
              <a:t> = y</a:t>
            </a:r>
          </a:p>
          <a:p>
            <a:r>
              <a:rPr lang="en" sz="2200" kern="0" dirty="0">
                <a:solidFill>
                  <a:srgbClr val="000000"/>
                </a:solidFill>
                <a:highlight>
                  <a:srgbClr val="FFFFFF"/>
                </a:highlight>
                <a:latin typeface="Consolas"/>
                <a:ea typeface="Consolas"/>
                <a:cs typeface="Consolas"/>
                <a:sym typeface="Consolas"/>
              </a:rPr>
              <a:t>       </a:t>
            </a:r>
            <a:r>
              <a:rPr lang="en" sz="2200" kern="0" dirty="0" err="1">
                <a:solidFill>
                  <a:srgbClr val="94558D"/>
                </a:solidFill>
                <a:highlight>
                  <a:srgbClr val="FFFFFF"/>
                </a:highlight>
                <a:latin typeface="Consolas"/>
                <a:ea typeface="Consolas"/>
                <a:cs typeface="Consolas"/>
                <a:sym typeface="Consolas"/>
              </a:rPr>
              <a:t>self</a:t>
            </a:r>
            <a:r>
              <a:rPr lang="en" sz="2200" kern="0" dirty="0" err="1">
                <a:solidFill>
                  <a:srgbClr val="000000"/>
                </a:solidFill>
                <a:highlight>
                  <a:srgbClr val="FFFFFF"/>
                </a:highlight>
                <a:latin typeface="Consolas"/>
                <a:ea typeface="Consolas"/>
                <a:cs typeface="Consolas"/>
                <a:sym typeface="Consolas"/>
              </a:rPr>
              <a:t>.radius</a:t>
            </a:r>
            <a:r>
              <a:rPr lang="en" sz="2200" kern="0" dirty="0">
                <a:solidFill>
                  <a:srgbClr val="000000"/>
                </a:solidFill>
                <a:highlight>
                  <a:srgbClr val="FFFFFF"/>
                </a:highlight>
                <a:latin typeface="Consolas"/>
                <a:ea typeface="Consolas"/>
                <a:cs typeface="Consolas"/>
                <a:sym typeface="Consolas"/>
              </a:rPr>
              <a:t> = radius</a:t>
            </a:r>
          </a:p>
          <a:p>
            <a:endParaRPr sz="2200" kern="0" dirty="0">
              <a:solidFill>
                <a:srgbClr val="000000"/>
              </a:solidFill>
              <a:highlight>
                <a:srgbClr val="FFFFFF"/>
              </a:highlight>
              <a:latin typeface="Consolas"/>
              <a:ea typeface="Consolas"/>
              <a:cs typeface="Consolas"/>
              <a:sym typeface="Consolas"/>
            </a:endParaRPr>
          </a:p>
          <a:p>
            <a:r>
              <a:rPr lang="en" sz="2200" kern="0" dirty="0">
                <a:solidFill>
                  <a:srgbClr val="000000"/>
                </a:solidFill>
                <a:highlight>
                  <a:srgbClr val="FFFFFF"/>
                </a:highlight>
                <a:latin typeface="Consolas"/>
                <a:ea typeface="Consolas"/>
                <a:cs typeface="Consolas"/>
                <a:sym typeface="Consolas"/>
              </a:rPr>
              <a:t>   </a:t>
            </a:r>
            <a:r>
              <a:rPr lang="en" sz="2200" b="1" kern="0" dirty="0">
                <a:solidFill>
                  <a:srgbClr val="000080"/>
                </a:solidFill>
                <a:highlight>
                  <a:srgbClr val="FFFFFF"/>
                </a:highlight>
                <a:latin typeface="Consolas"/>
                <a:ea typeface="Consolas"/>
                <a:cs typeface="Consolas"/>
                <a:sym typeface="Consolas"/>
              </a:rPr>
              <a:t>def </a:t>
            </a:r>
            <a:r>
              <a:rPr lang="en" sz="2200" kern="0" dirty="0">
                <a:solidFill>
                  <a:srgbClr val="000000"/>
                </a:solidFill>
                <a:highlight>
                  <a:srgbClr val="FFFFFF"/>
                </a:highlight>
                <a:latin typeface="Consolas"/>
                <a:ea typeface="Consolas"/>
                <a:cs typeface="Consolas"/>
                <a:sym typeface="Consolas"/>
              </a:rPr>
              <a:t>area(</a:t>
            </a:r>
            <a:r>
              <a:rPr lang="en" sz="2200" kern="0" dirty="0">
                <a:solidFill>
                  <a:srgbClr val="94558D"/>
                </a:solidFill>
                <a:highlight>
                  <a:srgbClr val="FFFFFF"/>
                </a:highlight>
                <a:latin typeface="Consolas"/>
                <a:ea typeface="Consolas"/>
                <a:cs typeface="Consolas"/>
                <a:sym typeface="Consolas"/>
              </a:rPr>
              <a:t>self</a:t>
            </a:r>
            <a:r>
              <a:rPr lang="en" sz="2200" kern="0" dirty="0">
                <a:solidFill>
                  <a:srgbClr val="000000"/>
                </a:solidFill>
                <a:highlight>
                  <a:srgbClr val="FFFFFF"/>
                </a:highlight>
                <a:latin typeface="Consolas"/>
                <a:ea typeface="Consolas"/>
                <a:cs typeface="Consolas"/>
                <a:sym typeface="Consolas"/>
              </a:rPr>
              <a:t>):</a:t>
            </a:r>
          </a:p>
          <a:p>
            <a:r>
              <a:rPr lang="en" sz="2200" b="1" kern="0" dirty="0">
                <a:solidFill>
                  <a:srgbClr val="000080"/>
                </a:solidFill>
                <a:highlight>
                  <a:srgbClr val="FFFFFF"/>
                </a:highlight>
                <a:latin typeface="Consolas"/>
                <a:ea typeface="Consolas"/>
                <a:cs typeface="Consolas"/>
                <a:sym typeface="Consolas"/>
              </a:rPr>
              <a:t>	return </a:t>
            </a:r>
            <a:r>
              <a:rPr lang="en" sz="2200" kern="0" dirty="0" err="1">
                <a:solidFill>
                  <a:srgbClr val="94558D"/>
                </a:solidFill>
                <a:highlight>
                  <a:srgbClr val="FFFFFF"/>
                </a:highlight>
                <a:latin typeface="Consolas"/>
                <a:ea typeface="Consolas"/>
                <a:cs typeface="Consolas"/>
                <a:sym typeface="Consolas"/>
              </a:rPr>
              <a:t>self</a:t>
            </a:r>
            <a:r>
              <a:rPr lang="en" sz="2200" kern="0" dirty="0" err="1">
                <a:solidFill>
                  <a:srgbClr val="000000"/>
                </a:solidFill>
                <a:highlight>
                  <a:srgbClr val="FFFFFF"/>
                </a:highlight>
                <a:latin typeface="Consolas"/>
                <a:ea typeface="Consolas"/>
                <a:cs typeface="Consolas"/>
                <a:sym typeface="Consolas"/>
              </a:rPr>
              <a:t>.radius</a:t>
            </a:r>
            <a:r>
              <a:rPr lang="en" sz="2200" kern="0" dirty="0">
                <a:solidFill>
                  <a:srgbClr val="000000"/>
                </a:solidFill>
                <a:highlight>
                  <a:srgbClr val="FFFFFF"/>
                </a:highlight>
                <a:latin typeface="Consolas"/>
                <a:ea typeface="Consolas"/>
                <a:cs typeface="Consolas"/>
                <a:sym typeface="Consolas"/>
              </a:rPr>
              <a:t> ** 2 * pi</a:t>
            </a:r>
          </a:p>
        </p:txBody>
      </p:sp>
      <p:sp>
        <p:nvSpPr>
          <p:cNvPr id="230" name="Shape 230"/>
          <p:cNvSpPr txBox="1"/>
          <p:nvPr/>
        </p:nvSpPr>
        <p:spPr>
          <a:xfrm>
            <a:off x="2894700" y="5809850"/>
            <a:ext cx="6402600" cy="831600"/>
          </a:xfrm>
          <a:prstGeom prst="rect">
            <a:avLst/>
          </a:prstGeom>
          <a:noFill/>
          <a:ln>
            <a:noFill/>
          </a:ln>
        </p:spPr>
        <p:txBody>
          <a:bodyPr lIns="91425" tIns="91425" rIns="91425" bIns="91425" anchor="ctr" anchorCtr="0">
            <a:noAutofit/>
          </a:bodyPr>
          <a:lstStyle/>
          <a:p>
            <a:pPr>
              <a:spcBef>
                <a:spcPts val="400"/>
              </a:spcBef>
            </a:pPr>
            <a:r>
              <a:rPr lang="en" sz="2400" kern="0" dirty="0">
                <a:solidFill>
                  <a:srgbClr val="000000"/>
                </a:solidFill>
                <a:latin typeface="Calibri"/>
                <a:ea typeface="Calibri"/>
                <a:cs typeface="Calibri"/>
                <a:sym typeface="Calibri"/>
              </a:rPr>
              <a:t>Rectangle, Circle, Triangle, Square, ... </a:t>
            </a:r>
          </a:p>
        </p:txBody>
      </p:sp>
    </p:spTree>
    <p:extLst>
      <p:ext uri="{BB962C8B-B14F-4D97-AF65-F5344CB8AC3E}">
        <p14:creationId xmlns:p14="http://schemas.microsoft.com/office/powerpoint/2010/main" val="180194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GB" altLang="en-US" dirty="0"/>
              <a:t>You can inherit multiple levels</a:t>
            </a:r>
          </a:p>
        </p:txBody>
      </p:sp>
      <p:sp>
        <p:nvSpPr>
          <p:cNvPr id="26626" name="Content Placeholder 2"/>
          <p:cNvSpPr>
            <a:spLocks noGrp="1"/>
          </p:cNvSpPr>
          <p:nvPr>
            <p:ph idx="1"/>
          </p:nvPr>
        </p:nvSpPr>
        <p:spPr/>
        <p:txBody>
          <a:bodyPr/>
          <a:lstStyle/>
          <a:p>
            <a:r>
              <a:rPr lang="en-GB" altLang="en-US" dirty="0"/>
              <a:t>You can extend classes that extend other classes… </a:t>
            </a:r>
            <a:br>
              <a:rPr lang="en-GB" altLang="en-US" dirty="0"/>
            </a:br>
            <a:r>
              <a:rPr lang="en-GB" altLang="en-US" dirty="0"/>
              <a:t>and build an inheritance hierarchy</a:t>
            </a:r>
          </a:p>
          <a:p>
            <a:r>
              <a:rPr lang="en-GB" altLang="en-US" dirty="0"/>
              <a:t>Anything you add to a base class is inherited all the way down</a:t>
            </a:r>
          </a:p>
        </p:txBody>
      </p:sp>
      <p:graphicFrame>
        <p:nvGraphicFramePr>
          <p:cNvPr id="2" name="Diagram 1">
            <a:extLst>
              <a:ext uri="{FF2B5EF4-FFF2-40B4-BE49-F238E27FC236}">
                <a16:creationId xmlns:a16="http://schemas.microsoft.com/office/drawing/2014/main" id="{F0BA0C67-4412-9C8B-1908-44984C85607C}"/>
              </a:ext>
            </a:extLst>
          </p:cNvPr>
          <p:cNvGraphicFramePr/>
          <p:nvPr>
            <p:extLst>
              <p:ext uri="{D42A27DB-BD31-4B8C-83A1-F6EECF244321}">
                <p14:modId xmlns:p14="http://schemas.microsoft.com/office/powerpoint/2010/main" val="2194238046"/>
              </p:ext>
            </p:extLst>
          </p:nvPr>
        </p:nvGraphicFramePr>
        <p:xfrm>
          <a:off x="-198911" y="2873828"/>
          <a:ext cx="7540488" cy="3870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3">
            <a:extLst>
              <a:ext uri="{FF2B5EF4-FFF2-40B4-BE49-F238E27FC236}">
                <a16:creationId xmlns:a16="http://schemas.microsoft.com/office/drawing/2014/main" id="{086D3899-84CC-0F97-2799-FE6B215C05E7}"/>
              </a:ext>
            </a:extLst>
          </p:cNvPr>
          <p:cNvSpPr>
            <a:spLocks noGrp="1"/>
          </p:cNvSpPr>
          <p:nvPr>
            <p:ph type="sldNum" sz="quarter" idx="12"/>
          </p:nvPr>
        </p:nvSpPr>
        <p:spPr>
          <a:xfrm>
            <a:off x="211069" y="74249"/>
            <a:ext cx="460570" cy="342562"/>
          </a:xfrm>
        </p:spPr>
        <p:txBody>
          <a:bodyPr/>
          <a:lstStyle/>
          <a:p>
            <a:fld id="{9BA6F528-5FD8-2D4C-A50E-2D0CF89D053C}" type="slidenum">
              <a:rPr lang="en-US" smtClean="0"/>
              <a:pPr/>
              <a:t>23</a:t>
            </a:fld>
            <a:endParaRPr lang="en-US" dirty="0"/>
          </a:p>
        </p:txBody>
      </p:sp>
    </p:spTree>
    <p:extLst>
      <p:ext uri="{BB962C8B-B14F-4D97-AF65-F5344CB8AC3E}">
        <p14:creationId xmlns:p14="http://schemas.microsoft.com/office/powerpoint/2010/main" val="1771779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GB" altLang="en-US" dirty="0"/>
              <a:t>Student is a Person</a:t>
            </a:r>
          </a:p>
        </p:txBody>
      </p:sp>
      <p:sp>
        <p:nvSpPr>
          <p:cNvPr id="23554" name="Content Placeholder 2"/>
          <p:cNvSpPr>
            <a:spLocks noGrp="1"/>
          </p:cNvSpPr>
          <p:nvPr>
            <p:ph idx="1"/>
          </p:nvPr>
        </p:nvSpPr>
        <p:spPr/>
        <p:txBody>
          <a:bodyPr/>
          <a:lstStyle/>
          <a:p>
            <a:r>
              <a:rPr lang="en-US" altLang="en-US" dirty="0"/>
              <a:t>Also has an </a:t>
            </a:r>
            <a:r>
              <a:rPr lang="en-US" altLang="en-US" b="1" dirty="0"/>
              <a:t>id</a:t>
            </a:r>
            <a:r>
              <a:rPr lang="en-US" altLang="en-US" dirty="0"/>
              <a:t> and a </a:t>
            </a:r>
            <a:r>
              <a:rPr lang="en-US" altLang="en-US" b="1" dirty="0"/>
              <a:t>course</a:t>
            </a:r>
          </a:p>
        </p:txBody>
      </p:sp>
      <p:sp>
        <p:nvSpPr>
          <p:cNvPr id="2" name="Slide Number Placeholder 3">
            <a:extLst>
              <a:ext uri="{FF2B5EF4-FFF2-40B4-BE49-F238E27FC236}">
                <a16:creationId xmlns:a16="http://schemas.microsoft.com/office/drawing/2014/main" id="{C05ADDCB-767D-FD23-ECE9-2491ED870AB8}"/>
              </a:ext>
            </a:extLst>
          </p:cNvPr>
          <p:cNvSpPr>
            <a:spLocks noGrp="1"/>
          </p:cNvSpPr>
          <p:nvPr>
            <p:ph type="sldNum" sz="quarter" idx="12"/>
          </p:nvPr>
        </p:nvSpPr>
        <p:spPr>
          <a:xfrm>
            <a:off x="211069" y="74249"/>
            <a:ext cx="460570" cy="342562"/>
          </a:xfrm>
        </p:spPr>
        <p:txBody>
          <a:bodyPr/>
          <a:lstStyle/>
          <a:p>
            <a:fld id="{9BA6F528-5FD8-2D4C-A50E-2D0CF89D053C}" type="slidenum">
              <a:rPr lang="en-US" smtClean="0"/>
              <a:pPr/>
              <a:t>24</a:t>
            </a:fld>
            <a:endParaRPr lang="en-US" dirty="0"/>
          </a:p>
        </p:txBody>
      </p:sp>
    </p:spTree>
    <p:extLst>
      <p:ext uri="{BB962C8B-B14F-4D97-AF65-F5344CB8AC3E}">
        <p14:creationId xmlns:p14="http://schemas.microsoft.com/office/powerpoint/2010/main" val="1718910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dirty="0"/>
              <a:t>Inheritance allows reuse, saves duplication</a:t>
            </a:r>
          </a:p>
        </p:txBody>
      </p:sp>
      <p:sp>
        <p:nvSpPr>
          <p:cNvPr id="24580" name="Rectangle 3"/>
          <p:cNvSpPr>
            <a:spLocks noGrp="1" noChangeArrowheads="1"/>
          </p:cNvSpPr>
          <p:nvPr>
            <p:ph idx="1"/>
          </p:nvPr>
        </p:nvSpPr>
        <p:spPr/>
        <p:txBody>
          <a:bodyPr/>
          <a:lstStyle/>
          <a:p>
            <a:r>
              <a:rPr lang="en-US" dirty="0"/>
              <a:t>Superclass code contains general code that is applicable to multiple subclasses</a:t>
            </a:r>
          </a:p>
          <a:p>
            <a:r>
              <a:rPr lang="en-US" dirty="0"/>
              <a:t>Subclasses use superclass code (via sharing) but </a:t>
            </a:r>
            <a:r>
              <a:rPr lang="en-US" dirty="0" err="1"/>
              <a:t>specialise</a:t>
            </a:r>
            <a:r>
              <a:rPr lang="en-US" dirty="0"/>
              <a:t> code for themselves when necessary</a:t>
            </a:r>
          </a:p>
          <a:p>
            <a:r>
              <a:rPr lang="en-US" dirty="0"/>
              <a:t>Any improvements made to the superclass are inherited by all subclasses</a:t>
            </a:r>
          </a:p>
        </p:txBody>
      </p:sp>
      <p:sp>
        <p:nvSpPr>
          <p:cNvPr id="2" name="Slide Number Placeholder 3">
            <a:extLst>
              <a:ext uri="{FF2B5EF4-FFF2-40B4-BE49-F238E27FC236}">
                <a16:creationId xmlns:a16="http://schemas.microsoft.com/office/drawing/2014/main" id="{66904452-7268-6364-3B57-0465182F4E45}"/>
              </a:ext>
            </a:extLst>
          </p:cNvPr>
          <p:cNvSpPr>
            <a:spLocks noGrp="1"/>
          </p:cNvSpPr>
          <p:nvPr>
            <p:ph type="sldNum" sz="quarter" idx="12"/>
          </p:nvPr>
        </p:nvSpPr>
        <p:spPr>
          <a:xfrm>
            <a:off x="211069" y="74249"/>
            <a:ext cx="460570" cy="342562"/>
          </a:xfrm>
        </p:spPr>
        <p:txBody>
          <a:bodyPr/>
          <a:lstStyle/>
          <a:p>
            <a:fld id="{9BA6F528-5FD8-2D4C-A50E-2D0CF89D053C}" type="slidenum">
              <a:rPr lang="en-US" smtClean="0"/>
              <a:pPr/>
              <a:t>25</a:t>
            </a:fld>
            <a:endParaRPr lang="en-US" dirty="0"/>
          </a:p>
        </p:txBody>
      </p:sp>
    </p:spTree>
    <p:extLst>
      <p:ext uri="{BB962C8B-B14F-4D97-AF65-F5344CB8AC3E}">
        <p14:creationId xmlns:p14="http://schemas.microsoft.com/office/powerpoint/2010/main" val="1283941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Normal method calls are called </a:t>
            </a:r>
            <a:r>
              <a:rPr lang="en-US" b="1" dirty="0"/>
              <a:t>bound</a:t>
            </a:r>
            <a:r>
              <a:rPr lang="en-US" dirty="0"/>
              <a:t> methods</a:t>
            </a:r>
          </a:p>
        </p:txBody>
      </p:sp>
      <p:sp>
        <p:nvSpPr>
          <p:cNvPr id="28676" name="Rectangle 3"/>
          <p:cNvSpPr>
            <a:spLocks noGrp="1" noChangeArrowheads="1"/>
          </p:cNvSpPr>
          <p:nvPr>
            <p:ph idx="1"/>
          </p:nvPr>
        </p:nvSpPr>
        <p:spPr/>
        <p:txBody>
          <a:bodyPr/>
          <a:lstStyle/>
          <a:p>
            <a:r>
              <a:rPr lang="en-US" dirty="0"/>
              <a:t>Bound methods have an instance in front of the method call and automatically pass </a:t>
            </a:r>
            <a:r>
              <a:rPr lang="en-US" dirty="0">
                <a:latin typeface="Consolas" panose="020B0609020204030204" pitchFamily="49" charset="0"/>
                <a:cs typeface="Consolas" panose="020B0609020204030204" pitchFamily="49" charset="0"/>
              </a:rPr>
              <a:t>self</a:t>
            </a:r>
          </a:p>
          <a:p>
            <a:pPr marL="0" indent="0">
              <a:buNone/>
            </a:pPr>
            <a:endParaRPr lang="en-US" dirty="0"/>
          </a:p>
          <a:p>
            <a:pPr marL="0" indent="0">
              <a:buNone/>
            </a:pPr>
            <a:r>
              <a:rPr lang="en-AU" dirty="0" err="1">
                <a:latin typeface="Consolas" panose="020B0609020204030204" pitchFamily="49" charset="0"/>
                <a:cs typeface="Consolas" panose="020B0609020204030204" pitchFamily="49" charset="0"/>
              </a:rPr>
              <a:t>my_car</a:t>
            </a:r>
            <a:r>
              <a:rPr lang="en-AU" dirty="0">
                <a:latin typeface="Consolas" panose="020B0609020204030204" pitchFamily="49" charset="0"/>
                <a:cs typeface="Consolas" panose="020B0609020204030204" pitchFamily="49" charset="0"/>
              </a:rPr>
              <a:t> = Car(</a:t>
            </a:r>
            <a:r>
              <a:rPr lang="en-AU" dirty="0">
                <a:solidFill>
                  <a:srgbClr val="1750EB"/>
                </a:solidFill>
                <a:effectLst/>
                <a:latin typeface="Consolas" panose="020B0609020204030204" pitchFamily="49" charset="0"/>
                <a:cs typeface="Consolas" panose="020B0609020204030204" pitchFamily="49" charset="0"/>
              </a:rPr>
              <a:t>180</a:t>
            </a:r>
            <a:r>
              <a:rPr lang="en-AU" dirty="0">
                <a:latin typeface="Consolas" panose="020B0609020204030204" pitchFamily="49" charset="0"/>
                <a:cs typeface="Consolas" panose="020B0609020204030204" pitchFamily="49" charset="0"/>
              </a:rPr>
              <a:t>)</a:t>
            </a:r>
            <a:br>
              <a:rPr lang="en-AU" dirty="0">
                <a:latin typeface="Consolas" panose="020B0609020204030204" pitchFamily="49" charset="0"/>
                <a:cs typeface="Consolas" panose="020B0609020204030204" pitchFamily="49" charset="0"/>
              </a:rPr>
            </a:br>
            <a:r>
              <a:rPr lang="en-AU" dirty="0" err="1">
                <a:latin typeface="Consolas" panose="020B0609020204030204" pitchFamily="49" charset="0"/>
                <a:cs typeface="Consolas" panose="020B0609020204030204" pitchFamily="49" charset="0"/>
              </a:rPr>
              <a:t>my_car.drive</a:t>
            </a:r>
            <a:r>
              <a:rPr lang="en-AU" dirty="0">
                <a:latin typeface="Consolas" panose="020B0609020204030204" pitchFamily="49" charset="0"/>
                <a:cs typeface="Consolas" panose="020B0609020204030204" pitchFamily="49" charset="0"/>
              </a:rPr>
              <a:t>(</a:t>
            </a:r>
            <a:r>
              <a:rPr lang="en-AU" dirty="0">
                <a:solidFill>
                  <a:srgbClr val="1750EB"/>
                </a:solidFill>
                <a:effectLst/>
                <a:latin typeface="Consolas" panose="020B0609020204030204" pitchFamily="49" charset="0"/>
                <a:cs typeface="Consolas" panose="020B0609020204030204" pitchFamily="49" charset="0"/>
              </a:rPr>
              <a:t>30</a:t>
            </a:r>
            <a:r>
              <a:rPr lang="en-AU" dirty="0">
                <a:latin typeface="Consolas" panose="020B0609020204030204" pitchFamily="49" charset="0"/>
                <a:cs typeface="Consolas" panose="020B0609020204030204" pitchFamily="49" charset="0"/>
              </a:rPr>
              <a:t>)</a:t>
            </a:r>
            <a:br>
              <a:rPr lang="en-AU"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pPr marL="0" indent="0">
              <a:buNone/>
            </a:pPr>
            <a:endParaRPr lang="en-US" dirty="0"/>
          </a:p>
          <a:p>
            <a:r>
              <a:rPr lang="en-US" dirty="0" err="1">
                <a:latin typeface="Consolas" panose="020B0609020204030204" pitchFamily="49" charset="0"/>
                <a:cs typeface="Consolas" panose="020B0609020204030204" pitchFamily="49" charset="0"/>
              </a:rPr>
              <a:t>my_car</a:t>
            </a:r>
            <a:r>
              <a:rPr lang="en-US" dirty="0"/>
              <a:t> is an instance, so the method is bound</a:t>
            </a:r>
          </a:p>
        </p:txBody>
      </p:sp>
      <p:sp>
        <p:nvSpPr>
          <p:cNvPr id="2" name="Slide Number Placeholder 3">
            <a:extLst>
              <a:ext uri="{FF2B5EF4-FFF2-40B4-BE49-F238E27FC236}">
                <a16:creationId xmlns:a16="http://schemas.microsoft.com/office/drawing/2014/main" id="{97C07A56-7EE3-D438-C1B6-3E9E8EAB1266}"/>
              </a:ext>
            </a:extLst>
          </p:cNvPr>
          <p:cNvSpPr>
            <a:spLocks noGrp="1"/>
          </p:cNvSpPr>
          <p:nvPr>
            <p:ph type="sldNum" sz="quarter" idx="12"/>
          </p:nvPr>
        </p:nvSpPr>
        <p:spPr>
          <a:xfrm>
            <a:off x="211069" y="74249"/>
            <a:ext cx="460570" cy="342562"/>
          </a:xfrm>
        </p:spPr>
        <p:txBody>
          <a:bodyPr/>
          <a:lstStyle/>
          <a:p>
            <a:fld id="{9BA6F528-5FD8-2D4C-A50E-2D0CF89D053C}" type="slidenum">
              <a:rPr lang="en-US" smtClean="0"/>
              <a:pPr/>
              <a:t>26</a:t>
            </a:fld>
            <a:endParaRPr lang="en-US" dirty="0"/>
          </a:p>
        </p:txBody>
      </p:sp>
    </p:spTree>
    <p:extLst>
      <p:ext uri="{BB962C8B-B14F-4D97-AF65-F5344CB8AC3E}">
        <p14:creationId xmlns:p14="http://schemas.microsoft.com/office/powerpoint/2010/main" val="549830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dirty="0"/>
              <a:t>Unbound methods are uncommon</a:t>
            </a:r>
          </a:p>
        </p:txBody>
      </p:sp>
      <p:sp>
        <p:nvSpPr>
          <p:cNvPr id="29700" name="Rectangle 3"/>
          <p:cNvSpPr>
            <a:spLocks noGrp="1" noChangeArrowheads="1"/>
          </p:cNvSpPr>
          <p:nvPr>
            <p:ph idx="1"/>
          </p:nvPr>
        </p:nvSpPr>
        <p:spPr/>
        <p:txBody>
          <a:bodyPr/>
          <a:lstStyle/>
          <a:p>
            <a:r>
              <a:rPr lang="en-US" dirty="0"/>
              <a:t>It is possible to call a method without Python binding </a:t>
            </a:r>
            <a:r>
              <a:rPr lang="en-US" dirty="0">
                <a:latin typeface="Consolas" panose="020B0609020204030204" pitchFamily="49" charset="0"/>
                <a:cs typeface="Consolas" panose="020B0609020204030204" pitchFamily="49" charset="0"/>
              </a:rPr>
              <a:t>self</a:t>
            </a:r>
            <a:r>
              <a:rPr lang="en-US" dirty="0"/>
              <a:t>. </a:t>
            </a:r>
            <a:br>
              <a:rPr lang="en-US" dirty="0"/>
            </a:br>
            <a:r>
              <a:rPr lang="en-US" dirty="0"/>
              <a:t>In that case, the programmer does it explicitly.</a:t>
            </a:r>
          </a:p>
          <a:p>
            <a:endParaRPr lang="en-US" dirty="0"/>
          </a:p>
          <a:p>
            <a:pPr marL="0" indent="0">
              <a:buNone/>
            </a:pPr>
            <a:r>
              <a:rPr lang="en-AU" dirty="0" err="1">
                <a:latin typeface="Consolas" panose="020B0609020204030204" pitchFamily="49" charset="0"/>
                <a:cs typeface="Consolas" panose="020B0609020204030204" pitchFamily="49" charset="0"/>
              </a:rPr>
              <a:t>my_car</a:t>
            </a:r>
            <a:r>
              <a:rPr lang="en-AU" dirty="0">
                <a:latin typeface="Consolas" panose="020B0609020204030204" pitchFamily="49" charset="0"/>
                <a:cs typeface="Consolas" panose="020B0609020204030204" pitchFamily="49" charset="0"/>
              </a:rPr>
              <a:t> = Car(</a:t>
            </a:r>
            <a:r>
              <a:rPr lang="en-AU" dirty="0">
                <a:solidFill>
                  <a:srgbClr val="1750EB"/>
                </a:solidFill>
                <a:effectLst/>
                <a:latin typeface="Consolas" panose="020B0609020204030204" pitchFamily="49" charset="0"/>
                <a:cs typeface="Consolas" panose="020B0609020204030204" pitchFamily="49" charset="0"/>
              </a:rPr>
              <a:t>180</a:t>
            </a:r>
            <a:r>
              <a:rPr lang="en-AU" dirty="0">
                <a:latin typeface="Consolas" panose="020B0609020204030204" pitchFamily="49" charset="0"/>
                <a:cs typeface="Consolas" panose="020B0609020204030204" pitchFamily="49" charset="0"/>
              </a:rPr>
              <a:t>)</a:t>
            </a:r>
            <a:br>
              <a:rPr lang="en-AU" dirty="0">
                <a:latin typeface="Consolas" panose="020B0609020204030204" pitchFamily="49" charset="0"/>
                <a:cs typeface="Consolas" panose="020B0609020204030204" pitchFamily="49" charset="0"/>
              </a:rPr>
            </a:br>
            <a:r>
              <a:rPr lang="en-AU" dirty="0" err="1">
                <a:latin typeface="Consolas" panose="020B0609020204030204" pitchFamily="49" charset="0"/>
                <a:cs typeface="Consolas" panose="020B0609020204030204" pitchFamily="49" charset="0"/>
              </a:rPr>
              <a:t>Car.drive</a:t>
            </a:r>
            <a:r>
              <a:rPr lang="en-AU" dirty="0">
                <a:latin typeface="Consolas" panose="020B0609020204030204" pitchFamily="49" charset="0"/>
                <a:cs typeface="Consolas" panose="020B0609020204030204" pitchFamily="49" charset="0"/>
              </a:rPr>
              <a:t>(</a:t>
            </a:r>
            <a:r>
              <a:rPr lang="en-AU" dirty="0" err="1">
                <a:latin typeface="Consolas" panose="020B0609020204030204" pitchFamily="49" charset="0"/>
                <a:cs typeface="Consolas" panose="020B0609020204030204" pitchFamily="49" charset="0"/>
              </a:rPr>
              <a:t>my_car</a:t>
            </a:r>
            <a:r>
              <a:rPr lang="en-AU" dirty="0">
                <a:latin typeface="Consolas" panose="020B0609020204030204" pitchFamily="49" charset="0"/>
                <a:cs typeface="Consolas" panose="020B0609020204030204" pitchFamily="49" charset="0"/>
              </a:rPr>
              <a:t>, </a:t>
            </a:r>
            <a:r>
              <a:rPr lang="en-AU" dirty="0">
                <a:solidFill>
                  <a:srgbClr val="1750EB"/>
                </a:solidFill>
                <a:effectLst/>
                <a:latin typeface="Consolas" panose="020B0609020204030204" pitchFamily="49" charset="0"/>
                <a:cs typeface="Consolas" panose="020B0609020204030204" pitchFamily="49" charset="0"/>
              </a:rPr>
              <a:t>30</a:t>
            </a:r>
            <a:r>
              <a:rPr lang="en-AU" dirty="0">
                <a:latin typeface="Consolas" panose="020B0609020204030204" pitchFamily="49" charset="0"/>
                <a:cs typeface="Consolas" panose="020B0609020204030204" pitchFamily="49" charset="0"/>
              </a:rPr>
              <a:t>)</a:t>
            </a:r>
            <a:br>
              <a:rPr lang="en-AU"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pPr marL="457200" lvl="1" indent="0">
              <a:buNone/>
            </a:pPr>
            <a:r>
              <a:rPr lang="en-US" dirty="0">
                <a:latin typeface="Consolas" panose="020B0609020204030204" pitchFamily="49" charset="0"/>
                <a:cs typeface="Consolas" panose="020B0609020204030204" pitchFamily="49" charset="0"/>
              </a:rPr>
              <a:t>self</a:t>
            </a:r>
            <a:r>
              <a:rPr lang="en-US" dirty="0"/>
              <a:t> is passed explicitly (here as </a:t>
            </a:r>
            <a:r>
              <a:rPr lang="en-US" dirty="0" err="1">
                <a:latin typeface="Consolas" panose="020B0609020204030204" pitchFamily="49" charset="0"/>
                <a:cs typeface="Consolas" panose="020B0609020204030204" pitchFamily="49" charset="0"/>
              </a:rPr>
              <a:t>my_car</a:t>
            </a:r>
            <a:r>
              <a:rPr lang="en-US" dirty="0"/>
              <a:t>)</a:t>
            </a:r>
          </a:p>
          <a:p>
            <a:r>
              <a:rPr lang="en-US" dirty="0"/>
              <a:t>Do NOT use unbound methods unless you have to</a:t>
            </a:r>
          </a:p>
          <a:p>
            <a:pPr lvl="1"/>
            <a:r>
              <a:rPr lang="en-US" dirty="0"/>
              <a:t>E.g., use </a:t>
            </a:r>
            <a:r>
              <a:rPr lang="en-US" dirty="0" err="1">
                <a:latin typeface="Consolas" panose="020B0609020204030204" pitchFamily="49" charset="0"/>
                <a:cs typeface="Consolas" panose="020B0609020204030204" pitchFamily="49" charset="0"/>
              </a:rPr>
              <a:t>name.upper</a:t>
            </a:r>
            <a:r>
              <a:rPr lang="en-US" dirty="0">
                <a:latin typeface="Consolas" panose="020B0609020204030204" pitchFamily="49" charset="0"/>
                <a:cs typeface="Consolas" panose="020B0609020204030204" pitchFamily="49" charset="0"/>
              </a:rPr>
              <a:t>()</a:t>
            </a:r>
            <a:r>
              <a:rPr lang="en-US" dirty="0"/>
              <a:t> not   </a:t>
            </a:r>
            <a:r>
              <a:rPr lang="en-US" dirty="0" err="1">
                <a:latin typeface="Consolas" panose="020B0609020204030204" pitchFamily="49" charset="0"/>
                <a:cs typeface="Consolas" panose="020B0609020204030204" pitchFamily="49" charset="0"/>
              </a:rPr>
              <a:t>str.upper</a:t>
            </a:r>
            <a:r>
              <a:rPr lang="en-US" dirty="0">
                <a:latin typeface="Consolas" panose="020B0609020204030204" pitchFamily="49" charset="0"/>
                <a:cs typeface="Consolas" panose="020B0609020204030204" pitchFamily="49" charset="0"/>
              </a:rPr>
              <a:t>(name)</a:t>
            </a:r>
          </a:p>
        </p:txBody>
      </p:sp>
      <p:sp>
        <p:nvSpPr>
          <p:cNvPr id="2" name="Slide Number Placeholder 3">
            <a:extLst>
              <a:ext uri="{FF2B5EF4-FFF2-40B4-BE49-F238E27FC236}">
                <a16:creationId xmlns:a16="http://schemas.microsoft.com/office/drawing/2014/main" id="{53F7D8E8-4290-EC7F-C4E8-2EC13F7BC1CF}"/>
              </a:ext>
            </a:extLst>
          </p:cNvPr>
          <p:cNvSpPr>
            <a:spLocks noGrp="1"/>
          </p:cNvSpPr>
          <p:nvPr>
            <p:ph type="sldNum" sz="quarter" idx="12"/>
          </p:nvPr>
        </p:nvSpPr>
        <p:spPr>
          <a:xfrm>
            <a:off x="211069" y="74249"/>
            <a:ext cx="460570" cy="342562"/>
          </a:xfrm>
        </p:spPr>
        <p:txBody>
          <a:bodyPr/>
          <a:lstStyle/>
          <a:p>
            <a:fld id="{9BA6F528-5FD8-2D4C-A50E-2D0CF89D053C}" type="slidenum">
              <a:rPr lang="en-US" smtClean="0"/>
              <a:pPr/>
              <a:t>27</a:t>
            </a:fld>
            <a:endParaRPr lang="en-US" dirty="0"/>
          </a:p>
        </p:txBody>
      </p:sp>
    </p:spTree>
    <p:extLst>
      <p:ext uri="{BB962C8B-B14F-4D97-AF65-F5344CB8AC3E}">
        <p14:creationId xmlns:p14="http://schemas.microsoft.com/office/powerpoint/2010/main" val="37714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4" end="4"/>
                                            </p:txEl>
                                          </p:spTgt>
                                        </p:tgtEl>
                                        <p:attrNameLst>
                                          <p:attrName>style.visibility</p:attrName>
                                        </p:attrNameLst>
                                      </p:cBhvr>
                                      <p:to>
                                        <p:strVal val="visible"/>
                                      </p:to>
                                    </p:set>
                                    <p:animEffect transition="in" filter="fade">
                                      <p:cBhvr>
                                        <p:cTn id="7" dur="500"/>
                                        <p:tgtEl>
                                          <p:spTgt spid="29700">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700">
                                            <p:txEl>
                                              <p:pRg st="5" end="5"/>
                                            </p:txEl>
                                          </p:spTgt>
                                        </p:tgtEl>
                                        <p:attrNameLst>
                                          <p:attrName>style.visibility</p:attrName>
                                        </p:attrNameLst>
                                      </p:cBhvr>
                                      <p:to>
                                        <p:strVal val="visible"/>
                                      </p:to>
                                    </p:set>
                                    <p:animEffect transition="in" filter="fade">
                                      <p:cBhvr>
                                        <p:cTn id="10" dur="500"/>
                                        <p:tgtEl>
                                          <p:spTgt spid="297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dirty="0"/>
              <a:t>Do we ever use unbound methods?</a:t>
            </a:r>
          </a:p>
        </p:txBody>
      </p:sp>
      <p:sp>
        <p:nvSpPr>
          <p:cNvPr id="30724" name="Rectangle 3"/>
          <p:cNvSpPr>
            <a:spLocks noGrp="1" noChangeArrowheads="1"/>
          </p:cNvSpPr>
          <p:nvPr>
            <p:ph idx="1"/>
          </p:nvPr>
        </p:nvSpPr>
        <p:spPr/>
        <p:txBody>
          <a:bodyPr/>
          <a:lstStyle/>
          <a:p>
            <a:r>
              <a:rPr lang="en-US" dirty="0"/>
              <a:t>When we create a </a:t>
            </a:r>
            <a:r>
              <a:rPr lang="en-US" dirty="0" err="1"/>
              <a:t>specialised</a:t>
            </a:r>
            <a:r>
              <a:rPr lang="en-US" dirty="0"/>
              <a:t> subclass, we want to ensure that we </a:t>
            </a:r>
            <a:r>
              <a:rPr lang="en-US" dirty="0" err="1"/>
              <a:t>initialise</a:t>
            </a:r>
            <a:r>
              <a:rPr lang="en-US" dirty="0"/>
              <a:t> our new class instances  the way they are supposed to, by calling </a:t>
            </a:r>
            <a:r>
              <a:rPr lang="en-US" dirty="0">
                <a:latin typeface="Consolas" panose="020B0609020204030204" pitchFamily="49" charset="0"/>
                <a:cs typeface="Consolas" panose="020B0609020204030204" pitchFamily="49" charset="0"/>
              </a:rPr>
              <a:t>__</a:t>
            </a:r>
            <a:r>
              <a:rPr lang="en-US" dirty="0" err="1">
                <a:latin typeface="Consolas" panose="020B0609020204030204" pitchFamily="49" charset="0"/>
                <a:cs typeface="Consolas" panose="020B0609020204030204" pitchFamily="49" charset="0"/>
              </a:rPr>
              <a:t>init</a:t>
            </a:r>
            <a:r>
              <a:rPr lang="en-US" dirty="0">
                <a:latin typeface="Consolas" panose="020B0609020204030204" pitchFamily="49" charset="0"/>
                <a:cs typeface="Consolas" panose="020B0609020204030204" pitchFamily="49" charset="0"/>
              </a:rPr>
              <a:t>__</a:t>
            </a:r>
            <a:r>
              <a:rPr lang="en-US" dirty="0"/>
              <a:t> of the super class</a:t>
            </a:r>
          </a:p>
          <a:p>
            <a:endParaRPr lang="en-US" dirty="0"/>
          </a:p>
          <a:p>
            <a:pPr marL="0" indent="0">
              <a:buNone/>
            </a:pPr>
            <a:r>
              <a:rPr lang="en-US" dirty="0">
                <a:latin typeface="Consolas" panose="020B0609020204030204" pitchFamily="49" charset="0"/>
                <a:cs typeface="Consolas" panose="020B0609020204030204" pitchFamily="49" charset="0"/>
              </a:rPr>
              <a:t>class </a:t>
            </a:r>
            <a:r>
              <a:rPr lang="en-US" dirty="0" err="1">
                <a:latin typeface="Consolas" panose="020B0609020204030204" pitchFamily="49" charset="0"/>
                <a:cs typeface="Consolas" panose="020B0609020204030204" pitchFamily="49" charset="0"/>
              </a:rPr>
              <a:t>SubClass</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SuperClass</a:t>
            </a:r>
            <a:r>
              <a:rPr lang="en-US" dirty="0">
                <a:latin typeface="Consolas" panose="020B0609020204030204" pitchFamily="49" charset="0"/>
                <a:cs typeface="Consolas" panose="020B0609020204030204" pitchFamily="49" charset="0"/>
              </a:rPr>
              <a:t>):</a:t>
            </a:r>
          </a:p>
          <a:p>
            <a:endParaRPr lang="en-US" dirty="0"/>
          </a:p>
        </p:txBody>
      </p:sp>
      <p:sp>
        <p:nvSpPr>
          <p:cNvPr id="2" name="Slide Number Placeholder 3">
            <a:extLst>
              <a:ext uri="{FF2B5EF4-FFF2-40B4-BE49-F238E27FC236}">
                <a16:creationId xmlns:a16="http://schemas.microsoft.com/office/drawing/2014/main" id="{0A17FD42-3216-77E9-F0EB-D908690362AB}"/>
              </a:ext>
            </a:extLst>
          </p:cNvPr>
          <p:cNvSpPr>
            <a:spLocks noGrp="1"/>
          </p:cNvSpPr>
          <p:nvPr>
            <p:ph type="sldNum" sz="quarter" idx="12"/>
          </p:nvPr>
        </p:nvSpPr>
        <p:spPr>
          <a:xfrm>
            <a:off x="211069" y="74249"/>
            <a:ext cx="460570" cy="342562"/>
          </a:xfrm>
        </p:spPr>
        <p:txBody>
          <a:bodyPr/>
          <a:lstStyle/>
          <a:p>
            <a:fld id="{9BA6F528-5FD8-2D4C-A50E-2D0CF89D053C}" type="slidenum">
              <a:rPr lang="en-US" smtClean="0"/>
              <a:pPr/>
              <a:t>28</a:t>
            </a:fld>
            <a:endParaRPr lang="en-US" dirty="0"/>
          </a:p>
        </p:txBody>
      </p:sp>
    </p:spTree>
    <p:extLst>
      <p:ext uri="{BB962C8B-B14F-4D97-AF65-F5344CB8AC3E}">
        <p14:creationId xmlns:p14="http://schemas.microsoft.com/office/powerpoint/2010/main" val="1496378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dirty="0"/>
              <a:t>Why call the super class </a:t>
            </a:r>
            <a:r>
              <a:rPr lang="en-US" dirty="0" err="1"/>
              <a:t>init</a:t>
            </a:r>
            <a:r>
              <a:rPr lang="en-US" dirty="0"/>
              <a:t>?</a:t>
            </a:r>
          </a:p>
        </p:txBody>
      </p:sp>
      <p:sp>
        <p:nvSpPr>
          <p:cNvPr id="31748" name="Rectangle 3"/>
          <p:cNvSpPr>
            <a:spLocks noGrp="1" noChangeArrowheads="1"/>
          </p:cNvSpPr>
          <p:nvPr>
            <p:ph idx="1"/>
          </p:nvPr>
        </p:nvSpPr>
        <p:spPr/>
        <p:txBody>
          <a:bodyPr/>
          <a:lstStyle/>
          <a:p>
            <a:r>
              <a:rPr lang="en-US" dirty="0"/>
              <a:t>If we don</a:t>
            </a:r>
            <a:r>
              <a:rPr lang="fr-FR" dirty="0"/>
              <a:t>'</a:t>
            </a:r>
            <a:r>
              <a:rPr lang="en-US" dirty="0"/>
              <a:t>t explicitly say so, our class may inherit stuff from the super class, but we must make sure we call it in the proper context. </a:t>
            </a:r>
            <a:br>
              <a:rPr lang="en-US" dirty="0"/>
            </a:br>
            <a:r>
              <a:rPr lang="en-US" dirty="0"/>
              <a:t>For example, our __</a:t>
            </a:r>
            <a:r>
              <a:rPr lang="en-US" dirty="0" err="1"/>
              <a:t>init</a:t>
            </a:r>
            <a:r>
              <a:rPr lang="en-US" dirty="0"/>
              <a:t>__ would be:</a:t>
            </a:r>
          </a:p>
          <a:p>
            <a:endParaRPr lang="en-US" dirty="0"/>
          </a:p>
          <a:p>
            <a:pPr marL="0" indent="0">
              <a:buNone/>
            </a:pPr>
            <a:r>
              <a:rPr lang="en-AU" dirty="0">
                <a:solidFill>
                  <a:srgbClr val="0033B3"/>
                </a:solidFill>
                <a:effectLst/>
                <a:latin typeface="Consolas" panose="020B0609020204030204" pitchFamily="49" charset="0"/>
                <a:cs typeface="Consolas" panose="020B0609020204030204" pitchFamily="49" charset="0"/>
              </a:rPr>
              <a:t>class </a:t>
            </a:r>
            <a:r>
              <a:rPr lang="en-AU" dirty="0" err="1">
                <a:solidFill>
                  <a:srgbClr val="000000"/>
                </a:solidFill>
                <a:effectLst/>
                <a:latin typeface="Consolas" panose="020B0609020204030204" pitchFamily="49" charset="0"/>
                <a:cs typeface="Consolas" panose="020B0609020204030204" pitchFamily="49" charset="0"/>
              </a:rPr>
              <a:t>SubClass</a:t>
            </a:r>
            <a:r>
              <a:rPr lang="en-AU" dirty="0">
                <a:latin typeface="Consolas" panose="020B0609020204030204" pitchFamily="49" charset="0"/>
                <a:cs typeface="Consolas" panose="020B0609020204030204" pitchFamily="49" charset="0"/>
              </a:rPr>
              <a:t>(</a:t>
            </a:r>
            <a:r>
              <a:rPr lang="en-AU" dirty="0" err="1">
                <a:effectLst/>
                <a:latin typeface="Consolas" panose="020B0609020204030204" pitchFamily="49" charset="0"/>
                <a:cs typeface="Consolas" panose="020B0609020204030204" pitchFamily="49" charset="0"/>
              </a:rPr>
              <a:t>SuperClass</a:t>
            </a:r>
            <a:r>
              <a:rPr lang="en-AU" dirty="0">
                <a:latin typeface="Consolas" panose="020B0609020204030204" pitchFamily="49" charset="0"/>
                <a:cs typeface="Consolas" panose="020B0609020204030204" pitchFamily="49" charset="0"/>
              </a:rPr>
              <a:t>):</a:t>
            </a:r>
            <a:br>
              <a:rPr lang="en-AU" dirty="0">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    </a:t>
            </a:r>
            <a:r>
              <a:rPr lang="en-AU" dirty="0">
                <a:solidFill>
                  <a:srgbClr val="0033B3"/>
                </a:solidFill>
                <a:effectLst/>
                <a:latin typeface="Consolas" panose="020B0609020204030204" pitchFamily="49" charset="0"/>
                <a:cs typeface="Consolas" panose="020B0609020204030204" pitchFamily="49" charset="0"/>
              </a:rPr>
              <a:t>def </a:t>
            </a:r>
            <a:r>
              <a:rPr lang="en-AU" dirty="0">
                <a:solidFill>
                  <a:srgbClr val="B200B2"/>
                </a:solidFill>
                <a:effectLst/>
                <a:latin typeface="Consolas" panose="020B0609020204030204" pitchFamily="49" charset="0"/>
                <a:cs typeface="Consolas" panose="020B0609020204030204" pitchFamily="49" charset="0"/>
              </a:rPr>
              <a:t>__</a:t>
            </a:r>
            <a:r>
              <a:rPr lang="en-AU" dirty="0" err="1">
                <a:solidFill>
                  <a:srgbClr val="B200B2"/>
                </a:solidFill>
                <a:effectLst/>
                <a:latin typeface="Consolas" panose="020B0609020204030204" pitchFamily="49" charset="0"/>
                <a:cs typeface="Consolas" panose="020B0609020204030204" pitchFamily="49" charset="0"/>
              </a:rPr>
              <a:t>init</a:t>
            </a:r>
            <a:r>
              <a:rPr lang="en-AU" dirty="0">
                <a:solidFill>
                  <a:srgbClr val="B200B2"/>
                </a:solidFill>
                <a:effectLst/>
                <a:latin typeface="Consolas" panose="020B0609020204030204" pitchFamily="49" charset="0"/>
                <a:cs typeface="Consolas" panose="020B0609020204030204" pitchFamily="49" charset="0"/>
              </a:rPr>
              <a:t>__</a:t>
            </a:r>
            <a:r>
              <a:rPr lang="en-AU" dirty="0">
                <a:latin typeface="Consolas" panose="020B0609020204030204" pitchFamily="49" charset="0"/>
                <a:cs typeface="Consolas" panose="020B0609020204030204" pitchFamily="49" charset="0"/>
              </a:rPr>
              <a:t>(</a:t>
            </a:r>
            <a:r>
              <a:rPr lang="en-AU" dirty="0">
                <a:solidFill>
                  <a:srgbClr val="94558D"/>
                </a:solidFill>
                <a:effectLst/>
                <a:latin typeface="Consolas" panose="020B0609020204030204" pitchFamily="49" charset="0"/>
                <a:cs typeface="Consolas" panose="020B0609020204030204" pitchFamily="49" charset="0"/>
              </a:rPr>
              <a:t>self</a:t>
            </a:r>
            <a:r>
              <a:rPr lang="en-AU" dirty="0">
                <a:latin typeface="Consolas" panose="020B0609020204030204" pitchFamily="49" charset="0"/>
                <a:cs typeface="Consolas" panose="020B0609020204030204" pitchFamily="49" charset="0"/>
              </a:rPr>
              <a:t>):</a:t>
            </a:r>
            <a:br>
              <a:rPr lang="en-AU" dirty="0">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        </a:t>
            </a:r>
            <a:r>
              <a:rPr lang="en-AU" dirty="0" err="1">
                <a:effectLst/>
                <a:latin typeface="Consolas" panose="020B0609020204030204" pitchFamily="49" charset="0"/>
                <a:cs typeface="Consolas" panose="020B0609020204030204" pitchFamily="49" charset="0"/>
              </a:rPr>
              <a:t>SuperClass</a:t>
            </a:r>
            <a:r>
              <a:rPr lang="en-AU" dirty="0">
                <a:latin typeface="Consolas" panose="020B0609020204030204" pitchFamily="49" charset="0"/>
                <a:cs typeface="Consolas" panose="020B0609020204030204" pitchFamily="49" charset="0"/>
              </a:rPr>
              <a:t>.</a:t>
            </a:r>
            <a:r>
              <a:rPr lang="en-AU" dirty="0">
                <a:solidFill>
                  <a:srgbClr val="B200B2"/>
                </a:solidFill>
                <a:effectLst/>
                <a:latin typeface="Consolas" panose="020B0609020204030204" pitchFamily="49" charset="0"/>
                <a:cs typeface="Consolas" panose="020B0609020204030204" pitchFamily="49" charset="0"/>
              </a:rPr>
              <a:t>__</a:t>
            </a:r>
            <a:r>
              <a:rPr lang="en-AU" dirty="0" err="1">
                <a:solidFill>
                  <a:srgbClr val="B200B2"/>
                </a:solidFill>
                <a:effectLst/>
                <a:latin typeface="Consolas" panose="020B0609020204030204" pitchFamily="49" charset="0"/>
                <a:cs typeface="Consolas" panose="020B0609020204030204" pitchFamily="49" charset="0"/>
              </a:rPr>
              <a:t>init</a:t>
            </a:r>
            <a:r>
              <a:rPr lang="en-AU" dirty="0">
                <a:solidFill>
                  <a:srgbClr val="B200B2"/>
                </a:solidFill>
                <a:effectLst/>
                <a:latin typeface="Consolas" panose="020B0609020204030204" pitchFamily="49" charset="0"/>
                <a:cs typeface="Consolas" panose="020B0609020204030204" pitchFamily="49" charset="0"/>
              </a:rPr>
              <a:t>__</a:t>
            </a:r>
            <a:r>
              <a:rPr lang="en-AU" dirty="0">
                <a:latin typeface="Consolas" panose="020B0609020204030204" pitchFamily="49" charset="0"/>
                <a:cs typeface="Consolas" panose="020B0609020204030204" pitchFamily="49" charset="0"/>
              </a:rPr>
              <a:t>(</a:t>
            </a:r>
            <a:r>
              <a:rPr lang="en-AU" dirty="0">
                <a:solidFill>
                  <a:srgbClr val="94558D"/>
                </a:solidFill>
                <a:effectLst/>
                <a:latin typeface="Consolas" panose="020B0609020204030204" pitchFamily="49" charset="0"/>
                <a:cs typeface="Consolas" panose="020B0609020204030204" pitchFamily="49" charset="0"/>
              </a:rPr>
              <a:t>self</a:t>
            </a:r>
            <a:r>
              <a:rPr lang="en-AU" dirty="0">
                <a:latin typeface="Consolas" panose="020B0609020204030204" pitchFamily="49" charset="0"/>
                <a:cs typeface="Consolas" panose="020B0609020204030204" pitchFamily="49" charset="0"/>
              </a:rPr>
              <a:t>)</a:t>
            </a:r>
            <a:br>
              <a:rPr lang="en-AU" dirty="0">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        </a:t>
            </a:r>
            <a:r>
              <a:rPr lang="en-AU" i="1" dirty="0">
                <a:solidFill>
                  <a:srgbClr val="8C8C8C"/>
                </a:solidFill>
                <a:effectLst/>
                <a:latin typeface="Consolas" panose="020B0609020204030204" pitchFamily="49" charset="0"/>
                <a:cs typeface="Consolas" panose="020B0609020204030204" pitchFamily="49" charset="0"/>
              </a:rPr>
              <a:t># do anything special to </a:t>
            </a:r>
            <a:r>
              <a:rPr lang="en-AU" i="1" dirty="0" err="1">
                <a:solidFill>
                  <a:srgbClr val="8C8C8C"/>
                </a:solidFill>
                <a:effectLst/>
                <a:latin typeface="Consolas" panose="020B0609020204030204" pitchFamily="49" charset="0"/>
                <a:cs typeface="Consolas" panose="020B0609020204030204" pitchFamily="49" charset="0"/>
              </a:rPr>
              <a:t>SubClass</a:t>
            </a:r>
            <a:br>
              <a:rPr lang="en-AU" i="1" dirty="0">
                <a:solidFill>
                  <a:srgbClr val="8C8C8C"/>
                </a:solidFill>
                <a:effectLst/>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p:txBody>
      </p:sp>
      <p:sp>
        <p:nvSpPr>
          <p:cNvPr id="2" name="Slide Number Placeholder 3">
            <a:extLst>
              <a:ext uri="{FF2B5EF4-FFF2-40B4-BE49-F238E27FC236}">
                <a16:creationId xmlns:a16="http://schemas.microsoft.com/office/drawing/2014/main" id="{F3CCE9C5-1099-21CE-F623-6B1D6400B16E}"/>
              </a:ext>
            </a:extLst>
          </p:cNvPr>
          <p:cNvSpPr>
            <a:spLocks noGrp="1"/>
          </p:cNvSpPr>
          <p:nvPr>
            <p:ph type="sldNum" sz="quarter" idx="12"/>
          </p:nvPr>
        </p:nvSpPr>
        <p:spPr>
          <a:xfrm>
            <a:off x="211069" y="74249"/>
            <a:ext cx="460570" cy="342562"/>
          </a:xfrm>
        </p:spPr>
        <p:txBody>
          <a:bodyPr/>
          <a:lstStyle/>
          <a:p>
            <a:fld id="{9BA6F528-5FD8-2D4C-A50E-2D0CF89D053C}" type="slidenum">
              <a:rPr lang="en-US" smtClean="0"/>
              <a:pPr/>
              <a:t>29</a:t>
            </a:fld>
            <a:endParaRPr lang="en-US" dirty="0"/>
          </a:p>
        </p:txBody>
      </p:sp>
    </p:spTree>
    <p:extLst>
      <p:ext uri="{BB962C8B-B14F-4D97-AF65-F5344CB8AC3E}">
        <p14:creationId xmlns:p14="http://schemas.microsoft.com/office/powerpoint/2010/main" val="45214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27AD-755D-A048-B7F5-06C86EE37268}"/>
              </a:ext>
            </a:extLst>
          </p:cNvPr>
          <p:cNvSpPr>
            <a:spLocks noGrp="1"/>
          </p:cNvSpPr>
          <p:nvPr>
            <p:ph type="title"/>
          </p:nvPr>
        </p:nvSpPr>
        <p:spPr/>
        <p:txBody>
          <a:bodyPr/>
          <a:lstStyle/>
          <a:p>
            <a:r>
              <a:rPr lang="en-US"/>
              <a:t>Learning outcomes - you will be able to:</a:t>
            </a:r>
          </a:p>
        </p:txBody>
      </p:sp>
      <p:sp>
        <p:nvSpPr>
          <p:cNvPr id="3" name="Content Placeholder 2">
            <a:extLst>
              <a:ext uri="{FF2B5EF4-FFF2-40B4-BE49-F238E27FC236}">
                <a16:creationId xmlns:a16="http://schemas.microsoft.com/office/drawing/2014/main" id="{955D9647-F485-0340-8A2B-A1C3E65F30DB}"/>
              </a:ext>
            </a:extLst>
          </p:cNvPr>
          <p:cNvSpPr>
            <a:spLocks noGrp="1"/>
          </p:cNvSpPr>
          <p:nvPr>
            <p:ph idx="1"/>
          </p:nvPr>
        </p:nvSpPr>
        <p:spPr/>
        <p:txBody>
          <a:bodyPr/>
          <a:lstStyle/>
          <a:p>
            <a:r>
              <a:rPr lang="en-US" dirty="0"/>
              <a:t>Create derived classes from base classes using inheritance</a:t>
            </a:r>
          </a:p>
          <a:p>
            <a:r>
              <a:rPr lang="en-US" dirty="0"/>
              <a:t>Override methods with new functionality</a:t>
            </a:r>
          </a:p>
          <a:p>
            <a:r>
              <a:rPr lang="en-US" dirty="0"/>
              <a:t>Build larger programs that model systems with similarities encoded using class relationships like inheritance, association and composition</a:t>
            </a:r>
          </a:p>
        </p:txBody>
      </p:sp>
      <p:sp>
        <p:nvSpPr>
          <p:cNvPr id="4" name="Slide Number Placeholder 3">
            <a:extLst>
              <a:ext uri="{FF2B5EF4-FFF2-40B4-BE49-F238E27FC236}">
                <a16:creationId xmlns:a16="http://schemas.microsoft.com/office/drawing/2014/main" id="{D7548E00-30FA-4C41-9DDA-05831D89AE6A}"/>
              </a:ext>
            </a:extLst>
          </p:cNvPr>
          <p:cNvSpPr>
            <a:spLocks noGrp="1"/>
          </p:cNvSpPr>
          <p:nvPr>
            <p:ph type="sldNum" sz="quarter" idx="12"/>
          </p:nvPr>
        </p:nvSpPr>
        <p:spPr/>
        <p:txBody>
          <a:bodyPr/>
          <a:lstStyle/>
          <a:p>
            <a:fld id="{9BA6F528-5FD8-2D4C-A50E-2D0CF89D053C}" type="slidenum">
              <a:rPr lang="en-US" smtClean="0"/>
              <a:pPr/>
              <a:t>3</a:t>
            </a:fld>
            <a:endParaRPr lang="en-US"/>
          </a:p>
        </p:txBody>
      </p:sp>
    </p:spTree>
    <p:extLst>
      <p:ext uri="{BB962C8B-B14F-4D97-AF65-F5344CB8AC3E}">
        <p14:creationId xmlns:p14="http://schemas.microsoft.com/office/powerpoint/2010/main" val="3242200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a:t>Explicit calls to the super in the subclass</a:t>
            </a:r>
          </a:p>
        </p:txBody>
      </p:sp>
      <p:sp>
        <p:nvSpPr>
          <p:cNvPr id="32772" name="Rectangle 3"/>
          <p:cNvSpPr>
            <a:spLocks noGrp="1" noChangeArrowheads="1"/>
          </p:cNvSpPr>
          <p:nvPr>
            <p:ph idx="1"/>
          </p:nvPr>
        </p:nvSpPr>
        <p:spPr/>
        <p:txBody>
          <a:bodyPr/>
          <a:lstStyle/>
          <a:p>
            <a:r>
              <a:rPr lang="en-US" dirty="0"/>
              <a:t>We explicitly call the super class constructor using an unbound method</a:t>
            </a:r>
          </a:p>
          <a:p>
            <a:r>
              <a:rPr lang="en-US" dirty="0"/>
              <a:t>Then, after it completes, we can do anything special for our new class</a:t>
            </a:r>
          </a:p>
          <a:p>
            <a:r>
              <a:rPr lang="en-US" dirty="0"/>
              <a:t>We </a:t>
            </a:r>
            <a:r>
              <a:rPr lang="en-US" dirty="0" err="1"/>
              <a:t>specialise</a:t>
            </a:r>
            <a:r>
              <a:rPr lang="en-US" dirty="0"/>
              <a:t> the new class but inherit most of the work from the super</a:t>
            </a:r>
          </a:p>
        </p:txBody>
      </p:sp>
      <p:sp>
        <p:nvSpPr>
          <p:cNvPr id="2" name="Slide Number Placeholder 3">
            <a:extLst>
              <a:ext uri="{FF2B5EF4-FFF2-40B4-BE49-F238E27FC236}">
                <a16:creationId xmlns:a16="http://schemas.microsoft.com/office/drawing/2014/main" id="{838FE804-900D-492D-FF17-6EB0EA4FF97C}"/>
              </a:ext>
            </a:extLst>
          </p:cNvPr>
          <p:cNvSpPr>
            <a:spLocks noGrp="1"/>
          </p:cNvSpPr>
          <p:nvPr>
            <p:ph type="sldNum" sz="quarter" idx="12"/>
          </p:nvPr>
        </p:nvSpPr>
        <p:spPr>
          <a:xfrm>
            <a:off x="211069" y="74249"/>
            <a:ext cx="460570" cy="342562"/>
          </a:xfrm>
        </p:spPr>
        <p:txBody>
          <a:bodyPr/>
          <a:lstStyle/>
          <a:p>
            <a:fld id="{9BA6F528-5FD8-2D4C-A50E-2D0CF89D053C}" type="slidenum">
              <a:rPr lang="en-US" smtClean="0"/>
              <a:pPr/>
              <a:t>30</a:t>
            </a:fld>
            <a:endParaRPr lang="en-US" dirty="0"/>
          </a:p>
        </p:txBody>
      </p:sp>
    </p:spTree>
    <p:extLst>
      <p:ext uri="{BB962C8B-B14F-4D97-AF65-F5344CB8AC3E}">
        <p14:creationId xmlns:p14="http://schemas.microsoft.com/office/powerpoint/2010/main" val="1322357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p:txBody>
          <a:bodyPr/>
          <a:lstStyle/>
          <a:p>
            <a:r>
              <a:rPr lang="en" dirty="0"/>
              <a:t>Before: repeating ourselves</a:t>
            </a:r>
          </a:p>
        </p:txBody>
      </p:sp>
      <p:sp>
        <p:nvSpPr>
          <p:cNvPr id="228" name="Shape 228"/>
          <p:cNvSpPr txBox="1">
            <a:spLocks noGrp="1"/>
          </p:cNvSpPr>
          <p:nvPr>
            <p:ph type="sldNum" idx="12"/>
          </p:nvPr>
        </p:nvSpPr>
        <p:spPr/>
        <p:txBody>
          <a:bodyPr/>
          <a:lstStyle/>
          <a:p>
            <a:fld id="{00000000-1234-1234-1234-123412341234}" type="slidenum">
              <a:rPr lang="en"/>
              <a:pPr/>
              <a:t>31</a:t>
            </a:fld>
            <a:endParaRPr lang="en"/>
          </a:p>
        </p:txBody>
      </p:sp>
      <p:sp>
        <p:nvSpPr>
          <p:cNvPr id="2" name="Shape 238">
            <a:extLst>
              <a:ext uri="{FF2B5EF4-FFF2-40B4-BE49-F238E27FC236}">
                <a16:creationId xmlns:a16="http://schemas.microsoft.com/office/drawing/2014/main" id="{9AE992B4-7F34-AA0B-EB1C-05C2A54F9640}"/>
              </a:ext>
            </a:extLst>
          </p:cNvPr>
          <p:cNvSpPr txBox="1"/>
          <p:nvPr/>
        </p:nvSpPr>
        <p:spPr>
          <a:xfrm>
            <a:off x="2418700" y="3040452"/>
            <a:ext cx="7282500" cy="3588949"/>
          </a:xfrm>
          <a:prstGeom prst="rect">
            <a:avLst/>
          </a:prstGeom>
          <a:noFill/>
          <a:ln>
            <a:noFill/>
          </a:ln>
        </p:spPr>
        <p:txBody>
          <a:bodyPr lIns="91425" tIns="91425" rIns="91425" bIns="91425" anchor="t" anchorCtr="0">
            <a:noAutofit/>
          </a:bodyPr>
          <a:lstStyle/>
          <a:p>
            <a:endParaRPr sz="2400" kern="0" dirty="0">
              <a:solidFill>
                <a:srgbClr val="000000"/>
              </a:solidFill>
              <a:highlight>
                <a:srgbClr val="FFFFFF"/>
              </a:highlight>
              <a:latin typeface="Consolas"/>
              <a:ea typeface="Consolas"/>
              <a:cs typeface="Consolas"/>
              <a:sym typeface="Consolas"/>
            </a:endParaRPr>
          </a:p>
          <a:p>
            <a:r>
              <a:rPr lang="en" sz="2400" b="1" kern="0" dirty="0">
                <a:solidFill>
                  <a:srgbClr val="000080"/>
                </a:solidFill>
                <a:highlight>
                  <a:srgbClr val="FFFFFF"/>
                </a:highlight>
                <a:latin typeface="Consolas"/>
                <a:ea typeface="Consolas"/>
                <a:cs typeface="Consolas"/>
                <a:sym typeface="Consolas"/>
              </a:rPr>
              <a:t>class </a:t>
            </a:r>
            <a:r>
              <a:rPr lang="en" sz="2400" kern="0" dirty="0">
                <a:solidFill>
                  <a:srgbClr val="000000"/>
                </a:solidFill>
                <a:highlight>
                  <a:srgbClr val="FFFFFF"/>
                </a:highlight>
                <a:latin typeface="Consolas"/>
                <a:ea typeface="Consolas"/>
                <a:cs typeface="Consolas"/>
                <a:sym typeface="Consolas"/>
              </a:rPr>
              <a:t>Circle(Shape):</a:t>
            </a:r>
          </a:p>
          <a:p>
            <a:r>
              <a:rPr lang="en" sz="2400" kern="0" dirty="0">
                <a:solidFill>
                  <a:srgbClr val="000000"/>
                </a:solidFill>
                <a:highlight>
                  <a:srgbClr val="FFFFFF"/>
                </a:highlight>
                <a:latin typeface="Consolas"/>
                <a:ea typeface="Consolas"/>
                <a:cs typeface="Consolas"/>
                <a:sym typeface="Consolas"/>
              </a:rPr>
              <a:t>   </a:t>
            </a:r>
            <a:r>
              <a:rPr lang="en" sz="2400" b="1" kern="0" dirty="0">
                <a:solidFill>
                  <a:srgbClr val="000080"/>
                </a:solidFill>
                <a:highlight>
                  <a:srgbClr val="FFFFFF"/>
                </a:highlight>
                <a:latin typeface="Consolas"/>
                <a:ea typeface="Consolas"/>
                <a:cs typeface="Consolas"/>
                <a:sym typeface="Consolas"/>
              </a:rPr>
              <a:t>def </a:t>
            </a:r>
            <a:r>
              <a:rPr lang="en" sz="2400" kern="0" dirty="0">
                <a:solidFill>
                  <a:srgbClr val="B200B2"/>
                </a:solidFill>
                <a:highlight>
                  <a:srgbClr val="FFFFFF"/>
                </a:highlight>
                <a:latin typeface="Consolas"/>
                <a:ea typeface="Consolas"/>
                <a:cs typeface="Consolas"/>
                <a:sym typeface="Consolas"/>
              </a:rPr>
              <a:t>__</a:t>
            </a:r>
            <a:r>
              <a:rPr lang="en" sz="2400" kern="0" dirty="0" err="1">
                <a:solidFill>
                  <a:srgbClr val="B200B2"/>
                </a:solidFill>
                <a:highlight>
                  <a:srgbClr val="FFFFFF"/>
                </a:highlight>
                <a:latin typeface="Consolas"/>
                <a:ea typeface="Consolas"/>
                <a:cs typeface="Consolas"/>
                <a:sym typeface="Consolas"/>
              </a:rPr>
              <a:t>init</a:t>
            </a:r>
            <a:r>
              <a:rPr lang="en" sz="2400" kern="0" dirty="0">
                <a:solidFill>
                  <a:srgbClr val="B200B2"/>
                </a:solidFill>
                <a:highlight>
                  <a:srgbClr val="FFFFFF"/>
                </a:highlight>
                <a:latin typeface="Consolas"/>
                <a:ea typeface="Consolas"/>
                <a:cs typeface="Consolas"/>
                <a:sym typeface="Consolas"/>
              </a:rPr>
              <a:t>__</a:t>
            </a:r>
            <a:r>
              <a:rPr lang="en" sz="2400" kern="0" dirty="0">
                <a:solidFill>
                  <a:srgbClr val="000000"/>
                </a:solidFill>
                <a:highlight>
                  <a:srgbClr val="FFFFFF"/>
                </a:highlight>
                <a:latin typeface="Consolas"/>
                <a:ea typeface="Consolas"/>
                <a:cs typeface="Consolas"/>
                <a:sym typeface="Consolas"/>
              </a:rPr>
              <a:t>(</a:t>
            </a:r>
            <a:r>
              <a:rPr lang="en" sz="2400" kern="0" dirty="0">
                <a:solidFill>
                  <a:srgbClr val="94558D"/>
                </a:solidFill>
                <a:highlight>
                  <a:srgbClr val="FFFFFF"/>
                </a:highlight>
                <a:latin typeface="Consolas"/>
                <a:ea typeface="Consolas"/>
                <a:cs typeface="Consolas"/>
                <a:sym typeface="Consolas"/>
              </a:rPr>
              <a:t>self</a:t>
            </a:r>
            <a:r>
              <a:rPr lang="en" sz="2400" kern="0" dirty="0">
                <a:solidFill>
                  <a:srgbClr val="000000"/>
                </a:solidFill>
                <a:highlight>
                  <a:srgbClr val="FFFFFF"/>
                </a:highlight>
                <a:latin typeface="Consolas"/>
                <a:ea typeface="Consolas"/>
                <a:cs typeface="Consolas"/>
                <a:sym typeface="Consolas"/>
              </a:rPr>
              <a:t>, x=0, y=0, radius=1):</a:t>
            </a:r>
          </a:p>
          <a:p>
            <a:r>
              <a:rPr lang="en" sz="2400" kern="0" dirty="0">
                <a:solidFill>
                  <a:srgbClr val="000000"/>
                </a:solidFill>
                <a:highlight>
                  <a:srgbClr val="FFFFFF"/>
                </a:highlight>
                <a:latin typeface="Consolas"/>
                <a:ea typeface="Consolas"/>
                <a:cs typeface="Consolas"/>
                <a:sym typeface="Consolas"/>
              </a:rPr>
              <a:t>       </a:t>
            </a:r>
            <a:r>
              <a:rPr lang="en" sz="2400" kern="0" dirty="0" err="1">
                <a:solidFill>
                  <a:srgbClr val="94558D"/>
                </a:solidFill>
                <a:highlight>
                  <a:srgbClr val="FFFFFF"/>
                </a:highlight>
                <a:latin typeface="Consolas"/>
                <a:ea typeface="Consolas"/>
                <a:cs typeface="Consolas"/>
                <a:sym typeface="Consolas"/>
              </a:rPr>
              <a:t>self</a:t>
            </a:r>
            <a:r>
              <a:rPr lang="en" sz="2400" kern="0" dirty="0" err="1">
                <a:solidFill>
                  <a:srgbClr val="000000"/>
                </a:solidFill>
                <a:highlight>
                  <a:srgbClr val="FFFFFF"/>
                </a:highlight>
                <a:latin typeface="Consolas"/>
                <a:ea typeface="Consolas"/>
                <a:cs typeface="Consolas"/>
                <a:sym typeface="Consolas"/>
              </a:rPr>
              <a:t>.x</a:t>
            </a:r>
            <a:r>
              <a:rPr lang="en" sz="2400" kern="0" dirty="0">
                <a:solidFill>
                  <a:srgbClr val="000000"/>
                </a:solidFill>
                <a:highlight>
                  <a:srgbClr val="FFFFFF"/>
                </a:highlight>
                <a:latin typeface="Consolas"/>
                <a:ea typeface="Consolas"/>
                <a:cs typeface="Consolas"/>
                <a:sym typeface="Consolas"/>
              </a:rPr>
              <a:t> = x</a:t>
            </a:r>
          </a:p>
          <a:p>
            <a:r>
              <a:rPr lang="en" sz="2400" kern="0" dirty="0">
                <a:solidFill>
                  <a:srgbClr val="000000"/>
                </a:solidFill>
                <a:highlight>
                  <a:srgbClr val="FFFFFF"/>
                </a:highlight>
                <a:latin typeface="Consolas"/>
                <a:ea typeface="Consolas"/>
                <a:cs typeface="Consolas"/>
                <a:sym typeface="Consolas"/>
              </a:rPr>
              <a:t>       </a:t>
            </a:r>
            <a:r>
              <a:rPr lang="en" sz="2400" kern="0" dirty="0" err="1">
                <a:solidFill>
                  <a:srgbClr val="94558D"/>
                </a:solidFill>
                <a:highlight>
                  <a:srgbClr val="FFFFFF"/>
                </a:highlight>
                <a:latin typeface="Consolas"/>
                <a:ea typeface="Consolas"/>
                <a:cs typeface="Consolas"/>
                <a:sym typeface="Consolas"/>
              </a:rPr>
              <a:t>self</a:t>
            </a:r>
            <a:r>
              <a:rPr lang="en" sz="2400" kern="0" dirty="0" err="1">
                <a:solidFill>
                  <a:srgbClr val="000000"/>
                </a:solidFill>
                <a:highlight>
                  <a:srgbClr val="FFFFFF"/>
                </a:highlight>
                <a:latin typeface="Consolas"/>
                <a:ea typeface="Consolas"/>
                <a:cs typeface="Consolas"/>
                <a:sym typeface="Consolas"/>
              </a:rPr>
              <a:t>.y</a:t>
            </a:r>
            <a:r>
              <a:rPr lang="en" sz="2400" kern="0" dirty="0">
                <a:solidFill>
                  <a:srgbClr val="000000"/>
                </a:solidFill>
                <a:highlight>
                  <a:srgbClr val="FFFFFF"/>
                </a:highlight>
                <a:latin typeface="Consolas"/>
                <a:ea typeface="Consolas"/>
                <a:cs typeface="Consolas"/>
                <a:sym typeface="Consolas"/>
              </a:rPr>
              <a:t> = y</a:t>
            </a:r>
            <a:br>
              <a:rPr lang="en" sz="2400" kern="0" dirty="0">
                <a:solidFill>
                  <a:srgbClr val="000000"/>
                </a:solidFill>
                <a:highlight>
                  <a:srgbClr val="FFFFFF"/>
                </a:highlight>
                <a:latin typeface="Consolas"/>
                <a:ea typeface="Consolas"/>
                <a:cs typeface="Consolas"/>
                <a:sym typeface="Consolas"/>
              </a:rPr>
            </a:br>
            <a:r>
              <a:rPr lang="en" sz="2400" kern="0" dirty="0">
                <a:solidFill>
                  <a:srgbClr val="000000"/>
                </a:solidFill>
                <a:highlight>
                  <a:srgbClr val="FFFFFF"/>
                </a:highlight>
                <a:latin typeface="Consolas"/>
                <a:ea typeface="Consolas"/>
                <a:cs typeface="Consolas"/>
                <a:sym typeface="Consolas"/>
              </a:rPr>
              <a:t>       </a:t>
            </a:r>
            <a:r>
              <a:rPr lang="en" sz="2400" kern="0" dirty="0" err="1">
                <a:solidFill>
                  <a:srgbClr val="94558D"/>
                </a:solidFill>
                <a:highlight>
                  <a:srgbClr val="FFFFFF"/>
                </a:highlight>
                <a:latin typeface="Consolas"/>
                <a:ea typeface="Consolas"/>
                <a:cs typeface="Consolas"/>
                <a:sym typeface="Consolas"/>
              </a:rPr>
              <a:t>self</a:t>
            </a:r>
            <a:r>
              <a:rPr lang="en" sz="2400" kern="0" dirty="0" err="1">
                <a:solidFill>
                  <a:srgbClr val="000000"/>
                </a:solidFill>
                <a:highlight>
                  <a:srgbClr val="FFFFFF"/>
                </a:highlight>
                <a:latin typeface="Consolas"/>
                <a:ea typeface="Consolas"/>
                <a:cs typeface="Consolas"/>
                <a:sym typeface="Consolas"/>
              </a:rPr>
              <a:t>.radius</a:t>
            </a:r>
            <a:r>
              <a:rPr lang="en" sz="2400" kern="0" dirty="0">
                <a:solidFill>
                  <a:srgbClr val="000000"/>
                </a:solidFill>
                <a:highlight>
                  <a:srgbClr val="FFFFFF"/>
                </a:highlight>
                <a:latin typeface="Consolas"/>
                <a:ea typeface="Consolas"/>
                <a:cs typeface="Consolas"/>
                <a:sym typeface="Consolas"/>
              </a:rPr>
              <a:t> = radius</a:t>
            </a:r>
          </a:p>
          <a:p>
            <a:endParaRPr sz="2400" kern="0" dirty="0">
              <a:solidFill>
                <a:srgbClr val="000000"/>
              </a:solidFill>
              <a:highlight>
                <a:srgbClr val="FFFFFF"/>
              </a:highlight>
              <a:latin typeface="Consolas"/>
              <a:ea typeface="Consolas"/>
              <a:cs typeface="Consolas"/>
              <a:sym typeface="Consolas"/>
            </a:endParaRPr>
          </a:p>
          <a:p>
            <a:r>
              <a:rPr lang="en" sz="2400" kern="0" dirty="0">
                <a:solidFill>
                  <a:srgbClr val="000000"/>
                </a:solidFill>
                <a:highlight>
                  <a:srgbClr val="FFFFFF"/>
                </a:highlight>
                <a:latin typeface="Consolas"/>
                <a:ea typeface="Consolas"/>
                <a:cs typeface="Consolas"/>
                <a:sym typeface="Consolas"/>
              </a:rPr>
              <a:t>   </a:t>
            </a:r>
            <a:r>
              <a:rPr lang="en" sz="2400" b="1" kern="0" dirty="0">
                <a:solidFill>
                  <a:srgbClr val="000080"/>
                </a:solidFill>
                <a:highlight>
                  <a:srgbClr val="FFFFFF"/>
                </a:highlight>
                <a:latin typeface="Consolas"/>
                <a:ea typeface="Consolas"/>
                <a:cs typeface="Consolas"/>
                <a:sym typeface="Consolas"/>
              </a:rPr>
              <a:t>def </a:t>
            </a:r>
            <a:r>
              <a:rPr lang="en" sz="2400" kern="0" dirty="0">
                <a:solidFill>
                  <a:srgbClr val="000000"/>
                </a:solidFill>
                <a:highlight>
                  <a:srgbClr val="FFFFFF"/>
                </a:highlight>
                <a:latin typeface="Consolas"/>
                <a:ea typeface="Consolas"/>
                <a:cs typeface="Consolas"/>
                <a:sym typeface="Consolas"/>
              </a:rPr>
              <a:t>area(</a:t>
            </a:r>
            <a:r>
              <a:rPr lang="en" sz="2400" kern="0" dirty="0">
                <a:solidFill>
                  <a:srgbClr val="94558D"/>
                </a:solidFill>
                <a:highlight>
                  <a:srgbClr val="FFFFFF"/>
                </a:highlight>
                <a:latin typeface="Consolas"/>
                <a:ea typeface="Consolas"/>
                <a:cs typeface="Consolas"/>
                <a:sym typeface="Consolas"/>
              </a:rPr>
              <a:t>self</a:t>
            </a:r>
            <a:r>
              <a:rPr lang="en" sz="2400" kern="0" dirty="0">
                <a:solidFill>
                  <a:srgbClr val="000000"/>
                </a:solidFill>
                <a:highlight>
                  <a:srgbClr val="FFFFFF"/>
                </a:highlight>
                <a:latin typeface="Consolas"/>
                <a:ea typeface="Consolas"/>
                <a:cs typeface="Consolas"/>
                <a:sym typeface="Consolas"/>
              </a:rPr>
              <a:t>):</a:t>
            </a:r>
          </a:p>
          <a:p>
            <a:r>
              <a:rPr lang="en" sz="2400" b="1" kern="0" dirty="0">
                <a:solidFill>
                  <a:srgbClr val="000080"/>
                </a:solidFill>
                <a:highlight>
                  <a:srgbClr val="FFFFFF"/>
                </a:highlight>
                <a:latin typeface="Consolas"/>
                <a:ea typeface="Consolas"/>
                <a:cs typeface="Consolas"/>
                <a:sym typeface="Consolas"/>
              </a:rPr>
              <a:t>       return </a:t>
            </a:r>
            <a:r>
              <a:rPr lang="en" sz="2400" kern="0" dirty="0" err="1">
                <a:solidFill>
                  <a:srgbClr val="94558D"/>
                </a:solidFill>
                <a:highlight>
                  <a:srgbClr val="FFFFFF"/>
                </a:highlight>
                <a:latin typeface="Consolas"/>
                <a:ea typeface="Consolas"/>
                <a:cs typeface="Consolas"/>
                <a:sym typeface="Consolas"/>
              </a:rPr>
              <a:t>self</a:t>
            </a:r>
            <a:r>
              <a:rPr lang="en" sz="2400" kern="0" dirty="0" err="1">
                <a:solidFill>
                  <a:srgbClr val="000000"/>
                </a:solidFill>
                <a:highlight>
                  <a:srgbClr val="FFFFFF"/>
                </a:highlight>
                <a:latin typeface="Consolas"/>
                <a:ea typeface="Consolas"/>
                <a:cs typeface="Consolas"/>
                <a:sym typeface="Consolas"/>
              </a:rPr>
              <a:t>.radius</a:t>
            </a:r>
            <a:r>
              <a:rPr lang="en" sz="2400" kern="0" dirty="0">
                <a:solidFill>
                  <a:srgbClr val="000000"/>
                </a:solidFill>
                <a:highlight>
                  <a:srgbClr val="FFFFFF"/>
                </a:highlight>
                <a:latin typeface="Consolas"/>
                <a:ea typeface="Consolas"/>
                <a:cs typeface="Consolas"/>
                <a:sym typeface="Consolas"/>
              </a:rPr>
              <a:t> ** 2 * pi</a:t>
            </a:r>
          </a:p>
        </p:txBody>
      </p:sp>
      <p:sp>
        <p:nvSpPr>
          <p:cNvPr id="4" name="TextBox 3">
            <a:extLst>
              <a:ext uri="{FF2B5EF4-FFF2-40B4-BE49-F238E27FC236}">
                <a16:creationId xmlns:a16="http://schemas.microsoft.com/office/drawing/2014/main" id="{B223E987-1F62-774B-416B-89DDEEE5DE2C}"/>
              </a:ext>
            </a:extLst>
          </p:cNvPr>
          <p:cNvSpPr txBox="1"/>
          <p:nvPr/>
        </p:nvSpPr>
        <p:spPr>
          <a:xfrm>
            <a:off x="2569027" y="1833506"/>
            <a:ext cx="6542315" cy="58477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 sz="3200" dirty="0"/>
              <a:t>DRY = Surely there's a better way?</a:t>
            </a:r>
            <a:endParaRPr lang="en-US" sz="3200" dirty="0"/>
          </a:p>
        </p:txBody>
      </p:sp>
    </p:spTree>
    <p:extLst>
      <p:ext uri="{BB962C8B-B14F-4D97-AF65-F5344CB8AC3E}">
        <p14:creationId xmlns:p14="http://schemas.microsoft.com/office/powerpoint/2010/main" val="13262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p:txBody>
          <a:bodyPr/>
          <a:lstStyle/>
          <a:p>
            <a:r>
              <a:rPr lang="en" dirty="0"/>
              <a:t>Use super() to simplify derived class __</a:t>
            </a:r>
            <a:r>
              <a:rPr lang="en" dirty="0" err="1"/>
              <a:t>init</a:t>
            </a:r>
            <a:r>
              <a:rPr lang="en" dirty="0"/>
              <a:t>__</a:t>
            </a:r>
          </a:p>
        </p:txBody>
      </p:sp>
      <p:sp>
        <p:nvSpPr>
          <p:cNvPr id="236" name="Shape 236"/>
          <p:cNvSpPr txBox="1">
            <a:spLocks noGrp="1"/>
          </p:cNvSpPr>
          <p:nvPr>
            <p:ph type="body" idx="1"/>
          </p:nvPr>
        </p:nvSpPr>
        <p:spPr/>
        <p:txBody>
          <a:bodyPr/>
          <a:lstStyle/>
          <a:p>
            <a:r>
              <a:rPr lang="en-AU" dirty="0"/>
              <a:t>super() returns a proxy object that delegates method calls to the parent</a:t>
            </a:r>
            <a:endParaRPr lang="en" dirty="0"/>
          </a:p>
          <a:p>
            <a:r>
              <a:rPr lang="en-AU" dirty="0"/>
              <a:t>This is useful for accessing inherited methods that have been overridden in a class</a:t>
            </a:r>
            <a:endParaRPr lang="en" dirty="0"/>
          </a:p>
        </p:txBody>
      </p:sp>
      <p:sp>
        <p:nvSpPr>
          <p:cNvPr id="237" name="Shape 237"/>
          <p:cNvSpPr txBox="1">
            <a:spLocks noGrp="1"/>
          </p:cNvSpPr>
          <p:nvPr>
            <p:ph type="sldNum" idx="12"/>
          </p:nvPr>
        </p:nvSpPr>
        <p:spPr/>
        <p:txBody>
          <a:bodyPr/>
          <a:lstStyle/>
          <a:p>
            <a:fld id="{00000000-1234-1234-1234-123412341234}" type="slidenum">
              <a:rPr lang="en"/>
              <a:pPr/>
              <a:t>32</a:t>
            </a:fld>
            <a:endParaRPr lang="en"/>
          </a:p>
        </p:txBody>
      </p:sp>
      <p:sp>
        <p:nvSpPr>
          <p:cNvPr id="238" name="Shape 238"/>
          <p:cNvSpPr txBox="1"/>
          <p:nvPr/>
        </p:nvSpPr>
        <p:spPr>
          <a:xfrm>
            <a:off x="2418700" y="3040452"/>
            <a:ext cx="7282500" cy="3588949"/>
          </a:xfrm>
          <a:prstGeom prst="rect">
            <a:avLst/>
          </a:prstGeom>
          <a:noFill/>
          <a:ln>
            <a:noFill/>
          </a:ln>
        </p:spPr>
        <p:txBody>
          <a:bodyPr lIns="91425" tIns="91425" rIns="91425" bIns="91425" anchor="t" anchorCtr="0">
            <a:noAutofit/>
          </a:bodyPr>
          <a:lstStyle/>
          <a:p>
            <a:endParaRPr sz="2400" kern="0" dirty="0">
              <a:solidFill>
                <a:srgbClr val="000000"/>
              </a:solidFill>
              <a:highlight>
                <a:srgbClr val="FFFFFF"/>
              </a:highlight>
              <a:latin typeface="Consolas"/>
              <a:ea typeface="Consolas"/>
              <a:cs typeface="Consolas"/>
              <a:sym typeface="Consolas"/>
            </a:endParaRPr>
          </a:p>
          <a:p>
            <a:r>
              <a:rPr lang="en" sz="2400" b="1" kern="0" dirty="0">
                <a:solidFill>
                  <a:srgbClr val="000080"/>
                </a:solidFill>
                <a:highlight>
                  <a:srgbClr val="FFFFFF"/>
                </a:highlight>
                <a:latin typeface="Consolas"/>
                <a:ea typeface="Consolas"/>
                <a:cs typeface="Consolas"/>
                <a:sym typeface="Consolas"/>
              </a:rPr>
              <a:t>class </a:t>
            </a:r>
            <a:r>
              <a:rPr lang="en" sz="2400" kern="0" dirty="0">
                <a:solidFill>
                  <a:srgbClr val="000000"/>
                </a:solidFill>
                <a:highlight>
                  <a:srgbClr val="FFFFFF"/>
                </a:highlight>
                <a:latin typeface="Consolas"/>
                <a:ea typeface="Consolas"/>
                <a:cs typeface="Consolas"/>
                <a:sym typeface="Consolas"/>
              </a:rPr>
              <a:t>Circle(Shape):</a:t>
            </a:r>
          </a:p>
          <a:p>
            <a:r>
              <a:rPr lang="en" sz="2400" kern="0" dirty="0">
                <a:solidFill>
                  <a:srgbClr val="000000"/>
                </a:solidFill>
                <a:highlight>
                  <a:srgbClr val="FFFFFF"/>
                </a:highlight>
                <a:latin typeface="Consolas"/>
                <a:ea typeface="Consolas"/>
                <a:cs typeface="Consolas"/>
                <a:sym typeface="Consolas"/>
              </a:rPr>
              <a:t>   </a:t>
            </a:r>
            <a:r>
              <a:rPr lang="en" sz="2400" b="1" kern="0" dirty="0">
                <a:solidFill>
                  <a:srgbClr val="000080"/>
                </a:solidFill>
                <a:highlight>
                  <a:srgbClr val="FFFFFF"/>
                </a:highlight>
                <a:latin typeface="Consolas"/>
                <a:ea typeface="Consolas"/>
                <a:cs typeface="Consolas"/>
                <a:sym typeface="Consolas"/>
              </a:rPr>
              <a:t>def </a:t>
            </a:r>
            <a:r>
              <a:rPr lang="en" sz="2400" kern="0" dirty="0">
                <a:solidFill>
                  <a:srgbClr val="B200B2"/>
                </a:solidFill>
                <a:highlight>
                  <a:srgbClr val="FFFFFF"/>
                </a:highlight>
                <a:latin typeface="Consolas"/>
                <a:ea typeface="Consolas"/>
                <a:cs typeface="Consolas"/>
                <a:sym typeface="Consolas"/>
              </a:rPr>
              <a:t>__</a:t>
            </a:r>
            <a:r>
              <a:rPr lang="en" sz="2400" kern="0" dirty="0" err="1">
                <a:solidFill>
                  <a:srgbClr val="B200B2"/>
                </a:solidFill>
                <a:highlight>
                  <a:srgbClr val="FFFFFF"/>
                </a:highlight>
                <a:latin typeface="Consolas"/>
                <a:ea typeface="Consolas"/>
                <a:cs typeface="Consolas"/>
                <a:sym typeface="Consolas"/>
              </a:rPr>
              <a:t>init</a:t>
            </a:r>
            <a:r>
              <a:rPr lang="en" sz="2400" kern="0" dirty="0">
                <a:solidFill>
                  <a:srgbClr val="B200B2"/>
                </a:solidFill>
                <a:highlight>
                  <a:srgbClr val="FFFFFF"/>
                </a:highlight>
                <a:latin typeface="Consolas"/>
                <a:ea typeface="Consolas"/>
                <a:cs typeface="Consolas"/>
                <a:sym typeface="Consolas"/>
              </a:rPr>
              <a:t>__</a:t>
            </a:r>
            <a:r>
              <a:rPr lang="en" sz="2400" kern="0" dirty="0">
                <a:solidFill>
                  <a:srgbClr val="000000"/>
                </a:solidFill>
                <a:highlight>
                  <a:srgbClr val="FFFFFF"/>
                </a:highlight>
                <a:latin typeface="Consolas"/>
                <a:ea typeface="Consolas"/>
                <a:cs typeface="Consolas"/>
                <a:sym typeface="Consolas"/>
              </a:rPr>
              <a:t>(</a:t>
            </a:r>
            <a:r>
              <a:rPr lang="en" sz="2400" kern="0" dirty="0">
                <a:solidFill>
                  <a:srgbClr val="94558D"/>
                </a:solidFill>
                <a:highlight>
                  <a:srgbClr val="FFFFFF"/>
                </a:highlight>
                <a:latin typeface="Consolas"/>
                <a:ea typeface="Consolas"/>
                <a:cs typeface="Consolas"/>
                <a:sym typeface="Consolas"/>
              </a:rPr>
              <a:t>self</a:t>
            </a:r>
            <a:r>
              <a:rPr lang="en" sz="2400" kern="0" dirty="0">
                <a:solidFill>
                  <a:srgbClr val="000000"/>
                </a:solidFill>
                <a:highlight>
                  <a:srgbClr val="FFFFFF"/>
                </a:highlight>
                <a:latin typeface="Consolas"/>
                <a:ea typeface="Consolas"/>
                <a:cs typeface="Consolas"/>
                <a:sym typeface="Consolas"/>
              </a:rPr>
              <a:t>, x=0, y=0, radius=1):</a:t>
            </a:r>
          </a:p>
          <a:p>
            <a:r>
              <a:rPr lang="en" sz="2400" kern="0" dirty="0">
                <a:solidFill>
                  <a:srgbClr val="000000"/>
                </a:solidFill>
                <a:highlight>
                  <a:srgbClr val="FFFFFF"/>
                </a:highlight>
                <a:latin typeface="Consolas"/>
                <a:ea typeface="Consolas"/>
                <a:cs typeface="Consolas"/>
                <a:sym typeface="Consolas"/>
              </a:rPr>
              <a:t>       </a:t>
            </a:r>
            <a:r>
              <a:rPr lang="en" sz="2400" kern="0" dirty="0">
                <a:solidFill>
                  <a:srgbClr val="000000"/>
                </a:solidFill>
                <a:latin typeface="Consolas"/>
                <a:ea typeface="Consolas"/>
                <a:cs typeface="Consolas"/>
                <a:sym typeface="Consolas"/>
              </a:rPr>
              <a:t>super</a:t>
            </a:r>
            <a:r>
              <a:rPr lang="en" sz="2400" kern="0" dirty="0">
                <a:solidFill>
                  <a:srgbClr val="000000"/>
                </a:solidFill>
                <a:highlight>
                  <a:srgbClr val="FFFFFF"/>
                </a:highlight>
                <a:latin typeface="Consolas"/>
                <a:ea typeface="Consolas"/>
                <a:cs typeface="Consolas"/>
                <a:sym typeface="Consolas"/>
              </a:rPr>
              <a:t>().</a:t>
            </a:r>
            <a:r>
              <a:rPr lang="en" sz="2400" kern="0" dirty="0">
                <a:solidFill>
                  <a:srgbClr val="B200B2"/>
                </a:solidFill>
                <a:highlight>
                  <a:srgbClr val="FFFFFF"/>
                </a:highlight>
                <a:latin typeface="Consolas"/>
                <a:ea typeface="Consolas"/>
                <a:cs typeface="Consolas"/>
                <a:sym typeface="Consolas"/>
              </a:rPr>
              <a:t>__</a:t>
            </a:r>
            <a:r>
              <a:rPr lang="en" sz="2400" kern="0" dirty="0" err="1">
                <a:solidFill>
                  <a:srgbClr val="B200B2"/>
                </a:solidFill>
                <a:highlight>
                  <a:srgbClr val="FFFFFF"/>
                </a:highlight>
                <a:latin typeface="Consolas"/>
                <a:ea typeface="Consolas"/>
                <a:cs typeface="Consolas"/>
                <a:sym typeface="Consolas"/>
              </a:rPr>
              <a:t>init</a:t>
            </a:r>
            <a:r>
              <a:rPr lang="en" sz="2400" kern="0" dirty="0">
                <a:solidFill>
                  <a:srgbClr val="B200B2"/>
                </a:solidFill>
                <a:highlight>
                  <a:srgbClr val="FFFFFF"/>
                </a:highlight>
                <a:latin typeface="Consolas"/>
                <a:ea typeface="Consolas"/>
                <a:cs typeface="Consolas"/>
                <a:sym typeface="Consolas"/>
              </a:rPr>
              <a:t>__</a:t>
            </a:r>
            <a:r>
              <a:rPr lang="en" sz="2400" kern="0" dirty="0">
                <a:solidFill>
                  <a:srgbClr val="000000"/>
                </a:solidFill>
                <a:highlight>
                  <a:srgbClr val="FFFFFF"/>
                </a:highlight>
                <a:latin typeface="Consolas"/>
                <a:ea typeface="Consolas"/>
                <a:cs typeface="Consolas"/>
                <a:sym typeface="Consolas"/>
              </a:rPr>
              <a:t>(x, y)</a:t>
            </a:r>
          </a:p>
          <a:p>
            <a:r>
              <a:rPr lang="en" sz="2400" kern="0" dirty="0">
                <a:solidFill>
                  <a:srgbClr val="000000"/>
                </a:solidFill>
                <a:highlight>
                  <a:srgbClr val="FFFFFF"/>
                </a:highlight>
                <a:latin typeface="Consolas"/>
                <a:ea typeface="Consolas"/>
                <a:cs typeface="Consolas"/>
                <a:sym typeface="Consolas"/>
              </a:rPr>
              <a:t>       </a:t>
            </a:r>
            <a:r>
              <a:rPr lang="en" sz="2400" kern="0" dirty="0" err="1">
                <a:solidFill>
                  <a:srgbClr val="94558D"/>
                </a:solidFill>
                <a:highlight>
                  <a:srgbClr val="FFFFFF"/>
                </a:highlight>
                <a:latin typeface="Consolas"/>
                <a:ea typeface="Consolas"/>
                <a:cs typeface="Consolas"/>
                <a:sym typeface="Consolas"/>
              </a:rPr>
              <a:t>self</a:t>
            </a:r>
            <a:r>
              <a:rPr lang="en" sz="2400" kern="0" dirty="0" err="1">
                <a:solidFill>
                  <a:srgbClr val="000000"/>
                </a:solidFill>
                <a:highlight>
                  <a:srgbClr val="FFFFFF"/>
                </a:highlight>
                <a:latin typeface="Consolas"/>
                <a:ea typeface="Consolas"/>
                <a:cs typeface="Consolas"/>
                <a:sym typeface="Consolas"/>
              </a:rPr>
              <a:t>.radius</a:t>
            </a:r>
            <a:r>
              <a:rPr lang="en" sz="2400" kern="0" dirty="0">
                <a:solidFill>
                  <a:srgbClr val="000000"/>
                </a:solidFill>
                <a:highlight>
                  <a:srgbClr val="FFFFFF"/>
                </a:highlight>
                <a:latin typeface="Consolas"/>
                <a:ea typeface="Consolas"/>
                <a:cs typeface="Consolas"/>
                <a:sym typeface="Consolas"/>
              </a:rPr>
              <a:t> = radius</a:t>
            </a:r>
          </a:p>
          <a:p>
            <a:endParaRPr sz="2400" kern="0" dirty="0">
              <a:solidFill>
                <a:srgbClr val="000000"/>
              </a:solidFill>
              <a:highlight>
                <a:srgbClr val="FFFFFF"/>
              </a:highlight>
              <a:latin typeface="Consolas"/>
              <a:ea typeface="Consolas"/>
              <a:cs typeface="Consolas"/>
              <a:sym typeface="Consolas"/>
            </a:endParaRPr>
          </a:p>
          <a:p>
            <a:r>
              <a:rPr lang="en" sz="2400" kern="0" dirty="0">
                <a:solidFill>
                  <a:srgbClr val="000000"/>
                </a:solidFill>
                <a:highlight>
                  <a:srgbClr val="FFFFFF"/>
                </a:highlight>
                <a:latin typeface="Consolas"/>
                <a:ea typeface="Consolas"/>
                <a:cs typeface="Consolas"/>
                <a:sym typeface="Consolas"/>
              </a:rPr>
              <a:t>   </a:t>
            </a:r>
            <a:r>
              <a:rPr lang="en" sz="2400" b="1" kern="0" dirty="0">
                <a:solidFill>
                  <a:srgbClr val="000080"/>
                </a:solidFill>
                <a:highlight>
                  <a:srgbClr val="FFFFFF"/>
                </a:highlight>
                <a:latin typeface="Consolas"/>
                <a:ea typeface="Consolas"/>
                <a:cs typeface="Consolas"/>
                <a:sym typeface="Consolas"/>
              </a:rPr>
              <a:t>def </a:t>
            </a:r>
            <a:r>
              <a:rPr lang="en" sz="2400" kern="0" dirty="0">
                <a:solidFill>
                  <a:srgbClr val="000000"/>
                </a:solidFill>
                <a:highlight>
                  <a:srgbClr val="FFFFFF"/>
                </a:highlight>
                <a:latin typeface="Consolas"/>
                <a:ea typeface="Consolas"/>
                <a:cs typeface="Consolas"/>
                <a:sym typeface="Consolas"/>
              </a:rPr>
              <a:t>area(</a:t>
            </a:r>
            <a:r>
              <a:rPr lang="en" sz="2400" kern="0" dirty="0">
                <a:solidFill>
                  <a:srgbClr val="94558D"/>
                </a:solidFill>
                <a:highlight>
                  <a:srgbClr val="FFFFFF"/>
                </a:highlight>
                <a:latin typeface="Consolas"/>
                <a:ea typeface="Consolas"/>
                <a:cs typeface="Consolas"/>
                <a:sym typeface="Consolas"/>
              </a:rPr>
              <a:t>self</a:t>
            </a:r>
            <a:r>
              <a:rPr lang="en" sz="2400" kern="0" dirty="0">
                <a:solidFill>
                  <a:srgbClr val="000000"/>
                </a:solidFill>
                <a:highlight>
                  <a:srgbClr val="FFFFFF"/>
                </a:highlight>
                <a:latin typeface="Consolas"/>
                <a:ea typeface="Consolas"/>
                <a:cs typeface="Consolas"/>
                <a:sym typeface="Consolas"/>
              </a:rPr>
              <a:t>):</a:t>
            </a:r>
          </a:p>
          <a:p>
            <a:r>
              <a:rPr lang="en" sz="2400" b="1" kern="0" dirty="0">
                <a:solidFill>
                  <a:srgbClr val="000080"/>
                </a:solidFill>
                <a:highlight>
                  <a:srgbClr val="FFFFFF"/>
                </a:highlight>
                <a:latin typeface="Consolas"/>
                <a:ea typeface="Consolas"/>
                <a:cs typeface="Consolas"/>
                <a:sym typeface="Consolas"/>
              </a:rPr>
              <a:t>       return </a:t>
            </a:r>
            <a:r>
              <a:rPr lang="en" sz="2400" kern="0" dirty="0" err="1">
                <a:solidFill>
                  <a:srgbClr val="94558D"/>
                </a:solidFill>
                <a:highlight>
                  <a:srgbClr val="FFFFFF"/>
                </a:highlight>
                <a:latin typeface="Consolas"/>
                <a:ea typeface="Consolas"/>
                <a:cs typeface="Consolas"/>
                <a:sym typeface="Consolas"/>
              </a:rPr>
              <a:t>self</a:t>
            </a:r>
            <a:r>
              <a:rPr lang="en" sz="2400" kern="0" dirty="0" err="1">
                <a:solidFill>
                  <a:srgbClr val="000000"/>
                </a:solidFill>
                <a:highlight>
                  <a:srgbClr val="FFFFFF"/>
                </a:highlight>
                <a:latin typeface="Consolas"/>
                <a:ea typeface="Consolas"/>
                <a:cs typeface="Consolas"/>
                <a:sym typeface="Consolas"/>
              </a:rPr>
              <a:t>.radius</a:t>
            </a:r>
            <a:r>
              <a:rPr lang="en" sz="2400" kern="0" dirty="0">
                <a:solidFill>
                  <a:srgbClr val="000000"/>
                </a:solidFill>
                <a:highlight>
                  <a:srgbClr val="FFFFFF"/>
                </a:highlight>
                <a:latin typeface="Consolas"/>
                <a:ea typeface="Consolas"/>
                <a:cs typeface="Consolas"/>
                <a:sym typeface="Consolas"/>
              </a:rPr>
              <a:t> ** 2 * pi</a:t>
            </a:r>
          </a:p>
        </p:txBody>
      </p:sp>
      <p:sp>
        <p:nvSpPr>
          <p:cNvPr id="239" name="Shape 239"/>
          <p:cNvSpPr/>
          <p:nvPr/>
        </p:nvSpPr>
        <p:spPr>
          <a:xfrm>
            <a:off x="3587001" y="4231750"/>
            <a:ext cx="3893999" cy="428100"/>
          </a:xfrm>
          <a:prstGeom prst="roundRect">
            <a:avLst>
              <a:gd name="adj" fmla="val 16667"/>
            </a:avLst>
          </a:prstGeom>
          <a:noFill/>
          <a:ln w="19050" cap="flat" cmpd="sng">
            <a:solidFill>
              <a:srgbClr val="CC0000"/>
            </a:solidFill>
            <a:prstDash val="solid"/>
            <a:round/>
            <a:headEnd type="none" w="med" len="med"/>
            <a:tailEnd type="none" w="med" len="med"/>
          </a:ln>
        </p:spPr>
        <p:txBody>
          <a:bodyPr lIns="91425" tIns="91425" rIns="91425" bIns="91425" anchor="ctr" anchorCtr="0">
            <a:noAutofit/>
          </a:bodyPr>
          <a:lstStyle/>
          <a:p>
            <a:endParaRPr sz="1400" kern="0">
              <a:solidFill>
                <a:srgbClr val="000000"/>
              </a:solidFill>
              <a:latin typeface="Arial"/>
              <a:ea typeface="Arial"/>
              <a:cs typeface="Arial"/>
              <a:sym typeface="Arial"/>
            </a:endParaRPr>
          </a:p>
        </p:txBody>
      </p:sp>
      <p:sp>
        <p:nvSpPr>
          <p:cNvPr id="240" name="Shape 240"/>
          <p:cNvSpPr/>
          <p:nvPr/>
        </p:nvSpPr>
        <p:spPr>
          <a:xfrm>
            <a:off x="7500651" y="4175900"/>
            <a:ext cx="1778699" cy="560100"/>
          </a:xfrm>
          <a:prstGeom prst="leftArrow">
            <a:avLst>
              <a:gd name="adj1" fmla="val 50000"/>
              <a:gd name="adj2" fmla="val 50000"/>
            </a:avLst>
          </a:prstGeom>
          <a:solidFill>
            <a:srgbClr val="CC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sz="1400" kern="0">
              <a:solidFill>
                <a:srgbClr val="000000"/>
              </a:solidFill>
              <a:latin typeface="Arial"/>
              <a:ea typeface="Arial"/>
              <a:cs typeface="Arial"/>
              <a:sym typeface="Arial"/>
            </a:endParaRPr>
          </a:p>
        </p:txBody>
      </p:sp>
    </p:spTree>
    <p:extLst>
      <p:ext uri="{BB962C8B-B14F-4D97-AF65-F5344CB8AC3E}">
        <p14:creationId xmlns:p14="http://schemas.microsoft.com/office/powerpoint/2010/main" val="154202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fade">
                                      <p:cBhvr>
                                        <p:cTn id="7" dur="500"/>
                                        <p:tgtEl>
                                          <p:spTgt spid="2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9"/>
                                        </p:tgtEl>
                                        <p:attrNameLst>
                                          <p:attrName>style.visibility</p:attrName>
                                        </p:attrNameLst>
                                      </p:cBhvr>
                                      <p:to>
                                        <p:strVal val="visible"/>
                                      </p:to>
                                    </p:set>
                                    <p:animEffect transition="in" filter="fade">
                                      <p:cBhvr>
                                        <p:cTn id="10"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p:bldP spid="24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p:txBody>
          <a:bodyPr/>
          <a:lstStyle/>
          <a:p>
            <a:r>
              <a:rPr lang="en" dirty="0"/>
              <a:t>Use **</a:t>
            </a:r>
            <a:r>
              <a:rPr lang="en" dirty="0" err="1"/>
              <a:t>kwargs</a:t>
            </a:r>
            <a:r>
              <a:rPr lang="en" dirty="0"/>
              <a:t> to further simplify derived __</a:t>
            </a:r>
            <a:r>
              <a:rPr lang="en" dirty="0" err="1"/>
              <a:t>init</a:t>
            </a:r>
            <a:r>
              <a:rPr lang="en" dirty="0"/>
              <a:t>__</a:t>
            </a:r>
          </a:p>
        </p:txBody>
      </p:sp>
      <p:sp>
        <p:nvSpPr>
          <p:cNvPr id="236" name="Shape 236"/>
          <p:cNvSpPr txBox="1">
            <a:spLocks noGrp="1"/>
          </p:cNvSpPr>
          <p:nvPr>
            <p:ph type="body" idx="1"/>
          </p:nvPr>
        </p:nvSpPr>
        <p:spPr/>
        <p:txBody>
          <a:bodyPr/>
          <a:lstStyle/>
          <a:p>
            <a:r>
              <a:rPr lang="en" dirty="0"/>
              <a:t>Instead of passing positional arguments explicitly, we can pass all arguments using **</a:t>
            </a:r>
            <a:r>
              <a:rPr lang="en" dirty="0" err="1"/>
              <a:t>kwargs</a:t>
            </a:r>
            <a:r>
              <a:rPr lang="en" dirty="0"/>
              <a:t> </a:t>
            </a:r>
          </a:p>
          <a:p>
            <a:r>
              <a:rPr lang="en" dirty="0" err="1"/>
              <a:t>kwargs</a:t>
            </a:r>
            <a:r>
              <a:rPr lang="en" dirty="0"/>
              <a:t> = keyword arguments = a dictionary of all the arguments</a:t>
            </a:r>
          </a:p>
        </p:txBody>
      </p:sp>
      <p:sp>
        <p:nvSpPr>
          <p:cNvPr id="237" name="Shape 237"/>
          <p:cNvSpPr txBox="1">
            <a:spLocks noGrp="1"/>
          </p:cNvSpPr>
          <p:nvPr>
            <p:ph type="sldNum" idx="12"/>
          </p:nvPr>
        </p:nvSpPr>
        <p:spPr/>
        <p:txBody>
          <a:bodyPr/>
          <a:lstStyle/>
          <a:p>
            <a:fld id="{00000000-1234-1234-1234-123412341234}" type="slidenum">
              <a:rPr lang="en"/>
              <a:pPr/>
              <a:t>33</a:t>
            </a:fld>
            <a:endParaRPr lang="en"/>
          </a:p>
        </p:txBody>
      </p:sp>
      <p:sp>
        <p:nvSpPr>
          <p:cNvPr id="238" name="Shape 238"/>
          <p:cNvSpPr txBox="1"/>
          <p:nvPr/>
        </p:nvSpPr>
        <p:spPr>
          <a:xfrm>
            <a:off x="2418700" y="3269052"/>
            <a:ext cx="7868300" cy="3588949"/>
          </a:xfrm>
          <a:prstGeom prst="rect">
            <a:avLst/>
          </a:prstGeom>
          <a:noFill/>
          <a:ln>
            <a:noFill/>
          </a:ln>
        </p:spPr>
        <p:txBody>
          <a:bodyPr lIns="91425" tIns="91425" rIns="91425" bIns="91425" anchor="t" anchorCtr="0">
            <a:noAutofit/>
          </a:bodyPr>
          <a:lstStyle/>
          <a:p>
            <a:endParaRPr sz="2400" kern="0" dirty="0">
              <a:solidFill>
                <a:srgbClr val="000000"/>
              </a:solidFill>
              <a:highlight>
                <a:srgbClr val="FFFFFF"/>
              </a:highlight>
              <a:latin typeface="Consolas"/>
              <a:ea typeface="Consolas"/>
              <a:cs typeface="Consolas"/>
              <a:sym typeface="Consolas"/>
            </a:endParaRPr>
          </a:p>
          <a:p>
            <a:r>
              <a:rPr lang="en" sz="2400" b="1" kern="0" dirty="0">
                <a:solidFill>
                  <a:srgbClr val="000080"/>
                </a:solidFill>
                <a:highlight>
                  <a:srgbClr val="FFFFFF"/>
                </a:highlight>
                <a:latin typeface="Consolas"/>
                <a:ea typeface="Consolas"/>
                <a:cs typeface="Consolas"/>
                <a:sym typeface="Consolas"/>
              </a:rPr>
              <a:t>class </a:t>
            </a:r>
            <a:r>
              <a:rPr lang="en" sz="2400" kern="0" dirty="0">
                <a:solidFill>
                  <a:srgbClr val="000000"/>
                </a:solidFill>
                <a:highlight>
                  <a:srgbClr val="FFFFFF"/>
                </a:highlight>
                <a:latin typeface="Consolas"/>
                <a:ea typeface="Consolas"/>
                <a:cs typeface="Consolas"/>
                <a:sym typeface="Consolas"/>
              </a:rPr>
              <a:t>Circle(Shape):</a:t>
            </a:r>
          </a:p>
          <a:p>
            <a:r>
              <a:rPr lang="en-AU" sz="2400" dirty="0">
                <a:latin typeface="Consolas" panose="020B0609020204030204" pitchFamily="49" charset="0"/>
                <a:cs typeface="Consolas" panose="020B0609020204030204" pitchFamily="49" charset="0"/>
              </a:rPr>
              <a:t>    </a:t>
            </a:r>
            <a:r>
              <a:rPr lang="en-AU" sz="2400" b="1" dirty="0">
                <a:solidFill>
                  <a:srgbClr val="000080"/>
                </a:solidFill>
                <a:latin typeface="Consolas" panose="020B0609020204030204" pitchFamily="49" charset="0"/>
                <a:cs typeface="Consolas" panose="020B0609020204030204" pitchFamily="49" charset="0"/>
              </a:rPr>
              <a:t>def </a:t>
            </a:r>
            <a:r>
              <a:rPr lang="en-AU" sz="2400" dirty="0">
                <a:solidFill>
                  <a:srgbClr val="B200B2"/>
                </a:solidFill>
                <a:latin typeface="Consolas" panose="020B0609020204030204" pitchFamily="49" charset="0"/>
                <a:cs typeface="Consolas" panose="020B0609020204030204" pitchFamily="49" charset="0"/>
              </a:rPr>
              <a:t>__</a:t>
            </a:r>
            <a:r>
              <a:rPr lang="en-AU" sz="2400" dirty="0" err="1">
                <a:solidFill>
                  <a:srgbClr val="B200B2"/>
                </a:solidFill>
                <a:latin typeface="Consolas" panose="020B0609020204030204" pitchFamily="49" charset="0"/>
                <a:cs typeface="Consolas" panose="020B0609020204030204" pitchFamily="49" charset="0"/>
              </a:rPr>
              <a:t>init</a:t>
            </a:r>
            <a:r>
              <a:rPr lang="en-AU" sz="2400" dirty="0">
                <a:solidFill>
                  <a:srgbClr val="B200B2"/>
                </a:solidFill>
                <a:latin typeface="Consolas" panose="020B0609020204030204" pitchFamily="49" charset="0"/>
                <a:cs typeface="Consolas" panose="020B0609020204030204" pitchFamily="49" charset="0"/>
              </a:rPr>
              <a:t>__</a:t>
            </a:r>
            <a:r>
              <a:rPr lang="en-AU" sz="2400" dirty="0">
                <a:latin typeface="Consolas" panose="020B0609020204030204" pitchFamily="49" charset="0"/>
                <a:cs typeface="Consolas" panose="020B0609020204030204" pitchFamily="49" charset="0"/>
              </a:rPr>
              <a:t>(</a:t>
            </a:r>
            <a:r>
              <a:rPr lang="en-AU" sz="2400" dirty="0">
                <a:solidFill>
                  <a:srgbClr val="94558D"/>
                </a:solidFill>
                <a:latin typeface="Consolas" panose="020B0609020204030204" pitchFamily="49" charset="0"/>
                <a:cs typeface="Consolas" panose="020B0609020204030204" pitchFamily="49" charset="0"/>
              </a:rPr>
              <a:t>self</a:t>
            </a:r>
            <a:r>
              <a:rPr lang="en-AU" sz="2400" dirty="0">
                <a:latin typeface="Consolas" panose="020B0609020204030204" pitchFamily="49" charset="0"/>
                <a:cs typeface="Consolas" panose="020B0609020204030204" pitchFamily="49" charset="0"/>
              </a:rPr>
              <a:t>, radius=</a:t>
            </a:r>
            <a:r>
              <a:rPr lang="en-AU" sz="2400" dirty="0">
                <a:solidFill>
                  <a:srgbClr val="0000FF"/>
                </a:solidFill>
                <a:latin typeface="Consolas" panose="020B0609020204030204" pitchFamily="49" charset="0"/>
                <a:cs typeface="Consolas" panose="020B0609020204030204" pitchFamily="49" charset="0"/>
              </a:rPr>
              <a:t>1</a:t>
            </a:r>
            <a:r>
              <a:rPr lang="en-AU" sz="2400" dirty="0">
                <a:latin typeface="Consolas" panose="020B0609020204030204" pitchFamily="49" charset="0"/>
                <a:cs typeface="Consolas" panose="020B0609020204030204" pitchFamily="49" charset="0"/>
              </a:rPr>
              <a:t>, **</a:t>
            </a:r>
            <a:r>
              <a:rPr lang="en-AU" sz="2400" dirty="0" err="1">
                <a:latin typeface="Consolas" panose="020B0609020204030204" pitchFamily="49" charset="0"/>
                <a:cs typeface="Consolas" panose="020B0609020204030204" pitchFamily="49" charset="0"/>
              </a:rPr>
              <a:t>kwargs</a:t>
            </a:r>
            <a:r>
              <a:rPr lang="en-AU" sz="2400" dirty="0">
                <a:latin typeface="Consolas" panose="020B0609020204030204" pitchFamily="49" charset="0"/>
                <a:cs typeface="Consolas" panose="020B0609020204030204" pitchFamily="49" charset="0"/>
              </a:rPr>
              <a:t>):</a:t>
            </a:r>
            <a:br>
              <a:rPr lang="en-AU" sz="2400" dirty="0">
                <a:latin typeface="Consolas" panose="020B0609020204030204" pitchFamily="49" charset="0"/>
                <a:cs typeface="Consolas" panose="020B0609020204030204" pitchFamily="49" charset="0"/>
              </a:rPr>
            </a:br>
            <a:r>
              <a:rPr lang="en-AU" sz="2400" dirty="0">
                <a:latin typeface="Consolas" panose="020B0609020204030204" pitchFamily="49" charset="0"/>
                <a:cs typeface="Consolas" panose="020B0609020204030204" pitchFamily="49" charset="0"/>
              </a:rPr>
              <a:t>        </a:t>
            </a:r>
            <a:r>
              <a:rPr lang="en-AU" sz="2400" dirty="0">
                <a:solidFill>
                  <a:srgbClr val="000080"/>
                </a:solidFill>
                <a:latin typeface="Consolas" panose="020B0609020204030204" pitchFamily="49" charset="0"/>
                <a:cs typeface="Consolas" panose="020B0609020204030204" pitchFamily="49" charset="0"/>
              </a:rPr>
              <a:t>super</a:t>
            </a:r>
            <a:r>
              <a:rPr lang="en-AU" sz="2400" dirty="0">
                <a:latin typeface="Consolas" panose="020B0609020204030204" pitchFamily="49" charset="0"/>
                <a:cs typeface="Consolas" panose="020B0609020204030204" pitchFamily="49" charset="0"/>
              </a:rPr>
              <a:t>().</a:t>
            </a:r>
            <a:r>
              <a:rPr lang="en-AU" sz="2400" dirty="0">
                <a:solidFill>
                  <a:srgbClr val="B200B2"/>
                </a:solidFill>
                <a:latin typeface="Consolas" panose="020B0609020204030204" pitchFamily="49" charset="0"/>
                <a:cs typeface="Consolas" panose="020B0609020204030204" pitchFamily="49" charset="0"/>
              </a:rPr>
              <a:t>__</a:t>
            </a:r>
            <a:r>
              <a:rPr lang="en-AU" sz="2400" dirty="0" err="1">
                <a:solidFill>
                  <a:srgbClr val="B200B2"/>
                </a:solidFill>
                <a:latin typeface="Consolas" panose="020B0609020204030204" pitchFamily="49" charset="0"/>
                <a:cs typeface="Consolas" panose="020B0609020204030204" pitchFamily="49" charset="0"/>
              </a:rPr>
              <a:t>init</a:t>
            </a:r>
            <a:r>
              <a:rPr lang="en-AU" sz="2400" dirty="0">
                <a:solidFill>
                  <a:srgbClr val="B200B2"/>
                </a:solidFill>
                <a:latin typeface="Consolas" panose="020B0609020204030204" pitchFamily="49" charset="0"/>
                <a:cs typeface="Consolas" panose="020B0609020204030204" pitchFamily="49" charset="0"/>
              </a:rPr>
              <a:t>__</a:t>
            </a:r>
            <a:r>
              <a:rPr lang="en-AU" sz="2400" dirty="0">
                <a:latin typeface="Consolas" panose="020B0609020204030204" pitchFamily="49" charset="0"/>
                <a:cs typeface="Consolas" panose="020B0609020204030204" pitchFamily="49" charset="0"/>
              </a:rPr>
              <a:t>(**</a:t>
            </a:r>
            <a:r>
              <a:rPr lang="en-AU" sz="2400" dirty="0" err="1">
                <a:latin typeface="Consolas" panose="020B0609020204030204" pitchFamily="49" charset="0"/>
                <a:cs typeface="Consolas" panose="020B0609020204030204" pitchFamily="49" charset="0"/>
              </a:rPr>
              <a:t>kwargs</a:t>
            </a:r>
            <a:r>
              <a:rPr lang="en-AU" sz="2400" dirty="0">
                <a:latin typeface="Consolas" panose="020B0609020204030204" pitchFamily="49" charset="0"/>
                <a:cs typeface="Consolas" panose="020B0609020204030204" pitchFamily="49" charset="0"/>
              </a:rPr>
              <a:t>)</a:t>
            </a:r>
            <a:br>
              <a:rPr lang="en-AU" sz="2400" dirty="0">
                <a:latin typeface="Consolas" panose="020B0609020204030204" pitchFamily="49" charset="0"/>
                <a:cs typeface="Consolas" panose="020B0609020204030204" pitchFamily="49" charset="0"/>
              </a:rPr>
            </a:br>
            <a:r>
              <a:rPr lang="en-AU" sz="2400" dirty="0">
                <a:latin typeface="Consolas" panose="020B0609020204030204" pitchFamily="49" charset="0"/>
                <a:cs typeface="Consolas" panose="020B0609020204030204" pitchFamily="49" charset="0"/>
              </a:rPr>
              <a:t>        </a:t>
            </a:r>
            <a:r>
              <a:rPr lang="en-AU" sz="2400" dirty="0" err="1">
                <a:solidFill>
                  <a:srgbClr val="94558D"/>
                </a:solidFill>
                <a:latin typeface="Consolas" panose="020B0609020204030204" pitchFamily="49" charset="0"/>
                <a:cs typeface="Consolas" panose="020B0609020204030204" pitchFamily="49" charset="0"/>
              </a:rPr>
              <a:t>self</a:t>
            </a:r>
            <a:r>
              <a:rPr lang="en-AU" sz="2400" dirty="0" err="1">
                <a:latin typeface="Consolas" panose="020B0609020204030204" pitchFamily="49" charset="0"/>
                <a:cs typeface="Consolas" panose="020B0609020204030204" pitchFamily="49" charset="0"/>
              </a:rPr>
              <a:t>.radius</a:t>
            </a:r>
            <a:r>
              <a:rPr lang="en-AU" sz="2400" dirty="0">
                <a:latin typeface="Consolas" panose="020B0609020204030204" pitchFamily="49" charset="0"/>
                <a:cs typeface="Consolas" panose="020B0609020204030204" pitchFamily="49" charset="0"/>
              </a:rPr>
              <a:t> = radius</a:t>
            </a:r>
            <a:br>
              <a:rPr lang="en-AU" sz="2400" dirty="0">
                <a:latin typeface="Consolas" panose="020B0609020204030204" pitchFamily="49" charset="0"/>
                <a:cs typeface="Consolas" panose="020B0609020204030204" pitchFamily="49" charset="0"/>
              </a:rPr>
            </a:br>
            <a:br>
              <a:rPr lang="en-AU" sz="2400" dirty="0">
                <a:latin typeface="Consolas" panose="020B0609020204030204" pitchFamily="49" charset="0"/>
                <a:cs typeface="Consolas" panose="020B0609020204030204" pitchFamily="49" charset="0"/>
              </a:rPr>
            </a:br>
            <a:r>
              <a:rPr lang="en-AU" sz="2400" dirty="0">
                <a:latin typeface="Consolas" panose="020B0609020204030204" pitchFamily="49" charset="0"/>
                <a:cs typeface="Consolas" panose="020B0609020204030204" pitchFamily="49" charset="0"/>
              </a:rPr>
              <a:t>c = Circle(</a:t>
            </a:r>
            <a:r>
              <a:rPr lang="en-AU" sz="2400" dirty="0">
                <a:solidFill>
                  <a:srgbClr val="660099"/>
                </a:solidFill>
                <a:latin typeface="Consolas" panose="020B0609020204030204" pitchFamily="49" charset="0"/>
                <a:cs typeface="Consolas" panose="020B0609020204030204" pitchFamily="49" charset="0"/>
              </a:rPr>
              <a:t>x</a:t>
            </a:r>
            <a:r>
              <a:rPr lang="en-AU" sz="2400" dirty="0">
                <a:latin typeface="Consolas" panose="020B0609020204030204" pitchFamily="49" charset="0"/>
                <a:cs typeface="Consolas" panose="020B0609020204030204" pitchFamily="49" charset="0"/>
              </a:rPr>
              <a:t>=</a:t>
            </a:r>
            <a:r>
              <a:rPr lang="en-AU" sz="2400" dirty="0">
                <a:solidFill>
                  <a:srgbClr val="0000FF"/>
                </a:solidFill>
                <a:latin typeface="Consolas" panose="020B0609020204030204" pitchFamily="49" charset="0"/>
                <a:cs typeface="Consolas" panose="020B0609020204030204" pitchFamily="49" charset="0"/>
              </a:rPr>
              <a:t>3</a:t>
            </a:r>
            <a:r>
              <a:rPr lang="en-AU" sz="2400" dirty="0">
                <a:latin typeface="Consolas" panose="020B0609020204030204" pitchFamily="49" charset="0"/>
                <a:cs typeface="Consolas" panose="020B0609020204030204" pitchFamily="49" charset="0"/>
              </a:rPr>
              <a:t>, </a:t>
            </a:r>
            <a:r>
              <a:rPr lang="en-AU" sz="2400" dirty="0">
                <a:solidFill>
                  <a:srgbClr val="660099"/>
                </a:solidFill>
                <a:latin typeface="Consolas" panose="020B0609020204030204" pitchFamily="49" charset="0"/>
                <a:cs typeface="Consolas" panose="020B0609020204030204" pitchFamily="49" charset="0"/>
              </a:rPr>
              <a:t>y</a:t>
            </a:r>
            <a:r>
              <a:rPr lang="en-AU" sz="2400" dirty="0">
                <a:latin typeface="Consolas" panose="020B0609020204030204" pitchFamily="49" charset="0"/>
                <a:cs typeface="Consolas" panose="020B0609020204030204" pitchFamily="49" charset="0"/>
              </a:rPr>
              <a:t>=</a:t>
            </a:r>
            <a:r>
              <a:rPr lang="en-AU" sz="2400" dirty="0">
                <a:solidFill>
                  <a:srgbClr val="0000FF"/>
                </a:solidFill>
                <a:latin typeface="Consolas" panose="020B0609020204030204" pitchFamily="49" charset="0"/>
                <a:cs typeface="Consolas" panose="020B0609020204030204" pitchFamily="49" charset="0"/>
              </a:rPr>
              <a:t>4</a:t>
            </a:r>
            <a:r>
              <a:rPr lang="en-AU" sz="2400" dirty="0">
                <a:latin typeface="Consolas" panose="020B0609020204030204" pitchFamily="49" charset="0"/>
                <a:cs typeface="Consolas" panose="020B0609020204030204" pitchFamily="49" charset="0"/>
              </a:rPr>
              <a:t>, </a:t>
            </a:r>
            <a:r>
              <a:rPr lang="en-AU" sz="2400" dirty="0">
                <a:solidFill>
                  <a:srgbClr val="660099"/>
                </a:solidFill>
                <a:latin typeface="Consolas" panose="020B0609020204030204" pitchFamily="49" charset="0"/>
                <a:cs typeface="Consolas" panose="020B0609020204030204" pitchFamily="49" charset="0"/>
              </a:rPr>
              <a:t>radius</a:t>
            </a:r>
            <a:r>
              <a:rPr lang="en-AU" sz="2400" dirty="0">
                <a:latin typeface="Consolas" panose="020B0609020204030204" pitchFamily="49" charset="0"/>
                <a:cs typeface="Consolas" panose="020B0609020204030204" pitchFamily="49" charset="0"/>
              </a:rPr>
              <a:t>=</a:t>
            </a:r>
            <a:r>
              <a:rPr lang="en-AU" sz="2400" dirty="0">
                <a:solidFill>
                  <a:srgbClr val="0000FF"/>
                </a:solidFill>
                <a:latin typeface="Consolas" panose="020B0609020204030204" pitchFamily="49" charset="0"/>
                <a:cs typeface="Consolas" panose="020B0609020204030204" pitchFamily="49" charset="0"/>
              </a:rPr>
              <a:t>5</a:t>
            </a:r>
            <a:r>
              <a:rPr lang="en-AU" sz="2400" dirty="0">
                <a:latin typeface="Consolas" panose="020B0609020204030204" pitchFamily="49" charset="0"/>
                <a:cs typeface="Consolas" panose="020B0609020204030204" pitchFamily="49" charset="0"/>
              </a:rPr>
              <a:t>)</a:t>
            </a:r>
            <a:br>
              <a:rPr lang="en-AU" sz="2400" dirty="0">
                <a:latin typeface="Consolas" panose="020B0609020204030204" pitchFamily="49" charset="0"/>
                <a:cs typeface="Consolas" panose="020B0609020204030204" pitchFamily="49" charset="0"/>
              </a:rPr>
            </a:br>
            <a:endParaRPr sz="2400" kern="0" dirty="0">
              <a:solidFill>
                <a:srgbClr val="000000"/>
              </a:solidFill>
              <a:highlight>
                <a:srgbClr val="FFFFFF"/>
              </a:highlight>
              <a:latin typeface="Consolas" panose="020B0609020204030204" pitchFamily="49" charset="0"/>
              <a:ea typeface="Consolas"/>
              <a:cs typeface="Consolas" panose="020B0609020204030204" pitchFamily="49" charset="0"/>
              <a:sym typeface="Consolas"/>
            </a:endParaRPr>
          </a:p>
        </p:txBody>
      </p:sp>
    </p:spTree>
    <p:extLst>
      <p:ext uri="{BB962C8B-B14F-4D97-AF65-F5344CB8AC3E}">
        <p14:creationId xmlns:p14="http://schemas.microsoft.com/office/powerpoint/2010/main" val="1959234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0AE2-33AB-357C-4138-A27E849F985E}"/>
              </a:ext>
            </a:extLst>
          </p:cNvPr>
          <p:cNvSpPr>
            <a:spLocks noGrp="1"/>
          </p:cNvSpPr>
          <p:nvPr>
            <p:ph type="title"/>
          </p:nvPr>
        </p:nvSpPr>
        <p:spPr/>
        <p:txBody>
          <a:bodyPr/>
          <a:lstStyle/>
          <a:p>
            <a:r>
              <a:rPr lang="en-US" dirty="0"/>
              <a:t>Let's update our derived (from Person) classes</a:t>
            </a:r>
          </a:p>
        </p:txBody>
      </p:sp>
      <p:sp>
        <p:nvSpPr>
          <p:cNvPr id="3" name="Content Placeholder 2">
            <a:extLst>
              <a:ext uri="{FF2B5EF4-FFF2-40B4-BE49-F238E27FC236}">
                <a16:creationId xmlns:a16="http://schemas.microsoft.com/office/drawing/2014/main" id="{D311A1D3-AF26-2FDA-A95C-1B7964F5E4E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5DCA034-A363-9BC6-CF98-709B229CDEF8}"/>
              </a:ext>
            </a:extLst>
          </p:cNvPr>
          <p:cNvSpPr>
            <a:spLocks noGrp="1"/>
          </p:cNvSpPr>
          <p:nvPr>
            <p:ph type="sldNum" sz="quarter" idx="12"/>
          </p:nvPr>
        </p:nvSpPr>
        <p:spPr/>
        <p:txBody>
          <a:bodyPr/>
          <a:lstStyle/>
          <a:p>
            <a:fld id="{9BA6F528-5FD8-2D4C-A50E-2D0CF89D053C}" type="slidenum">
              <a:rPr lang="en-US" smtClean="0"/>
              <a:pPr/>
              <a:t>34</a:t>
            </a:fld>
            <a:endParaRPr lang="en-US"/>
          </a:p>
        </p:txBody>
      </p:sp>
    </p:spTree>
    <p:extLst>
      <p:ext uri="{BB962C8B-B14F-4D97-AF65-F5344CB8AC3E}">
        <p14:creationId xmlns:p14="http://schemas.microsoft.com/office/powerpoint/2010/main" val="2048631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p:txBody>
          <a:bodyPr/>
          <a:lstStyle/>
          <a:p>
            <a:r>
              <a:rPr lang="en-US" dirty="0"/>
              <a:t>Do this now - </a:t>
            </a:r>
            <a:r>
              <a:rPr lang="en-AU" dirty="0"/>
              <a:t>create the following classes</a:t>
            </a:r>
            <a:endParaRPr lang="en" dirty="0"/>
          </a:p>
        </p:txBody>
      </p:sp>
      <p:sp>
        <p:nvSpPr>
          <p:cNvPr id="246" name="Shape 246"/>
          <p:cNvSpPr txBox="1">
            <a:spLocks noGrp="1"/>
          </p:cNvSpPr>
          <p:nvPr>
            <p:ph type="body" idx="1"/>
          </p:nvPr>
        </p:nvSpPr>
        <p:spPr/>
        <p:txBody>
          <a:bodyPr/>
          <a:lstStyle/>
          <a:p>
            <a:r>
              <a:rPr lang="en-AU" b="1" dirty="0"/>
              <a:t>Employee</a:t>
            </a:r>
            <a:r>
              <a:rPr lang="en-AU" dirty="0"/>
              <a:t> - derived from Person</a:t>
            </a:r>
          </a:p>
          <a:p>
            <a:pPr lvl="1"/>
            <a:r>
              <a:rPr lang="en-AU" dirty="0"/>
              <a:t>also has </a:t>
            </a:r>
            <a:r>
              <a:rPr lang="en-AU" dirty="0">
                <a:latin typeface="Consolas" panose="020B0609020204030204" pitchFamily="49" charset="0"/>
                <a:cs typeface="Consolas" panose="020B0609020204030204" pitchFamily="49" charset="0"/>
              </a:rPr>
              <a:t>salary</a:t>
            </a:r>
            <a:r>
              <a:rPr lang="en-AU" dirty="0"/>
              <a:t> attribute</a:t>
            </a:r>
          </a:p>
          <a:p>
            <a:r>
              <a:rPr lang="en-AU" b="1" dirty="0"/>
              <a:t>Musician</a:t>
            </a:r>
            <a:r>
              <a:rPr lang="en-AU" dirty="0"/>
              <a:t> - derived from Person</a:t>
            </a:r>
          </a:p>
          <a:p>
            <a:pPr lvl="1"/>
            <a:r>
              <a:rPr lang="en-AU" dirty="0"/>
              <a:t>also has </a:t>
            </a:r>
            <a:r>
              <a:rPr lang="en-AU" dirty="0">
                <a:latin typeface="Consolas" panose="020B0609020204030204" pitchFamily="49" charset="0"/>
                <a:cs typeface="Consolas" panose="020B0609020204030204" pitchFamily="49" charset="0"/>
              </a:rPr>
              <a:t>style</a:t>
            </a:r>
            <a:r>
              <a:rPr lang="en-AU" dirty="0"/>
              <a:t> attribute and </a:t>
            </a:r>
            <a:r>
              <a:rPr lang="en-AU" dirty="0">
                <a:latin typeface="Consolas" panose="020B0609020204030204" pitchFamily="49" charset="0"/>
                <a:cs typeface="Consolas" panose="020B0609020204030204" pitchFamily="49" charset="0"/>
              </a:rPr>
              <a:t>play(duration)</a:t>
            </a:r>
            <a:r>
              <a:rPr lang="en-AU" dirty="0"/>
              <a:t> method</a:t>
            </a:r>
          </a:p>
          <a:p>
            <a:pPr marL="0" indent="0">
              <a:buNone/>
            </a:pPr>
            <a:endParaRPr lang="en-AU" dirty="0"/>
          </a:p>
        </p:txBody>
      </p:sp>
      <p:sp>
        <p:nvSpPr>
          <p:cNvPr id="247" name="Shape 247"/>
          <p:cNvSpPr txBox="1">
            <a:spLocks noGrp="1"/>
          </p:cNvSpPr>
          <p:nvPr>
            <p:ph type="sldNum" idx="12"/>
          </p:nvPr>
        </p:nvSpPr>
        <p:spPr/>
        <p:txBody>
          <a:bodyPr/>
          <a:lstStyle/>
          <a:p>
            <a:fld id="{00000000-1234-1234-1234-123412341234}" type="slidenum">
              <a:rPr lang="en"/>
              <a:pPr/>
              <a:t>35</a:t>
            </a:fld>
            <a:endParaRPr lang="en"/>
          </a:p>
        </p:txBody>
      </p:sp>
      <p:pic>
        <p:nvPicPr>
          <p:cNvPr id="2" name="Picture 1" descr="Pencil">
            <a:extLst>
              <a:ext uri="{FF2B5EF4-FFF2-40B4-BE49-F238E27FC236}">
                <a16:creationId xmlns:a16="http://schemas.microsoft.com/office/drawing/2014/main" id="{839C8237-36D7-0D72-A616-B5A89C5EBE9C}"/>
              </a:ext>
            </a:extLst>
          </p:cNvPr>
          <p:cNvPicPr>
            <a:picLocks noChangeAspect="1"/>
          </p:cNvPicPr>
          <p:nvPr/>
        </p:nvPicPr>
        <p:blipFill>
          <a:blip r:embed="rId3"/>
          <a:stretch>
            <a:fillRect/>
          </a:stretch>
        </p:blipFill>
        <p:spPr>
          <a:xfrm>
            <a:off x="0" y="0"/>
            <a:ext cx="861825" cy="1108061"/>
          </a:xfrm>
          <a:prstGeom prst="rect">
            <a:avLst/>
          </a:prstGeom>
        </p:spPr>
      </p:pic>
    </p:spTree>
    <p:extLst>
      <p:ext uri="{BB962C8B-B14F-4D97-AF65-F5344CB8AC3E}">
        <p14:creationId xmlns:p14="http://schemas.microsoft.com/office/powerpoint/2010/main" val="1013864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All new classes inherit everything from object</a:t>
            </a:r>
          </a:p>
        </p:txBody>
      </p:sp>
      <p:sp>
        <p:nvSpPr>
          <p:cNvPr id="2" name="Slide Number Placeholder 3">
            <a:extLst>
              <a:ext uri="{FF2B5EF4-FFF2-40B4-BE49-F238E27FC236}">
                <a16:creationId xmlns:a16="http://schemas.microsoft.com/office/drawing/2014/main" id="{ABA7E0B2-0F8E-4731-2FDA-B87718521A85}"/>
              </a:ext>
            </a:extLst>
          </p:cNvPr>
          <p:cNvSpPr>
            <a:spLocks noGrp="1"/>
          </p:cNvSpPr>
          <p:nvPr>
            <p:ph type="sldNum" sz="quarter" idx="12"/>
          </p:nvPr>
        </p:nvSpPr>
        <p:spPr>
          <a:xfrm>
            <a:off x="211069" y="74249"/>
            <a:ext cx="460570" cy="342562"/>
          </a:xfrm>
        </p:spPr>
        <p:txBody>
          <a:bodyPr/>
          <a:lstStyle/>
          <a:p>
            <a:fld id="{9BA6F528-5FD8-2D4C-A50E-2D0CF89D053C}" type="slidenum">
              <a:rPr lang="en-US" smtClean="0"/>
              <a:pPr/>
              <a:t>36</a:t>
            </a:fld>
            <a:endParaRPr lang="en-US" dirty="0"/>
          </a:p>
        </p:txBody>
      </p:sp>
    </p:spTree>
    <p:extLst>
      <p:ext uri="{BB962C8B-B14F-4D97-AF65-F5344CB8AC3E}">
        <p14:creationId xmlns:p14="http://schemas.microsoft.com/office/powerpoint/2010/main" val="2367765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latin typeface="Consolas" panose="020B0609020204030204" pitchFamily="49" charset="0"/>
                <a:cs typeface="Consolas" panose="020B0609020204030204" pitchFamily="49" charset="0"/>
              </a:rPr>
              <a:t>x.y</a:t>
            </a:r>
            <a:r>
              <a:rPr lang="en-US" dirty="0">
                <a:latin typeface="Consolas" panose="020B0609020204030204" pitchFamily="49" charset="0"/>
                <a:cs typeface="Consolas" panose="020B0609020204030204" pitchFamily="49" charset="0"/>
              </a:rPr>
              <a:t>	</a:t>
            </a:r>
            <a:r>
              <a:rPr lang="en-US" dirty="0"/>
              <a:t>?</a:t>
            </a:r>
          </a:p>
        </p:txBody>
      </p:sp>
      <p:sp>
        <p:nvSpPr>
          <p:cNvPr id="3" name="Content Placeholder 2"/>
          <p:cNvSpPr>
            <a:spLocks noGrp="1"/>
          </p:cNvSpPr>
          <p:nvPr>
            <p:ph idx="1"/>
          </p:nvPr>
        </p:nvSpPr>
        <p:spPr/>
        <p:txBody>
          <a:bodyPr/>
          <a:lstStyle/>
          <a:p>
            <a:r>
              <a:rPr lang="en-US" dirty="0"/>
              <a:t>Look for the attribute (y) in the object (x)</a:t>
            </a:r>
          </a:p>
          <a:p>
            <a:r>
              <a:rPr lang="en-US" dirty="0"/>
              <a:t>If not in the object, look to the object's class for the attribute</a:t>
            </a:r>
          </a:p>
          <a:p>
            <a:r>
              <a:rPr lang="en-US" dirty="0"/>
              <a:t>If not in the object's class, look up the hierarchy (parent classes) for the attribute</a:t>
            </a:r>
          </a:p>
          <a:p>
            <a:r>
              <a:rPr lang="en-US" dirty="0"/>
              <a:t>If you hit </a:t>
            </a:r>
            <a:r>
              <a:rPr lang="en-US" dirty="0">
                <a:latin typeface="Consolas" panose="020B0609020204030204" pitchFamily="49" charset="0"/>
                <a:cs typeface="Consolas" panose="020B0609020204030204" pitchFamily="49" charset="0"/>
              </a:rPr>
              <a:t>object</a:t>
            </a:r>
            <a:r>
              <a:rPr lang="en-US" dirty="0"/>
              <a:t> and it's not there, then the attribute does not exist, so raise an exception</a:t>
            </a:r>
          </a:p>
        </p:txBody>
      </p:sp>
      <p:sp>
        <p:nvSpPr>
          <p:cNvPr id="4" name="Slide Number Placeholder 3">
            <a:extLst>
              <a:ext uri="{FF2B5EF4-FFF2-40B4-BE49-F238E27FC236}">
                <a16:creationId xmlns:a16="http://schemas.microsoft.com/office/drawing/2014/main" id="{4AB83851-ADB0-B4C9-B2F4-F7D8D08343EF}"/>
              </a:ext>
            </a:extLst>
          </p:cNvPr>
          <p:cNvSpPr>
            <a:spLocks noGrp="1"/>
          </p:cNvSpPr>
          <p:nvPr>
            <p:ph type="sldNum" sz="quarter" idx="12"/>
          </p:nvPr>
        </p:nvSpPr>
        <p:spPr>
          <a:xfrm>
            <a:off x="211069" y="74249"/>
            <a:ext cx="460570" cy="342562"/>
          </a:xfrm>
        </p:spPr>
        <p:txBody>
          <a:bodyPr/>
          <a:lstStyle/>
          <a:p>
            <a:fld id="{9BA6F528-5FD8-2D4C-A50E-2D0CF89D053C}" type="slidenum">
              <a:rPr lang="en-US" smtClean="0"/>
              <a:pPr/>
              <a:t>37</a:t>
            </a:fld>
            <a:endParaRPr lang="en-US" dirty="0"/>
          </a:p>
        </p:txBody>
      </p:sp>
    </p:spTree>
    <p:extLst>
      <p:ext uri="{BB962C8B-B14F-4D97-AF65-F5344CB8AC3E}">
        <p14:creationId xmlns:p14="http://schemas.microsoft.com/office/powerpoint/2010/main" val="52335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dirty="0"/>
              <a:t>Inheritance gives us a way to </a:t>
            </a:r>
            <a:r>
              <a:rPr lang="en-US" dirty="0" err="1"/>
              <a:t>organise</a:t>
            </a:r>
            <a:r>
              <a:rPr lang="en-US" dirty="0"/>
              <a:t> code</a:t>
            </a:r>
          </a:p>
        </p:txBody>
      </p:sp>
      <p:sp>
        <p:nvSpPr>
          <p:cNvPr id="33796" name="Rectangle 3"/>
          <p:cNvSpPr>
            <a:spLocks noGrp="1" noChangeArrowheads="1"/>
          </p:cNvSpPr>
          <p:nvPr>
            <p:ph idx="1"/>
          </p:nvPr>
        </p:nvSpPr>
        <p:spPr/>
        <p:txBody>
          <a:bodyPr/>
          <a:lstStyle/>
          <a:p>
            <a:r>
              <a:rPr lang="en-US" dirty="0"/>
              <a:t>Reuse</a:t>
            </a:r>
          </a:p>
          <a:p>
            <a:pPr lvl="1"/>
            <a:r>
              <a:rPr lang="en-US" dirty="0"/>
              <a:t>Use code from super classes (without rewriting) to get that </a:t>
            </a:r>
            <a:r>
              <a:rPr lang="en-US" dirty="0" err="1"/>
              <a:t>behaviour</a:t>
            </a:r>
            <a:r>
              <a:rPr lang="en-US" dirty="0"/>
              <a:t> in our class.</a:t>
            </a:r>
          </a:p>
          <a:p>
            <a:r>
              <a:rPr lang="en-US" dirty="0"/>
              <a:t>Override</a:t>
            </a:r>
          </a:p>
          <a:p>
            <a:pPr lvl="1"/>
            <a:r>
              <a:rPr lang="en-US" dirty="0"/>
              <a:t>change super class behavior to be specific to a subclass</a:t>
            </a:r>
          </a:p>
          <a:p>
            <a:r>
              <a:rPr lang="en-US" dirty="0" err="1"/>
              <a:t>Specialise</a:t>
            </a:r>
            <a:endParaRPr lang="en-US" dirty="0"/>
          </a:p>
          <a:p>
            <a:pPr lvl="1"/>
            <a:r>
              <a:rPr lang="en-US" dirty="0"/>
              <a:t>A subclass can inherit code from its superclass, but modify anything that is particular to that subclass</a:t>
            </a:r>
          </a:p>
          <a:p>
            <a:pPr marL="0" indent="0">
              <a:buNone/>
            </a:pPr>
            <a:endParaRPr lang="en-US" dirty="0"/>
          </a:p>
        </p:txBody>
      </p:sp>
      <p:sp>
        <p:nvSpPr>
          <p:cNvPr id="2" name="Slide Number Placeholder 3">
            <a:extLst>
              <a:ext uri="{FF2B5EF4-FFF2-40B4-BE49-F238E27FC236}">
                <a16:creationId xmlns:a16="http://schemas.microsoft.com/office/drawing/2014/main" id="{A1010753-8C6C-9355-0317-0F72ED7867AC}"/>
              </a:ext>
            </a:extLst>
          </p:cNvPr>
          <p:cNvSpPr>
            <a:spLocks noGrp="1"/>
          </p:cNvSpPr>
          <p:nvPr>
            <p:ph type="sldNum" sz="quarter" idx="12"/>
          </p:nvPr>
        </p:nvSpPr>
        <p:spPr>
          <a:xfrm>
            <a:off x="211069" y="74249"/>
            <a:ext cx="460570" cy="342562"/>
          </a:xfrm>
        </p:spPr>
        <p:txBody>
          <a:bodyPr/>
          <a:lstStyle/>
          <a:p>
            <a:fld id="{9BA6F528-5FD8-2D4C-A50E-2D0CF89D053C}" type="slidenum">
              <a:rPr lang="en-US" smtClean="0"/>
              <a:pPr/>
              <a:t>38</a:t>
            </a:fld>
            <a:endParaRPr lang="en-US" dirty="0"/>
          </a:p>
        </p:txBody>
      </p:sp>
    </p:spTree>
    <p:extLst>
      <p:ext uri="{BB962C8B-B14F-4D97-AF65-F5344CB8AC3E}">
        <p14:creationId xmlns:p14="http://schemas.microsoft.com/office/powerpoint/2010/main" val="137143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796">
                                            <p:txEl>
                                              <p:pRg st="2" end="2"/>
                                            </p:txEl>
                                          </p:spTgt>
                                        </p:tgtEl>
                                        <p:attrNameLst>
                                          <p:attrName>style.visibility</p:attrName>
                                        </p:attrNameLst>
                                      </p:cBhvr>
                                      <p:to>
                                        <p:strVal val="visible"/>
                                      </p:to>
                                    </p:set>
                                    <p:animEffect transition="in" filter="fade">
                                      <p:cBhvr>
                                        <p:cTn id="7" dur="500"/>
                                        <p:tgtEl>
                                          <p:spTgt spid="3379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796">
                                            <p:txEl>
                                              <p:pRg st="3" end="3"/>
                                            </p:txEl>
                                          </p:spTgt>
                                        </p:tgtEl>
                                        <p:attrNameLst>
                                          <p:attrName>style.visibility</p:attrName>
                                        </p:attrNameLst>
                                      </p:cBhvr>
                                      <p:to>
                                        <p:strVal val="visible"/>
                                      </p:to>
                                    </p:set>
                                    <p:animEffect transition="in" filter="fade">
                                      <p:cBhvr>
                                        <p:cTn id="10" dur="500"/>
                                        <p:tgtEl>
                                          <p:spTgt spid="3379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796">
                                            <p:txEl>
                                              <p:pRg st="4" end="4"/>
                                            </p:txEl>
                                          </p:spTgt>
                                        </p:tgtEl>
                                        <p:attrNameLst>
                                          <p:attrName>style.visibility</p:attrName>
                                        </p:attrNameLst>
                                      </p:cBhvr>
                                      <p:to>
                                        <p:strVal val="visible"/>
                                      </p:to>
                                    </p:set>
                                    <p:animEffect transition="in" filter="fade">
                                      <p:cBhvr>
                                        <p:cTn id="15" dur="500"/>
                                        <p:tgtEl>
                                          <p:spTgt spid="33796">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3796">
                                            <p:txEl>
                                              <p:pRg st="5" end="5"/>
                                            </p:txEl>
                                          </p:spTgt>
                                        </p:tgtEl>
                                        <p:attrNameLst>
                                          <p:attrName>style.visibility</p:attrName>
                                        </p:attrNameLst>
                                      </p:cBhvr>
                                      <p:to>
                                        <p:strVal val="visible"/>
                                      </p:to>
                                    </p:set>
                                    <p:animEffect transition="in" filter="fade">
                                      <p:cBhvr>
                                        <p:cTn id="18" dur="500"/>
                                        <p:tgtEl>
                                          <p:spTgt spid="337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tLang="en-US" dirty="0"/>
              <a:t>Polymorphism allows us to treat similar classes similarly</a:t>
            </a:r>
          </a:p>
        </p:txBody>
      </p:sp>
      <p:sp>
        <p:nvSpPr>
          <p:cNvPr id="3" name="Content Placeholder 2"/>
          <p:cNvSpPr>
            <a:spLocks noGrp="1"/>
          </p:cNvSpPr>
          <p:nvPr>
            <p:ph idx="1"/>
          </p:nvPr>
        </p:nvSpPr>
        <p:spPr/>
        <p:txBody>
          <a:bodyPr/>
          <a:lstStyle/>
          <a:p>
            <a:r>
              <a:rPr lang="en-US" dirty="0"/>
              <a:t>If you have a list of objects that are not all the same type (class), but they all have the same method name defined, you can call that method on each element in the exact same way:</a:t>
            </a:r>
          </a:p>
          <a:p>
            <a:endParaRPr lang="en-US" dirty="0"/>
          </a:p>
          <a:p>
            <a:pPr marL="0" indent="0">
              <a:buNone/>
            </a:pPr>
            <a:r>
              <a:rPr lang="en-AU" dirty="0">
                <a:latin typeface="Consolas" panose="020B0609020204030204" pitchFamily="49" charset="0"/>
                <a:cs typeface="Consolas" panose="020B0609020204030204" pitchFamily="49" charset="0"/>
              </a:rPr>
              <a:t>performers = [dancer, comedian, musician]</a:t>
            </a:r>
            <a:br>
              <a:rPr lang="en-AU" dirty="0">
                <a:latin typeface="Consolas" panose="020B0609020204030204" pitchFamily="49" charset="0"/>
                <a:cs typeface="Consolas" panose="020B0609020204030204" pitchFamily="49" charset="0"/>
              </a:rPr>
            </a:br>
            <a:r>
              <a:rPr lang="en-AU" dirty="0">
                <a:solidFill>
                  <a:srgbClr val="0033B3"/>
                </a:solidFill>
                <a:effectLst/>
                <a:latin typeface="Consolas" panose="020B0609020204030204" pitchFamily="49" charset="0"/>
                <a:cs typeface="Consolas" panose="020B0609020204030204" pitchFamily="49" charset="0"/>
              </a:rPr>
              <a:t>for </a:t>
            </a:r>
            <a:r>
              <a:rPr lang="en-AU" dirty="0">
                <a:latin typeface="Consolas" panose="020B0609020204030204" pitchFamily="49" charset="0"/>
                <a:cs typeface="Consolas" panose="020B0609020204030204" pitchFamily="49" charset="0"/>
              </a:rPr>
              <a:t>performer </a:t>
            </a:r>
            <a:r>
              <a:rPr lang="en-AU" dirty="0">
                <a:solidFill>
                  <a:srgbClr val="0033B3"/>
                </a:solidFill>
                <a:effectLst/>
                <a:latin typeface="Consolas" panose="020B0609020204030204" pitchFamily="49" charset="0"/>
                <a:cs typeface="Consolas" panose="020B0609020204030204" pitchFamily="49" charset="0"/>
              </a:rPr>
              <a:t>in </a:t>
            </a:r>
            <a:r>
              <a:rPr lang="en-AU" dirty="0">
                <a:latin typeface="Consolas" panose="020B0609020204030204" pitchFamily="49" charset="0"/>
                <a:cs typeface="Consolas" panose="020B0609020204030204" pitchFamily="49" charset="0"/>
              </a:rPr>
              <a:t>performers:</a:t>
            </a:r>
            <a:br>
              <a:rPr lang="en-AU" dirty="0">
                <a:latin typeface="Consolas" panose="020B0609020204030204" pitchFamily="49" charset="0"/>
                <a:cs typeface="Consolas" panose="020B0609020204030204" pitchFamily="49" charset="0"/>
              </a:rPr>
            </a:br>
            <a:r>
              <a:rPr lang="en-AU" dirty="0">
                <a:latin typeface="Consolas" panose="020B0609020204030204" pitchFamily="49" charset="0"/>
                <a:cs typeface="Consolas" panose="020B0609020204030204" pitchFamily="49" charset="0"/>
              </a:rPr>
              <a:t>    </a:t>
            </a:r>
            <a:r>
              <a:rPr lang="en-AU" dirty="0" err="1">
                <a:latin typeface="Consolas" panose="020B0609020204030204" pitchFamily="49" charset="0"/>
                <a:cs typeface="Consolas" panose="020B0609020204030204" pitchFamily="49" charset="0"/>
              </a:rPr>
              <a:t>performer.perform</a:t>
            </a:r>
            <a:r>
              <a:rPr lang="en-AU" dirty="0">
                <a:latin typeface="Consolas" panose="020B0609020204030204" pitchFamily="49" charset="0"/>
                <a:cs typeface="Consolas" panose="020B0609020204030204" pitchFamily="49" charset="0"/>
              </a:rPr>
              <a:t>()</a:t>
            </a:r>
            <a:br>
              <a:rPr lang="en-AU"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t>Each performer is an object of a different class. </a:t>
            </a:r>
          </a:p>
          <a:p>
            <a:r>
              <a:rPr lang="en-US" dirty="0">
                <a:latin typeface="Consolas" panose="020B0609020204030204" pitchFamily="49" charset="0"/>
                <a:cs typeface="Consolas" panose="020B0609020204030204" pitchFamily="49" charset="0"/>
              </a:rPr>
              <a:t>perform()</a:t>
            </a:r>
            <a:r>
              <a:rPr lang="en-US" dirty="0"/>
              <a:t> does different things for each class.</a:t>
            </a:r>
          </a:p>
        </p:txBody>
      </p:sp>
      <p:sp>
        <p:nvSpPr>
          <p:cNvPr id="2" name="Slide Number Placeholder 3">
            <a:extLst>
              <a:ext uri="{FF2B5EF4-FFF2-40B4-BE49-F238E27FC236}">
                <a16:creationId xmlns:a16="http://schemas.microsoft.com/office/drawing/2014/main" id="{0D53ACC4-4394-501B-CD12-405CE8E06279}"/>
              </a:ext>
            </a:extLst>
          </p:cNvPr>
          <p:cNvSpPr>
            <a:spLocks noGrp="1"/>
          </p:cNvSpPr>
          <p:nvPr>
            <p:ph type="sldNum" sz="quarter" idx="12"/>
          </p:nvPr>
        </p:nvSpPr>
        <p:spPr>
          <a:xfrm>
            <a:off x="211069" y="74249"/>
            <a:ext cx="460570" cy="342562"/>
          </a:xfrm>
        </p:spPr>
        <p:txBody>
          <a:bodyPr/>
          <a:lstStyle/>
          <a:p>
            <a:fld id="{9BA6F528-5FD8-2D4C-A50E-2D0CF89D053C}" type="slidenum">
              <a:rPr lang="en-US" smtClean="0"/>
              <a:pPr/>
              <a:t>39</a:t>
            </a:fld>
            <a:endParaRPr lang="en-US" dirty="0"/>
          </a:p>
        </p:txBody>
      </p:sp>
    </p:spTree>
    <p:extLst>
      <p:ext uri="{BB962C8B-B14F-4D97-AF65-F5344CB8AC3E}">
        <p14:creationId xmlns:p14="http://schemas.microsoft.com/office/powerpoint/2010/main" val="178651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AU" sz="3600" dirty="0"/>
              <a:t>Create a </a:t>
            </a:r>
            <a:r>
              <a:rPr lang="en-AU" sz="3600" dirty="0">
                <a:latin typeface="Consolas" panose="020B0609020204030204" pitchFamily="49" charset="0"/>
                <a:cs typeface="Consolas" panose="020B0609020204030204" pitchFamily="49" charset="0"/>
              </a:rPr>
              <a:t>Person</a:t>
            </a:r>
            <a:r>
              <a:rPr lang="en-AU" sz="3600" dirty="0"/>
              <a:t> class:</a:t>
            </a:r>
          </a:p>
          <a:p>
            <a:r>
              <a:rPr lang="en-AU" sz="3600" dirty="0"/>
              <a:t>Name</a:t>
            </a:r>
          </a:p>
          <a:p>
            <a:r>
              <a:rPr lang="en-AU" sz="3600" dirty="0"/>
              <a:t>Date of birth</a:t>
            </a:r>
          </a:p>
          <a:p>
            <a:r>
              <a:rPr lang="en-AU" sz="3600" dirty="0"/>
              <a:t>method to get age</a:t>
            </a:r>
          </a:p>
          <a:p>
            <a:pPr marL="0" indent="0">
              <a:buNone/>
            </a:pPr>
            <a:endParaRPr lang="en-AU" sz="3600" dirty="0"/>
          </a:p>
        </p:txBody>
      </p:sp>
      <p:sp>
        <p:nvSpPr>
          <p:cNvPr id="4" name="Slide Number Placeholder 3">
            <a:extLst>
              <a:ext uri="{FF2B5EF4-FFF2-40B4-BE49-F238E27FC236}">
                <a16:creationId xmlns:a16="http://schemas.microsoft.com/office/drawing/2014/main" id="{0B75EDE3-3593-43BB-9F0D-6FED776FB272}"/>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2" name="Title 1"/>
          <p:cNvSpPr>
            <a:spLocks noGrp="1"/>
          </p:cNvSpPr>
          <p:nvPr>
            <p:ph type="title"/>
          </p:nvPr>
        </p:nvSpPr>
        <p:spPr/>
        <p:txBody>
          <a:bodyPr/>
          <a:lstStyle/>
          <a:p>
            <a:r>
              <a:rPr lang="en-AU" dirty="0"/>
              <a:t>Do this now</a:t>
            </a:r>
          </a:p>
        </p:txBody>
      </p:sp>
      <p:pic>
        <p:nvPicPr>
          <p:cNvPr id="7" name="Picture 6" descr="Pencil">
            <a:extLst>
              <a:ext uri="{FF2B5EF4-FFF2-40B4-BE49-F238E27FC236}">
                <a16:creationId xmlns:a16="http://schemas.microsoft.com/office/drawing/2014/main" id="{BC657534-CADA-F747-8627-F419CC4E7251}"/>
              </a:ext>
            </a:extLst>
          </p:cNvPr>
          <p:cNvPicPr>
            <a:picLocks noChangeAspect="1"/>
          </p:cNvPicPr>
          <p:nvPr/>
        </p:nvPicPr>
        <p:blipFill>
          <a:blip r:embed="rId3"/>
          <a:stretch>
            <a:fillRect/>
          </a:stretch>
        </p:blipFill>
        <p:spPr>
          <a:xfrm>
            <a:off x="0" y="0"/>
            <a:ext cx="861825" cy="1108061"/>
          </a:xfrm>
          <a:prstGeom prst="rect">
            <a:avLst/>
          </a:prstGeom>
        </p:spPr>
      </p:pic>
    </p:spTree>
    <p:extLst>
      <p:ext uri="{BB962C8B-B14F-4D97-AF65-F5344CB8AC3E}">
        <p14:creationId xmlns:p14="http://schemas.microsoft.com/office/powerpoint/2010/main" val="41891455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4277A08-4578-9134-FF44-D7DBE0569CE3}"/>
              </a:ext>
            </a:extLst>
          </p:cNvPr>
          <p:cNvPicPr>
            <a:picLocks noChangeAspect="1"/>
          </p:cNvPicPr>
          <p:nvPr/>
        </p:nvPicPr>
        <p:blipFill>
          <a:blip r:embed="rId3"/>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138C4842-926F-B618-DE71-6F21BD1E9B44}"/>
              </a:ext>
            </a:extLst>
          </p:cNvPr>
          <p:cNvPicPr>
            <a:picLocks noChangeAspect="1"/>
          </p:cNvPicPr>
          <p:nvPr/>
        </p:nvPicPr>
        <p:blipFill>
          <a:blip r:embed="rId4"/>
          <a:stretch>
            <a:fillRect/>
          </a:stretch>
        </p:blipFill>
        <p:spPr>
          <a:xfrm>
            <a:off x="2328333" y="80797"/>
            <a:ext cx="6102369" cy="6696405"/>
          </a:xfrm>
          <a:prstGeom prst="rect">
            <a:avLst/>
          </a:prstGeom>
        </p:spPr>
      </p:pic>
    </p:spTree>
    <p:extLst>
      <p:ext uri="{BB962C8B-B14F-4D97-AF65-F5344CB8AC3E}">
        <p14:creationId xmlns:p14="http://schemas.microsoft.com/office/powerpoint/2010/main" val="391654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5370893C-81D3-4E4E-B9DB-546C3209D920}"/>
              </a:ext>
            </a:extLst>
          </p:cNvPr>
          <p:cNvSpPr>
            <a:spLocks noGrp="1" noChangeArrowheads="1"/>
          </p:cNvSpPr>
          <p:nvPr>
            <p:ph type="title"/>
          </p:nvPr>
        </p:nvSpPr>
        <p:spPr/>
        <p:txBody>
          <a:bodyPr/>
          <a:lstStyle/>
          <a:p>
            <a:r>
              <a:rPr lang="en-US" altLang="en-US" dirty="0">
                <a:cs typeface="Courier New" panose="02070309020205020404" pitchFamily="49" charset="0"/>
              </a:rPr>
              <a:t>Real-world objects are often </a:t>
            </a:r>
            <a:r>
              <a:rPr lang="en-US" altLang="en-US" dirty="0" err="1">
                <a:cs typeface="Courier New" panose="02070309020205020404" pitchFamily="49" charset="0"/>
              </a:rPr>
              <a:t>specialised</a:t>
            </a:r>
            <a:r>
              <a:rPr lang="en-US" altLang="en-US" dirty="0">
                <a:cs typeface="Courier New" panose="02070309020205020404" pitchFamily="49" charset="0"/>
              </a:rPr>
              <a:t> versions of more general objects</a:t>
            </a:r>
          </a:p>
        </p:txBody>
      </p:sp>
      <p:sp>
        <p:nvSpPr>
          <p:cNvPr id="5123" name="Content Placeholder 2">
            <a:extLst>
              <a:ext uri="{FF2B5EF4-FFF2-40B4-BE49-F238E27FC236}">
                <a16:creationId xmlns:a16="http://schemas.microsoft.com/office/drawing/2014/main" id="{51360CA5-CF2E-4E0C-A7E3-3C1A3DE0264E}"/>
              </a:ext>
            </a:extLst>
          </p:cNvPr>
          <p:cNvSpPr>
            <a:spLocks noGrp="1" noChangeArrowheads="1"/>
          </p:cNvSpPr>
          <p:nvPr>
            <p:ph idx="1"/>
          </p:nvPr>
        </p:nvSpPr>
        <p:spPr/>
        <p:txBody>
          <a:bodyPr/>
          <a:lstStyle/>
          <a:p>
            <a:r>
              <a:rPr lang="en-US" altLang="en-US" b="1" dirty="0">
                <a:cs typeface="Courier New" panose="02070309020205020404" pitchFamily="49" charset="0"/>
              </a:rPr>
              <a:t>Grasshoppers</a:t>
            </a:r>
            <a:r>
              <a:rPr lang="en-US" altLang="en-US" dirty="0">
                <a:cs typeface="Courier New" panose="02070309020205020404" pitchFamily="49" charset="0"/>
              </a:rPr>
              <a:t> and </a:t>
            </a:r>
            <a:r>
              <a:rPr lang="en-US" altLang="en-US" b="1" dirty="0">
                <a:cs typeface="Courier New" panose="02070309020205020404" pitchFamily="49" charset="0"/>
              </a:rPr>
              <a:t>bees</a:t>
            </a:r>
            <a:r>
              <a:rPr lang="en-US" altLang="en-US" dirty="0">
                <a:cs typeface="Courier New" panose="02070309020205020404" pitchFamily="49" charset="0"/>
              </a:rPr>
              <a:t> are </a:t>
            </a:r>
            <a:r>
              <a:rPr lang="en-US" altLang="en-US" dirty="0" err="1">
                <a:cs typeface="Courier New" panose="02070309020205020404" pitchFamily="49" charset="0"/>
              </a:rPr>
              <a:t>specialised</a:t>
            </a:r>
            <a:r>
              <a:rPr lang="en-US" altLang="en-US" dirty="0">
                <a:cs typeface="Courier New" panose="02070309020205020404" pitchFamily="49" charset="0"/>
              </a:rPr>
              <a:t> types of </a:t>
            </a:r>
            <a:r>
              <a:rPr lang="en-US" altLang="en-US" b="1" dirty="0">
                <a:cs typeface="Courier New" panose="02070309020205020404" pitchFamily="49" charset="0"/>
              </a:rPr>
              <a:t>insect</a:t>
            </a:r>
            <a:r>
              <a:rPr lang="en-US" altLang="en-US" dirty="0">
                <a:cs typeface="Courier New" panose="02070309020205020404" pitchFamily="49" charset="0"/>
              </a:rPr>
              <a:t>.</a:t>
            </a:r>
            <a:br>
              <a:rPr lang="en-US" altLang="en-US" dirty="0">
                <a:cs typeface="Courier New" panose="02070309020205020404" pitchFamily="49" charset="0"/>
              </a:rPr>
            </a:br>
            <a:r>
              <a:rPr lang="en-US" altLang="en-US" dirty="0">
                <a:cs typeface="Courier New" panose="02070309020205020404" pitchFamily="49" charset="0"/>
              </a:rPr>
              <a:t>In addition to the general insect characteristics, they have unique characteristics:</a:t>
            </a:r>
          </a:p>
          <a:p>
            <a:pPr lvl="1"/>
            <a:r>
              <a:rPr lang="en-US" altLang="en-US" dirty="0">
                <a:cs typeface="Courier New" panose="02070309020205020404" pitchFamily="49" charset="0"/>
              </a:rPr>
              <a:t>Grasshoppers can jump</a:t>
            </a:r>
          </a:p>
          <a:p>
            <a:pPr lvl="1"/>
            <a:r>
              <a:rPr lang="en-US" altLang="en-US" dirty="0">
                <a:cs typeface="Courier New" panose="02070309020205020404" pitchFamily="49" charset="0"/>
              </a:rPr>
              <a:t>Bees can sting, make honey, and build hives</a:t>
            </a:r>
          </a:p>
          <a:p>
            <a:pPr>
              <a:buFontTx/>
              <a:buChar char="•"/>
            </a:pPr>
            <a:endParaRPr lang="en-US" altLang="en-US" dirty="0"/>
          </a:p>
        </p:txBody>
      </p:sp>
      <p:sp>
        <p:nvSpPr>
          <p:cNvPr id="3" name="Shape 150">
            <a:extLst>
              <a:ext uri="{FF2B5EF4-FFF2-40B4-BE49-F238E27FC236}">
                <a16:creationId xmlns:a16="http://schemas.microsoft.com/office/drawing/2014/main" id="{DB5F6FC9-F0C6-A770-0ECA-3460538289FB}"/>
              </a:ext>
            </a:extLst>
          </p:cNvPr>
          <p:cNvSpPr txBox="1">
            <a:spLocks noGrp="1"/>
          </p:cNvSpPr>
          <p:nvPr>
            <p:ph type="sldNum" idx="12"/>
          </p:nvPr>
        </p:nvSpPr>
        <p:spPr>
          <a:xfrm>
            <a:off x="211069" y="74249"/>
            <a:ext cx="460570" cy="342562"/>
          </a:xfrm>
        </p:spPr>
        <p:txBody>
          <a:bodyPr/>
          <a:lstStyle/>
          <a:p>
            <a:fld id="{00000000-1234-1234-1234-123412341234}" type="slidenum">
              <a:rPr lang="en"/>
              <a:pPr/>
              <a:t>5</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fade">
                                      <p:cBhvr>
                                        <p:cTn id="10" dur="500"/>
                                        <p:tgtEl>
                                          <p:spTgt spid="51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Effect transition="in" filter="fade">
                                      <p:cBhvr>
                                        <p:cTn id="13" dur="500"/>
                                        <p:tgtEl>
                                          <p:spTgt spid="5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5370893C-81D3-4E4E-B9DB-546C3209D920}"/>
              </a:ext>
            </a:extLst>
          </p:cNvPr>
          <p:cNvSpPr>
            <a:spLocks noGrp="1" noChangeArrowheads="1"/>
          </p:cNvSpPr>
          <p:nvPr>
            <p:ph type="title"/>
          </p:nvPr>
        </p:nvSpPr>
        <p:spPr/>
        <p:txBody>
          <a:bodyPr/>
          <a:lstStyle/>
          <a:p>
            <a:r>
              <a:rPr lang="en-US" altLang="en-US" dirty="0">
                <a:cs typeface="Courier New" panose="02070309020205020404" pitchFamily="49" charset="0"/>
              </a:rPr>
              <a:t>Real-world objects are often </a:t>
            </a:r>
            <a:r>
              <a:rPr lang="en-US" altLang="en-US" dirty="0" err="1">
                <a:cs typeface="Courier New" panose="02070309020205020404" pitchFamily="49" charset="0"/>
              </a:rPr>
              <a:t>specialised</a:t>
            </a:r>
            <a:r>
              <a:rPr lang="en-US" altLang="en-US" dirty="0">
                <a:cs typeface="Courier New" panose="02070309020205020404" pitchFamily="49" charset="0"/>
              </a:rPr>
              <a:t> versions of more general objects</a:t>
            </a:r>
          </a:p>
        </p:txBody>
      </p:sp>
      <p:pic>
        <p:nvPicPr>
          <p:cNvPr id="2" name="Picture 3" descr="All insects have certain characteristics. In addition to the common insect characteristics, the bumblebee has its own unique characteristics such as the ability to sting. In addition to the common insect characteristics, the grasshopper has its own unique characteristics such as the ability to jump.">
            <a:extLst>
              <a:ext uri="{FF2B5EF4-FFF2-40B4-BE49-F238E27FC236}">
                <a16:creationId xmlns:a16="http://schemas.microsoft.com/office/drawing/2014/main" id="{023AD4CA-E935-725D-42AE-285E94E1A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a:xfrm>
            <a:off x="2358088" y="1365224"/>
            <a:ext cx="7445056" cy="5155378"/>
          </a:xfrm>
          <a:prstGeom prst="rect">
            <a:avLst/>
          </a:prstGeom>
        </p:spPr>
      </p:pic>
      <p:sp>
        <p:nvSpPr>
          <p:cNvPr id="5" name="Shape 150">
            <a:extLst>
              <a:ext uri="{FF2B5EF4-FFF2-40B4-BE49-F238E27FC236}">
                <a16:creationId xmlns:a16="http://schemas.microsoft.com/office/drawing/2014/main" id="{5D8F094D-E1A8-F554-8B35-B5C7A4E7FFAA}"/>
              </a:ext>
            </a:extLst>
          </p:cNvPr>
          <p:cNvSpPr txBox="1">
            <a:spLocks noGrp="1"/>
          </p:cNvSpPr>
          <p:nvPr>
            <p:ph type="sldNum" idx="12"/>
          </p:nvPr>
        </p:nvSpPr>
        <p:spPr>
          <a:xfrm>
            <a:off x="211069" y="74249"/>
            <a:ext cx="460570" cy="342562"/>
          </a:xfrm>
        </p:spPr>
        <p:txBody>
          <a:bodyPr/>
          <a:lstStyle/>
          <a:p>
            <a:fld id="{00000000-1234-1234-1234-123412341234}" type="slidenum">
              <a:rPr lang="en"/>
              <a:pPr/>
              <a:t>6</a:t>
            </a:fld>
            <a:endParaRPr lang="en"/>
          </a:p>
        </p:txBody>
      </p:sp>
    </p:spTree>
    <p:extLst>
      <p:ext uri="{BB962C8B-B14F-4D97-AF65-F5344CB8AC3E}">
        <p14:creationId xmlns:p14="http://schemas.microsoft.com/office/powerpoint/2010/main" val="24013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r>
              <a:rPr lang="en" dirty="0"/>
              <a:t>We often create programs with classes that are similar to each other</a:t>
            </a:r>
          </a:p>
        </p:txBody>
      </p:sp>
      <p:sp>
        <p:nvSpPr>
          <p:cNvPr id="149" name="Shape 149"/>
          <p:cNvSpPr txBox="1">
            <a:spLocks noGrp="1"/>
          </p:cNvSpPr>
          <p:nvPr>
            <p:ph type="body" idx="1"/>
          </p:nvPr>
        </p:nvSpPr>
        <p:spPr/>
        <p:txBody>
          <a:bodyPr/>
          <a:lstStyle/>
          <a:p>
            <a:r>
              <a:rPr lang="en-AU" dirty="0"/>
              <a:t>Person, Student, Lecturer</a:t>
            </a:r>
          </a:p>
          <a:p>
            <a:r>
              <a:rPr lang="en-AU" dirty="0"/>
              <a:t>Vehicle, Car, Truck</a:t>
            </a:r>
          </a:p>
          <a:p>
            <a:r>
              <a:rPr lang="en-AU" dirty="0"/>
              <a:t>Shape, Circle, Triangle, Square, Rectangle</a:t>
            </a:r>
          </a:p>
          <a:p>
            <a:r>
              <a:rPr lang="en-AU" dirty="0"/>
              <a:t>Widget, Button, Label, Window, Slider, </a:t>
            </a:r>
            <a:r>
              <a:rPr lang="en-AU" dirty="0" err="1"/>
              <a:t>TextBox</a:t>
            </a:r>
            <a:endParaRPr lang="en-AU" dirty="0"/>
          </a:p>
        </p:txBody>
      </p:sp>
      <p:sp>
        <p:nvSpPr>
          <p:cNvPr id="150" name="Shape 150"/>
          <p:cNvSpPr txBox="1">
            <a:spLocks noGrp="1"/>
          </p:cNvSpPr>
          <p:nvPr>
            <p:ph type="sldNum" idx="12"/>
          </p:nvPr>
        </p:nvSpPr>
        <p:spPr/>
        <p:txBody>
          <a:bodyPr/>
          <a:lstStyle/>
          <a:p>
            <a:fld id="{00000000-1234-1234-1234-123412341234}" type="slidenum">
              <a:rPr lang="en"/>
              <a:pPr/>
              <a:t>7</a:t>
            </a:fld>
            <a:endParaRPr lang="en"/>
          </a:p>
        </p:txBody>
      </p:sp>
    </p:spTree>
    <p:extLst>
      <p:ext uri="{BB962C8B-B14F-4D97-AF65-F5344CB8AC3E}">
        <p14:creationId xmlns:p14="http://schemas.microsoft.com/office/powerpoint/2010/main" val="1362942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Shape 155" descr="Family tree diagram"/>
          <p:cNvPicPr preferRelativeResize="0"/>
          <p:nvPr/>
        </p:nvPicPr>
        <p:blipFill>
          <a:blip r:embed="rId3">
            <a:alphaModFix/>
          </a:blip>
          <a:stretch>
            <a:fillRect/>
          </a:stretch>
        </p:blipFill>
        <p:spPr>
          <a:xfrm>
            <a:off x="7418823" y="4183802"/>
            <a:ext cx="3157225" cy="2653949"/>
          </a:xfrm>
          <a:prstGeom prst="rect">
            <a:avLst/>
          </a:prstGeom>
          <a:noFill/>
          <a:ln>
            <a:noFill/>
          </a:ln>
        </p:spPr>
      </p:pic>
      <p:sp>
        <p:nvSpPr>
          <p:cNvPr id="156" name="Shape 156"/>
          <p:cNvSpPr txBox="1">
            <a:spLocks noGrp="1"/>
          </p:cNvSpPr>
          <p:nvPr>
            <p:ph type="title"/>
          </p:nvPr>
        </p:nvSpPr>
        <p:spPr/>
        <p:txBody>
          <a:bodyPr/>
          <a:lstStyle/>
          <a:p>
            <a:pPr lvl="0"/>
            <a:r>
              <a:rPr lang="en-AU" dirty="0"/>
              <a:t>We can use inheritance to create a new class </a:t>
            </a:r>
            <a:br>
              <a:rPr lang="en-AU" dirty="0"/>
            </a:br>
            <a:r>
              <a:rPr lang="en-AU" dirty="0"/>
              <a:t>from an existing class</a:t>
            </a:r>
            <a:endParaRPr lang="en" dirty="0"/>
          </a:p>
        </p:txBody>
      </p:sp>
      <p:sp>
        <p:nvSpPr>
          <p:cNvPr id="157" name="Shape 157"/>
          <p:cNvSpPr txBox="1">
            <a:spLocks noGrp="1"/>
          </p:cNvSpPr>
          <p:nvPr>
            <p:ph type="body" idx="1"/>
          </p:nvPr>
        </p:nvSpPr>
        <p:spPr/>
        <p:txBody>
          <a:bodyPr/>
          <a:lstStyle/>
          <a:p>
            <a:r>
              <a:rPr lang="en-US" altLang="en-US" dirty="0" err="1"/>
              <a:t>Specialised</a:t>
            </a:r>
            <a:r>
              <a:rPr lang="en-US" altLang="en-US" dirty="0"/>
              <a:t> object has all the characteristics of the general object plus unique characteristics</a:t>
            </a:r>
            <a:endParaRPr lang="en-AU" dirty="0"/>
          </a:p>
          <a:p>
            <a:pPr lvl="0"/>
            <a:r>
              <a:rPr lang="en-AU" dirty="0"/>
              <a:t>Inheritance in code is similar to family trees:</a:t>
            </a:r>
          </a:p>
          <a:p>
            <a:pPr lvl="1"/>
            <a:r>
              <a:rPr lang="en-AU" dirty="0"/>
              <a:t>The traits of the parent are inherited by the child</a:t>
            </a:r>
          </a:p>
          <a:p>
            <a:pPr marL="0" lvl="0" indent="0">
              <a:buNone/>
            </a:pPr>
            <a:endParaRPr lang="en-AU" dirty="0"/>
          </a:p>
        </p:txBody>
      </p:sp>
      <p:sp>
        <p:nvSpPr>
          <p:cNvPr id="158" name="Shape 158"/>
          <p:cNvSpPr txBox="1">
            <a:spLocks noGrp="1"/>
          </p:cNvSpPr>
          <p:nvPr>
            <p:ph type="sldNum" idx="12"/>
          </p:nvPr>
        </p:nvSpPr>
        <p:spPr/>
        <p:txBody>
          <a:bodyPr/>
          <a:lstStyle/>
          <a:p>
            <a:fld id="{00000000-1234-1234-1234-123412341234}" type="slidenum">
              <a:rPr lang="en" smtClean="0"/>
              <a:pPr/>
              <a:t>8</a:t>
            </a:fld>
            <a:endParaRPr lang="en" dirty="0"/>
          </a:p>
        </p:txBody>
      </p:sp>
    </p:spTree>
    <p:extLst>
      <p:ext uri="{BB962C8B-B14F-4D97-AF65-F5344CB8AC3E}">
        <p14:creationId xmlns:p14="http://schemas.microsoft.com/office/powerpoint/2010/main" val="1845193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94080F7-C6CD-4673-82BB-7FB29B6FA0C8}"/>
              </a:ext>
            </a:extLst>
          </p:cNvPr>
          <p:cNvSpPr>
            <a:spLocks noGrp="1" noChangeArrowheads="1"/>
          </p:cNvSpPr>
          <p:nvPr>
            <p:ph type="title"/>
          </p:nvPr>
        </p:nvSpPr>
        <p:spPr/>
        <p:txBody>
          <a:bodyPr/>
          <a:lstStyle/>
          <a:p>
            <a:r>
              <a:rPr lang="en-US" altLang="en-US" dirty="0"/>
              <a:t>Inheritance is an “is a” relationship</a:t>
            </a:r>
            <a:endParaRPr lang="en-US" altLang="en-US" sz="2000" dirty="0"/>
          </a:p>
        </p:txBody>
      </p:sp>
      <p:sp>
        <p:nvSpPr>
          <p:cNvPr id="7171" name="Content Placeholder 2">
            <a:extLst>
              <a:ext uri="{FF2B5EF4-FFF2-40B4-BE49-F238E27FC236}">
                <a16:creationId xmlns:a16="http://schemas.microsoft.com/office/drawing/2014/main" id="{04A97EDD-C8D4-46A6-8B58-ADF60776A11D}"/>
              </a:ext>
            </a:extLst>
          </p:cNvPr>
          <p:cNvSpPr>
            <a:spLocks noGrp="1" noChangeArrowheads="1"/>
          </p:cNvSpPr>
          <p:nvPr>
            <p:ph idx="1"/>
          </p:nvPr>
        </p:nvSpPr>
        <p:spPr/>
        <p:txBody>
          <a:bodyPr/>
          <a:lstStyle/>
          <a:p>
            <a:pPr>
              <a:buFontTx/>
              <a:buChar char="•"/>
            </a:pPr>
            <a:r>
              <a:rPr lang="en-US" altLang="en-US" dirty="0"/>
              <a:t>General 		/ base class / 	parent class / 	superclass</a:t>
            </a:r>
          </a:p>
          <a:p>
            <a:pPr>
              <a:buFontTx/>
              <a:buChar char="•"/>
            </a:pPr>
            <a:r>
              <a:rPr lang="en-US" altLang="en-US" dirty="0" err="1"/>
              <a:t>Specialised</a:t>
            </a:r>
            <a:r>
              <a:rPr lang="en-US" altLang="en-US" dirty="0"/>
              <a:t>	/ derived class /	child	class /	subclass </a:t>
            </a:r>
          </a:p>
          <a:p>
            <a:endParaRPr lang="en-US" altLang="en-US" dirty="0"/>
          </a:p>
          <a:p>
            <a:r>
              <a:rPr lang="en-US" altLang="en-US" dirty="0"/>
              <a:t>An extended class inherits attributes and methods of the superclass</a:t>
            </a:r>
          </a:p>
          <a:p>
            <a:r>
              <a:rPr lang="en-US" altLang="en-US" dirty="0"/>
              <a:t>New attributes and methods can be added</a:t>
            </a:r>
          </a:p>
          <a:p>
            <a:pPr marL="0" indent="0">
              <a:buNone/>
            </a:pPr>
            <a:endParaRPr lang="en-US" altLang="en-US" dirty="0"/>
          </a:p>
        </p:txBody>
      </p:sp>
      <p:sp>
        <p:nvSpPr>
          <p:cNvPr id="2" name="Shape 150">
            <a:extLst>
              <a:ext uri="{FF2B5EF4-FFF2-40B4-BE49-F238E27FC236}">
                <a16:creationId xmlns:a16="http://schemas.microsoft.com/office/drawing/2014/main" id="{5BC036B1-2792-C5A7-A4E0-C50B6DACCCE5}"/>
              </a:ext>
            </a:extLst>
          </p:cNvPr>
          <p:cNvSpPr txBox="1">
            <a:spLocks noGrp="1"/>
          </p:cNvSpPr>
          <p:nvPr>
            <p:ph type="sldNum" idx="12"/>
          </p:nvPr>
        </p:nvSpPr>
        <p:spPr>
          <a:xfrm>
            <a:off x="211069" y="74249"/>
            <a:ext cx="460570" cy="342562"/>
          </a:xfrm>
        </p:spPr>
        <p:txBody>
          <a:bodyPr/>
          <a:lstStyle/>
          <a:p>
            <a:fld id="{00000000-1234-1234-1234-123412341234}" type="slidenum">
              <a:rPr lang="en"/>
              <a:pPr/>
              <a:t>9</a:t>
            </a:fld>
            <a:endParaRPr lang="en"/>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6F356318-D0A1-6C49-AD6D-BEC9F6E7D714}" vid="{A2FA1038-FBCA-484A-AB48-CB85BF9B6F2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6F356318-D0A1-6C49-AD6D-BEC9F6E7D714}" vid="{936A5B63-D780-2448-8761-3F3A273DC4D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6" ma:contentTypeDescription="Create a new document." ma:contentTypeScope="" ma:versionID="29d8ace8dc41074792c1ec8140cc849b">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f469e829c8e0d9e5502ef49b41822689"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9026d15-0072-472a-9e8b-1e695e239e4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68d3613-7e1d-4cd9-9b9e-5b63bfbe3843}" ma:internalName="TaxCatchAll" ma:showField="CatchAllData" ma:web="c64b295e-e158-430a-a9fe-95bbf17b9d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c64b295e-e158-430a-a9fe-95bbf17b9d7d" xsi:nil="true"/>
    <lcf76f155ced4ddcb4097134ff3c332f xmlns="0f5e39c8-e5a1-4a0d-b53f-9134be983d19">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97070D-070A-4F59-85D2-D4241A80EAB5}">
  <ds:schemaRefs>
    <ds:schemaRef ds:uri="0f5e39c8-e5a1-4a0d-b53f-9134be983d19"/>
    <ds:schemaRef ds:uri="c64b295e-e158-430a-a9fe-95bbf17b9d7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325F665-6178-4A3C-AB51-33584EBE5E66}">
  <ds:schemaRefs>
    <ds:schemaRef ds:uri="http://purl.org/dc/dcmitype/"/>
    <ds:schemaRef ds:uri="c64b295e-e158-430a-a9fe-95bbf17b9d7d"/>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0f5e39c8-e5a1-4a0d-b53f-9134be983d19"/>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4737E395-B3D1-4FE1-82D2-457D9A6140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1_Office Theme</Template>
  <TotalTime>282</TotalTime>
  <Words>2387</Words>
  <Application>Microsoft Macintosh PowerPoint</Application>
  <PresentationFormat>Widescreen</PresentationFormat>
  <Paragraphs>306</Paragraphs>
  <Slides>40</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Calibri</vt:lpstr>
      <vt:lpstr>Consolas</vt:lpstr>
      <vt:lpstr>Lucida Grande</vt:lpstr>
      <vt:lpstr>Playfair Display</vt:lpstr>
      <vt:lpstr>1_Office Theme</vt:lpstr>
      <vt:lpstr>Custom Design</vt:lpstr>
      <vt:lpstr>CP1404 Module 9 Inheritance</vt:lpstr>
      <vt:lpstr>PowerPoint Presentation</vt:lpstr>
      <vt:lpstr>Learning outcomes - you will be able to:</vt:lpstr>
      <vt:lpstr>Do this now</vt:lpstr>
      <vt:lpstr>Real-world objects are often specialised versions of more general objects</vt:lpstr>
      <vt:lpstr>Real-world objects are often specialised versions of more general objects</vt:lpstr>
      <vt:lpstr>We often create programs with classes that are similar to each other</vt:lpstr>
      <vt:lpstr>We can use inheritance to create a new class  from an existing class</vt:lpstr>
      <vt:lpstr>Inheritance is an “is a” relationship</vt:lpstr>
      <vt:lpstr>Inheritance is an “is a” relationship</vt:lpstr>
      <vt:lpstr>UML (Unified Modelling Language) can be used to show class relationships</vt:lpstr>
      <vt:lpstr>Let's write some (inherited) classes</vt:lpstr>
      <vt:lpstr>How do we define a subclass in Python?</vt:lpstr>
      <vt:lpstr>Here's a class that represents a “shape”</vt:lpstr>
      <vt:lpstr>Here's how we might use this new type...</vt:lpstr>
      <vt:lpstr>Rectangle is a derived version of Shape  "Rectangle is a Shape"</vt:lpstr>
      <vt:lpstr>First bring the base class into scope using import</vt:lpstr>
      <vt:lpstr>Specify the base class when defining derived class</vt:lpstr>
      <vt:lpstr>The derived __init__ method defines  new fields in addition to the existing fields  </vt:lpstr>
      <vt:lpstr>New methods can be created in a derived class</vt:lpstr>
      <vt:lpstr>Base class methods are automatically available for instances of the derived class</vt:lpstr>
      <vt:lpstr>A single base class can be used to create any number of derived classes</vt:lpstr>
      <vt:lpstr>You can inherit multiple levels</vt:lpstr>
      <vt:lpstr>Student is a Person</vt:lpstr>
      <vt:lpstr>Inheritance allows reuse, saves duplication</vt:lpstr>
      <vt:lpstr>Normal method calls are called bound methods</vt:lpstr>
      <vt:lpstr>Unbound methods are uncommon</vt:lpstr>
      <vt:lpstr>Do we ever use unbound methods?</vt:lpstr>
      <vt:lpstr>Why call the super class init?</vt:lpstr>
      <vt:lpstr>Explicit calls to the super in the subclass</vt:lpstr>
      <vt:lpstr>Before: repeating ourselves</vt:lpstr>
      <vt:lpstr>Use super() to simplify derived class __init__</vt:lpstr>
      <vt:lpstr>Use **kwargs to further simplify derived __init__</vt:lpstr>
      <vt:lpstr>Let's update our derived (from Person) classes</vt:lpstr>
      <vt:lpstr>Do this now - create the following classes</vt:lpstr>
      <vt:lpstr>All new classes inherit everything from object</vt:lpstr>
      <vt:lpstr>What is  x.y ?</vt:lpstr>
      <vt:lpstr>Inheritance gives us a way to organise code</vt:lpstr>
      <vt:lpstr>Polymorphism allows us to treat similar classes similarly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CP1404 Module 9 Inheritance</dc:title>
  <dc:creator>Lindsay Ward</dc:creator>
  <cp:lastModifiedBy>Lindsay Ward</cp:lastModifiedBy>
  <cp:revision>1</cp:revision>
  <dcterms:created xsi:type="dcterms:W3CDTF">2022-11-12T22:49:47Z</dcterms:created>
  <dcterms:modified xsi:type="dcterms:W3CDTF">2022-11-15T01:25:18Z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y fmtid="{D5CDD505-2E9C-101B-9397-08002B2CF9AE}" pid="3" name="MediaServiceImageTags">
    <vt:lpwstr/>
  </property>
</Properties>
</file>