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  <p:embeddedFont>
      <p:font typeface="Karl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regular.fntdata"/><Relationship Id="rId20" Type="http://schemas.openxmlformats.org/officeDocument/2006/relationships/slide" Target="slides/slide14.xml"/><Relationship Id="rId42" Type="http://schemas.openxmlformats.org/officeDocument/2006/relationships/font" Target="fonts/Karla-italic.fntdata"/><Relationship Id="rId41" Type="http://schemas.openxmlformats.org/officeDocument/2006/relationships/font" Target="fonts/Karl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Karla-boldItalic.fntdata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8f7f1a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8f7f1a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8f7f1a0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8f7f1a0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48f7f1a0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48f7f1a0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8f7f1a0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8f7f1a0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8f7f1a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8f7f1a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48f7f1a0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48f7f1a0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8f7f1a09_5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8f7f1a09_5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8f7f1a09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8f7f1a09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48f7f1a09_5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48f7f1a09_5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8f7f1a0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8f7f1a0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8f7f1a0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8f7f1a0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8f7f1a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8f7f1a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8f7f1a09_5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8f7f1a09_5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8f7f1a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8f7f1a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8f7f1a0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8f7f1a0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8f7f1a0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8f7f1a0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8f7f1a0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8f7f1a0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6" name="Google Shape;66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0" name="Google Shape;70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5" name="Google Shape;75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1" name="Google Shape;81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6" name="Google Shape;86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2" name="Google Shape;92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8" name="Google Shape;98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3" name="Google Shape;113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8" name="Google Shape;118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3" name="Google Shape;123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5" name="Google Shape;135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C2C2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209975" y="3309725"/>
            <a:ext cx="45297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Corns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Parth, Allen, Clare, </a:t>
            </a:r>
            <a:endParaRPr sz="1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Jenny, Pascal, Patrick</a:t>
            </a:r>
            <a:endParaRPr sz="1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6886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 want...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2349900" y="864275"/>
            <a:ext cx="4139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manage my workload and know when social events are ahead of time.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2349900" y="1931250"/>
            <a:ext cx="4139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look for events that my friends are interested in.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2349900" y="2998225"/>
            <a:ext cx="4926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 ask friends to attend events with me.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2384850" y="3761650"/>
            <a:ext cx="4926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search for events that are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for my particular schedule.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So...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2502300" y="919350"/>
            <a:ext cx="4676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 have time to go to social events and destress.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2432300" y="2980075"/>
            <a:ext cx="49365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 can have a buddy to go to the events with.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2461700" y="1856663"/>
            <a:ext cx="4877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 can look for events that is part of my interest, and meet people with the same interest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2432300" y="3820525"/>
            <a:ext cx="50442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 can organize my time better and have a good balance between academic and social life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536200" y="1198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When I… </a:t>
            </a:r>
            <a:endParaRPr b="0" sz="1800">
              <a:solidFill>
                <a:srgbClr val="434343"/>
              </a:solidFill>
            </a:endParaRPr>
          </a:p>
        </p:txBody>
      </p:sp>
      <p:sp>
        <p:nvSpPr>
          <p:cNvPr id="231" name="Google Shape;231;p39"/>
          <p:cNvSpPr txBox="1"/>
          <p:nvPr>
            <p:ph type="title"/>
          </p:nvPr>
        </p:nvSpPr>
        <p:spPr>
          <a:xfrm>
            <a:off x="536200" y="223875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 want...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2" name="Google Shape;232;p39"/>
          <p:cNvSpPr txBox="1"/>
          <p:nvPr>
            <p:ph type="title"/>
          </p:nvPr>
        </p:nvSpPr>
        <p:spPr>
          <a:xfrm>
            <a:off x="536200" y="32792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So...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2071650" y="1092875"/>
            <a:ext cx="4584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ave a busy schedule or school work and cannot find social events to attend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2071650" y="2146450"/>
            <a:ext cx="5084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look for social events that fit in my schedule and that my friends are interested in.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2071650" y="3200025"/>
            <a:ext cx="5084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 can still have a balance between social life and school life, without the stress or anxiety of not having a friend to go to the events with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Experience Map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/>
          <p:nvPr/>
        </p:nvSpPr>
        <p:spPr>
          <a:xfrm>
            <a:off x="392046" y="1236368"/>
            <a:ext cx="1186200" cy="939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1"/>
          <p:cNvSpPr/>
          <p:nvPr/>
        </p:nvSpPr>
        <p:spPr>
          <a:xfrm>
            <a:off x="5831033" y="140922"/>
            <a:ext cx="3312973" cy="440269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Event + After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186325" y="141063"/>
            <a:ext cx="3554700" cy="4404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Finding Events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3137006" y="140922"/>
            <a:ext cx="3312973" cy="440269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Preparation for Event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9" name="Google Shape;249;p41"/>
          <p:cNvGrpSpPr/>
          <p:nvPr/>
        </p:nvGrpSpPr>
        <p:grpSpPr>
          <a:xfrm>
            <a:off x="988444" y="764448"/>
            <a:ext cx="896409" cy="657614"/>
            <a:chOff x="-738075" y="2111313"/>
            <a:chExt cx="1854000" cy="1854000"/>
          </a:xfrm>
        </p:grpSpPr>
        <p:sp>
          <p:nvSpPr>
            <p:cNvPr id="250" name="Google Shape;250;p41"/>
            <p:cNvSpPr/>
            <p:nvPr/>
          </p:nvSpPr>
          <p:spPr>
            <a:xfrm>
              <a:off x="-738075" y="2111313"/>
              <a:ext cx="1854000" cy="1854000"/>
            </a:xfrm>
            <a:prstGeom prst="ellipse">
              <a:avLst/>
            </a:prstGeom>
            <a:solidFill>
              <a:srgbClr val="0B774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1" name="Google Shape;251;p41"/>
            <p:cNvSpPr txBox="1"/>
            <p:nvPr/>
          </p:nvSpPr>
          <p:spPr>
            <a:xfrm>
              <a:off x="-429675" y="2777601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Social Media</a:t>
              </a:r>
              <a:endParaRPr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2" name="Google Shape;252;p41"/>
          <p:cNvGrpSpPr/>
          <p:nvPr/>
        </p:nvGrpSpPr>
        <p:grpSpPr>
          <a:xfrm>
            <a:off x="251566" y="770747"/>
            <a:ext cx="889735" cy="639074"/>
            <a:chOff x="1212300" y="1644762"/>
            <a:chExt cx="1854000" cy="1854000"/>
          </a:xfrm>
        </p:grpSpPr>
        <p:sp>
          <p:nvSpPr>
            <p:cNvPr id="253" name="Google Shape;253;p41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solidFill>
              <a:srgbClr val="0C8148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4" name="Google Shape;254;p41"/>
            <p:cNvSpPr txBox="1"/>
            <p:nvPr/>
          </p:nvSpPr>
          <p:spPr>
            <a:xfrm>
              <a:off x="1275328" y="2311056"/>
              <a:ext cx="17289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Friends</a:t>
              </a:r>
              <a:endParaRPr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55" name="Google Shape;255;p41"/>
          <p:cNvSpPr txBox="1"/>
          <p:nvPr/>
        </p:nvSpPr>
        <p:spPr>
          <a:xfrm>
            <a:off x="648019" y="1509521"/>
            <a:ext cx="118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Alerted about social events.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6" name="Google Shape;256;p41"/>
          <p:cNvGrpSpPr/>
          <p:nvPr/>
        </p:nvGrpSpPr>
        <p:grpSpPr>
          <a:xfrm rot="2700000">
            <a:off x="973207" y="3053723"/>
            <a:ext cx="2075804" cy="2339809"/>
            <a:chOff x="1776626" y="1318143"/>
            <a:chExt cx="2460300" cy="2773207"/>
          </a:xfrm>
        </p:grpSpPr>
        <p:grpSp>
          <p:nvGrpSpPr>
            <p:cNvPr id="257" name="Google Shape;257;p41"/>
            <p:cNvGrpSpPr/>
            <p:nvPr/>
          </p:nvGrpSpPr>
          <p:grpSpPr>
            <a:xfrm>
              <a:off x="1776626" y="1318143"/>
              <a:ext cx="2460300" cy="2773207"/>
              <a:chOff x="1776626" y="1318143"/>
              <a:chExt cx="2460300" cy="2773207"/>
            </a:xfrm>
          </p:grpSpPr>
          <p:sp>
            <p:nvSpPr>
              <p:cNvPr id="258" name="Google Shape;258;p41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41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Feeling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" name="Google Shape;260;p41"/>
              <p:cNvSpPr txBox="1"/>
              <p:nvPr/>
            </p:nvSpPr>
            <p:spPr>
              <a:xfrm rot="-2700000">
                <a:off x="1908269" y="2817996"/>
                <a:ext cx="2533281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Will I have enough time to attend?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Will it be worth it going to the event?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don’t want to waste my time.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don’t want to go to events alone.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1" name="Google Shape;261;p41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41"/>
          <p:cNvGrpSpPr/>
          <p:nvPr/>
        </p:nvGrpSpPr>
        <p:grpSpPr>
          <a:xfrm rot="2700000">
            <a:off x="-35243" y="2013551"/>
            <a:ext cx="3028570" cy="2690116"/>
            <a:chOff x="284959" y="1155254"/>
            <a:chExt cx="3589545" cy="3188400"/>
          </a:xfrm>
        </p:grpSpPr>
        <p:sp>
          <p:nvSpPr>
            <p:cNvPr id="263" name="Google Shape;263;p41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41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Thinking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41"/>
            <p:cNvSpPr txBox="1"/>
            <p:nvPr/>
          </p:nvSpPr>
          <p:spPr>
            <a:xfrm rot="-2700000">
              <a:off x="457242" y="2317978"/>
              <a:ext cx="3646125" cy="862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type of events am I looking for?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events are my friends attending?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 I actually interested in attending this event?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are some popular events on social media?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work or tests do I have coming up?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0" y="2726325"/>
            <a:ext cx="331500" cy="33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825" y="3969412"/>
            <a:ext cx="331501" cy="331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41"/>
          <p:cNvGrpSpPr/>
          <p:nvPr/>
        </p:nvGrpSpPr>
        <p:grpSpPr>
          <a:xfrm rot="2700000">
            <a:off x="3743256" y="3148970"/>
            <a:ext cx="2423314" cy="2528385"/>
            <a:chOff x="1776626" y="1318143"/>
            <a:chExt cx="2872179" cy="2996712"/>
          </a:xfrm>
        </p:grpSpPr>
        <p:grpSp>
          <p:nvGrpSpPr>
            <p:cNvPr id="270" name="Google Shape;270;p41"/>
            <p:cNvGrpSpPr/>
            <p:nvPr/>
          </p:nvGrpSpPr>
          <p:grpSpPr>
            <a:xfrm>
              <a:off x="1776626" y="1318143"/>
              <a:ext cx="2872179" cy="2996712"/>
              <a:chOff x="1776626" y="1318143"/>
              <a:chExt cx="2872179" cy="2996712"/>
            </a:xfrm>
          </p:grpSpPr>
          <p:sp>
            <p:nvSpPr>
              <p:cNvPr id="271" name="Google Shape;271;p41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41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Feeling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3" name="Google Shape;273;p41"/>
              <p:cNvSpPr txBox="1"/>
              <p:nvPr/>
            </p:nvSpPr>
            <p:spPr>
              <a:xfrm rot="-2700000">
                <a:off x="2041540" y="2665790"/>
                <a:ext cx="2721230" cy="804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don’t want to meet new people.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Will I have enough time to finish my work?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Stressed about having to catch up with work.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I’m excited to go to an event!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74" name="Google Shape;274;p41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41"/>
          <p:cNvGrpSpPr/>
          <p:nvPr/>
        </p:nvGrpSpPr>
        <p:grpSpPr>
          <a:xfrm rot="2700000">
            <a:off x="2982976" y="1998986"/>
            <a:ext cx="2717871" cy="2334488"/>
            <a:chOff x="284959" y="1226204"/>
            <a:chExt cx="3221296" cy="2766900"/>
          </a:xfrm>
        </p:grpSpPr>
        <p:sp>
          <p:nvSpPr>
            <p:cNvPr id="276" name="Google Shape;276;p41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41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Thinking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41"/>
            <p:cNvSpPr txBox="1"/>
            <p:nvPr/>
          </p:nvSpPr>
          <p:spPr>
            <a:xfrm rot="-2700000">
              <a:off x="387565" y="2388400"/>
              <a:ext cx="347048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Would I still go to the event if my friend cannot go?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 I caught up in my workload?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much work do I have to do for me to not stress?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Did I manage my time poorly? Why am I so busy?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much time should I allocate for this event?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851" y="2727200"/>
            <a:ext cx="331500" cy="33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51" y="3969425"/>
            <a:ext cx="331501" cy="331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41"/>
          <p:cNvGrpSpPr/>
          <p:nvPr/>
        </p:nvGrpSpPr>
        <p:grpSpPr>
          <a:xfrm rot="2700000">
            <a:off x="6644873" y="3140579"/>
            <a:ext cx="2305451" cy="2301140"/>
            <a:chOff x="1776626" y="1318143"/>
            <a:chExt cx="2732484" cy="2727375"/>
          </a:xfrm>
        </p:grpSpPr>
        <p:grpSp>
          <p:nvGrpSpPr>
            <p:cNvPr id="283" name="Google Shape;283;p41"/>
            <p:cNvGrpSpPr/>
            <p:nvPr/>
          </p:nvGrpSpPr>
          <p:grpSpPr>
            <a:xfrm>
              <a:off x="1776626" y="1318143"/>
              <a:ext cx="2732484" cy="2727375"/>
              <a:chOff x="1776626" y="1318143"/>
              <a:chExt cx="2732484" cy="2727375"/>
            </a:xfrm>
          </p:grpSpPr>
          <p:sp>
            <p:nvSpPr>
              <p:cNvPr id="284" name="Google Shape;284;p41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41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Feeling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6" name="Google Shape;286;p41"/>
              <p:cNvSpPr txBox="1"/>
              <p:nvPr/>
            </p:nvSpPr>
            <p:spPr>
              <a:xfrm rot="-2700000">
                <a:off x="1873504" y="2640914"/>
                <a:ext cx="2904512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Happy to be at this event!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am anxious because I do not know anyone here.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am stressed because I did not finish my work.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want to look for friends at this event.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7" name="Google Shape;287;p41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41"/>
          <p:cNvGrpSpPr/>
          <p:nvPr/>
        </p:nvGrpSpPr>
        <p:grpSpPr>
          <a:xfrm rot="2700000">
            <a:off x="5940888" y="1883011"/>
            <a:ext cx="2956138" cy="2504582"/>
            <a:chOff x="284959" y="933830"/>
            <a:chExt cx="3503696" cy="2968500"/>
          </a:xfrm>
        </p:grpSpPr>
        <p:sp>
          <p:nvSpPr>
            <p:cNvPr id="289" name="Google Shape;289;p41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41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Thinking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41"/>
            <p:cNvSpPr txBox="1"/>
            <p:nvPr/>
          </p:nvSpPr>
          <p:spPr>
            <a:xfrm rot="-2700000">
              <a:off x="426613" y="2196826"/>
              <a:ext cx="3755586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Was this event what I needed/ was looking for?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Will I come back again? Do I want to be updated for future events?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problem did I face in the process of  finding the event?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Would I recommend this event to my friends?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I have work that I still have to catch up on?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375" y="2726325"/>
            <a:ext cx="331500" cy="33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650" y="3944549"/>
            <a:ext cx="356349" cy="356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41"/>
          <p:cNvGrpSpPr/>
          <p:nvPr/>
        </p:nvGrpSpPr>
        <p:grpSpPr>
          <a:xfrm>
            <a:off x="2292357" y="803021"/>
            <a:ext cx="1379800" cy="468806"/>
            <a:chOff x="323500" y="1170475"/>
            <a:chExt cx="3550695" cy="1289700"/>
          </a:xfrm>
        </p:grpSpPr>
        <p:sp>
          <p:nvSpPr>
            <p:cNvPr id="296" name="Google Shape;296;p41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7" name="Google Shape;297;p41"/>
            <p:cNvCxnSpPr/>
            <p:nvPr/>
          </p:nvCxnSpPr>
          <p:spPr>
            <a:xfrm rot="10800000">
              <a:off x="2829895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C8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8" name="Google Shape;298;p41"/>
          <p:cNvGrpSpPr/>
          <p:nvPr/>
        </p:nvGrpSpPr>
        <p:grpSpPr>
          <a:xfrm>
            <a:off x="2199700" y="1379938"/>
            <a:ext cx="1565112" cy="440562"/>
            <a:chOff x="-269133" y="2827421"/>
            <a:chExt cx="4222045" cy="1289700"/>
          </a:xfrm>
        </p:grpSpPr>
        <p:sp>
          <p:nvSpPr>
            <p:cNvPr id="299" name="Google Shape;299;p41"/>
            <p:cNvSpPr txBox="1"/>
            <p:nvPr/>
          </p:nvSpPr>
          <p:spPr>
            <a:xfrm>
              <a:off x="-269133" y="2827421"/>
              <a:ext cx="2785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Confirm with friends if they are going.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" name="Google Shape;300;p41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1" name="Google Shape;301;p41"/>
          <p:cNvGrpSpPr/>
          <p:nvPr/>
        </p:nvGrpSpPr>
        <p:grpSpPr>
          <a:xfrm>
            <a:off x="4223979" y="818515"/>
            <a:ext cx="2248999" cy="440562"/>
            <a:chOff x="5209825" y="1060342"/>
            <a:chExt cx="6158265" cy="1289700"/>
          </a:xfrm>
        </p:grpSpPr>
        <p:sp>
          <p:nvSpPr>
            <p:cNvPr id="302" name="Google Shape;302;p41"/>
            <p:cNvSpPr txBox="1"/>
            <p:nvPr/>
          </p:nvSpPr>
          <p:spPr>
            <a:xfrm>
              <a:off x="6696490" y="1060342"/>
              <a:ext cx="467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If there is a conflict with scheduling, interests, or friends, reconsider going to the event.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3" name="Google Shape;303;p41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4" name="Google Shape;304;p41"/>
          <p:cNvGrpSpPr/>
          <p:nvPr/>
        </p:nvGrpSpPr>
        <p:grpSpPr>
          <a:xfrm>
            <a:off x="4223979" y="1445878"/>
            <a:ext cx="1861598" cy="440562"/>
            <a:chOff x="5209825" y="3020474"/>
            <a:chExt cx="5097476" cy="1289700"/>
          </a:xfrm>
        </p:grpSpPr>
        <p:sp>
          <p:nvSpPr>
            <p:cNvPr id="305" name="Google Shape;305;p41"/>
            <p:cNvSpPr txBox="1"/>
            <p:nvPr/>
          </p:nvSpPr>
          <p:spPr>
            <a:xfrm>
              <a:off x="6696501" y="3020474"/>
              <a:ext cx="361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Check my school schedule and workload to see if I have time.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41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07" name="Google Shape;307;p41"/>
          <p:cNvSpPr txBox="1"/>
          <p:nvPr/>
        </p:nvSpPr>
        <p:spPr>
          <a:xfrm>
            <a:off x="2075050" y="735423"/>
            <a:ext cx="1227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Look at event description to see if I am interested.</a:t>
            </a:r>
            <a:endParaRPr sz="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8" name="Google Shape;308;p41"/>
          <p:cNvGrpSpPr/>
          <p:nvPr/>
        </p:nvGrpSpPr>
        <p:grpSpPr>
          <a:xfrm>
            <a:off x="3302868" y="664167"/>
            <a:ext cx="1375683" cy="1289470"/>
            <a:chOff x="2675582" y="676586"/>
            <a:chExt cx="3793942" cy="3790328"/>
          </a:xfrm>
        </p:grpSpPr>
        <p:sp>
          <p:nvSpPr>
            <p:cNvPr id="309" name="Google Shape;309;p41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41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314" name="Google Shape;314;p41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14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41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317" name="Google Shape;317;p41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74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41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320" name="Google Shape;320;p41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8563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1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85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41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323" name="Google Shape;323;p41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8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1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8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41"/>
          <p:cNvSpPr/>
          <p:nvPr/>
        </p:nvSpPr>
        <p:spPr>
          <a:xfrm>
            <a:off x="2000375" y="2119813"/>
            <a:ext cx="1306800" cy="4404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What work do I have coming up?</a:t>
            </a:r>
            <a:endParaRPr i="1" sz="9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3077050" y="2119813"/>
            <a:ext cx="2040900" cy="4404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Evaluate, and set a time management goal</a:t>
            </a:r>
            <a:endParaRPr i="1"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4908050" y="2119700"/>
            <a:ext cx="1665600" cy="4404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Finish the work or call off the plan.</a:t>
            </a:r>
            <a:endParaRPr/>
          </a:p>
        </p:txBody>
      </p:sp>
      <p:grpSp>
        <p:nvGrpSpPr>
          <p:cNvPr id="328" name="Google Shape;328;p41"/>
          <p:cNvGrpSpPr/>
          <p:nvPr/>
        </p:nvGrpSpPr>
        <p:grpSpPr>
          <a:xfrm>
            <a:off x="6625226" y="1027112"/>
            <a:ext cx="1243520" cy="1081545"/>
            <a:chOff x="2744034" y="1146343"/>
            <a:chExt cx="1827900" cy="2399700"/>
          </a:xfrm>
        </p:grpSpPr>
        <p:sp>
          <p:nvSpPr>
            <p:cNvPr id="329" name="Google Shape;329;p41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 txBox="1"/>
            <p:nvPr/>
          </p:nvSpPr>
          <p:spPr>
            <a:xfrm>
              <a:off x="2965807" y="1714174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Attend the event. It was what I was looking for.</a:t>
              </a:r>
              <a:endParaRPr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2" name="Google Shape;332;p41"/>
          <p:cNvGrpSpPr/>
          <p:nvPr/>
        </p:nvGrpSpPr>
        <p:grpSpPr>
          <a:xfrm>
            <a:off x="7868848" y="1230434"/>
            <a:ext cx="1243520" cy="1081545"/>
            <a:chOff x="4572084" y="1597469"/>
            <a:chExt cx="1827900" cy="2399700"/>
          </a:xfrm>
        </p:grpSpPr>
        <p:sp>
          <p:nvSpPr>
            <p:cNvPr id="333" name="Google Shape;333;p41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 txBox="1"/>
            <p:nvPr/>
          </p:nvSpPr>
          <p:spPr>
            <a:xfrm>
              <a:off x="4694423" y="1714156"/>
              <a:ext cx="16494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Attend the event. It wasn’t what I was looking for.</a:t>
              </a:r>
              <a:endParaRPr b="1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36" name="Google Shape;336;p41"/>
          <p:cNvSpPr txBox="1"/>
          <p:nvPr/>
        </p:nvSpPr>
        <p:spPr>
          <a:xfrm>
            <a:off x="7379700" y="2264275"/>
            <a:ext cx="1764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Why? Identify the problem.</a:t>
            </a:r>
            <a:endParaRPr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6531900" y="657300"/>
            <a:ext cx="24507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Follow up on event’s social media. Emailing list? Updates? Future events?</a:t>
            </a:r>
            <a:endParaRPr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2760389" y="876949"/>
            <a:ext cx="230165" cy="24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>
            <a:off x="5365384" y="970359"/>
            <a:ext cx="230165" cy="23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2760389" y="1493384"/>
            <a:ext cx="230165" cy="24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7498237" y="764449"/>
            <a:ext cx="244925" cy="25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>
            <a:off x="8139375" y="2311976"/>
            <a:ext cx="244925" cy="25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/>
          <p:nvPr/>
        </p:nvSpPr>
        <p:spPr>
          <a:xfrm>
            <a:off x="5621827" y="1882092"/>
            <a:ext cx="2051100" cy="1624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42"/>
          <p:cNvGrpSpPr/>
          <p:nvPr/>
        </p:nvGrpSpPr>
        <p:grpSpPr>
          <a:xfrm>
            <a:off x="6653043" y="1066098"/>
            <a:ext cx="1549944" cy="1137058"/>
            <a:chOff x="-738075" y="2111313"/>
            <a:chExt cx="1854000" cy="1854000"/>
          </a:xfrm>
        </p:grpSpPr>
        <p:sp>
          <p:nvSpPr>
            <p:cNvPr id="349" name="Google Shape;349;p42"/>
            <p:cNvSpPr/>
            <p:nvPr/>
          </p:nvSpPr>
          <p:spPr>
            <a:xfrm>
              <a:off x="-738075" y="2111313"/>
              <a:ext cx="1854000" cy="1854000"/>
            </a:xfrm>
            <a:prstGeom prst="ellipse">
              <a:avLst/>
            </a:prstGeom>
            <a:solidFill>
              <a:srgbClr val="0B774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50" name="Google Shape;350;p42"/>
            <p:cNvSpPr txBox="1"/>
            <p:nvPr/>
          </p:nvSpPr>
          <p:spPr>
            <a:xfrm>
              <a:off x="-429675" y="2777601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Social Media</a:t>
              </a:r>
              <a:endPara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1" name="Google Shape;351;p42"/>
          <p:cNvGrpSpPr/>
          <p:nvPr/>
        </p:nvGrpSpPr>
        <p:grpSpPr>
          <a:xfrm>
            <a:off x="5378952" y="1076975"/>
            <a:ext cx="1538449" cy="1104984"/>
            <a:chOff x="1212300" y="1644762"/>
            <a:chExt cx="1854000" cy="1854000"/>
          </a:xfrm>
        </p:grpSpPr>
        <p:sp>
          <p:nvSpPr>
            <p:cNvPr id="352" name="Google Shape;352;p42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solidFill>
              <a:srgbClr val="0C8148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53" name="Google Shape;353;p42"/>
            <p:cNvSpPr txBox="1"/>
            <p:nvPr/>
          </p:nvSpPr>
          <p:spPr>
            <a:xfrm>
              <a:off x="1275328" y="2311056"/>
              <a:ext cx="17289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Friends</a:t>
              </a:r>
              <a:endPara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4" name="Google Shape;354;p42"/>
          <p:cNvSpPr txBox="1"/>
          <p:nvPr/>
        </p:nvSpPr>
        <p:spPr>
          <a:xfrm>
            <a:off x="6064421" y="2354394"/>
            <a:ext cx="20511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Alerted about social events.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169850" y="125313"/>
            <a:ext cx="3554700" cy="4404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Finding Events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6" name="Google Shape;356;p42"/>
          <p:cNvGrpSpPr/>
          <p:nvPr/>
        </p:nvGrpSpPr>
        <p:grpSpPr>
          <a:xfrm rot="2805689">
            <a:off x="95886" y="-11333"/>
            <a:ext cx="4183689" cy="3900172"/>
            <a:chOff x="1776626" y="80644"/>
            <a:chExt cx="5108703" cy="4762500"/>
          </a:xfrm>
        </p:grpSpPr>
        <p:grpSp>
          <p:nvGrpSpPr>
            <p:cNvPr id="357" name="Google Shape;357;p42"/>
            <p:cNvGrpSpPr/>
            <p:nvPr/>
          </p:nvGrpSpPr>
          <p:grpSpPr>
            <a:xfrm>
              <a:off x="1776626" y="80644"/>
              <a:ext cx="5108703" cy="4762500"/>
              <a:chOff x="1776626" y="80644"/>
              <a:chExt cx="5108703" cy="4762500"/>
            </a:xfrm>
          </p:grpSpPr>
          <p:sp>
            <p:nvSpPr>
              <p:cNvPr id="358" name="Google Shape;358;p42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2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Feeling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0" name="Google Shape;360;p42"/>
              <p:cNvSpPr txBox="1"/>
              <p:nvPr/>
            </p:nvSpPr>
            <p:spPr>
              <a:xfrm rot="-2700000">
                <a:off x="1889339" y="1709037"/>
                <a:ext cx="5229479" cy="1505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Montserrat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Will I have enough time to attend?</a:t>
                </a:r>
                <a:endParaRPr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Montserrat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Will it be worth it going to the event?</a:t>
                </a:r>
                <a:endParaRPr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Montserrat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 don’t want to waste my time</a:t>
                </a:r>
                <a:endParaRPr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Montserrat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 don’t want to go to events alone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61" name="Google Shape;361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" name="Google Shape;362;p42"/>
          <p:cNvGrpSpPr/>
          <p:nvPr/>
        </p:nvGrpSpPr>
        <p:grpSpPr>
          <a:xfrm rot="2805689">
            <a:off x="170395" y="1445016"/>
            <a:ext cx="5790229" cy="5461715"/>
            <a:chOff x="284959" y="-1574445"/>
            <a:chExt cx="7070448" cy="6669300"/>
          </a:xfrm>
        </p:grpSpPr>
        <p:sp>
          <p:nvSpPr>
            <p:cNvPr id="363" name="Google Shape;363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42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Thinking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42"/>
            <p:cNvSpPr txBox="1"/>
            <p:nvPr/>
          </p:nvSpPr>
          <p:spPr>
            <a:xfrm rot="-2700000">
              <a:off x="267505" y="797550"/>
              <a:ext cx="7506504" cy="192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type of events am I looking for?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events are my friends attending?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Am I actually interested in </a:t>
              </a: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attending</a:t>
              </a: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this event?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are some popular events on social media?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work or tests do I have coming up?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0" y="3095425"/>
            <a:ext cx="331500" cy="33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89" y="1039409"/>
            <a:ext cx="311719" cy="3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/>
          <p:nvPr/>
        </p:nvSpPr>
        <p:spPr>
          <a:xfrm>
            <a:off x="2915556" y="140922"/>
            <a:ext cx="3312900" cy="4404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Preparation for Event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4" name="Google Shape;374;p43"/>
          <p:cNvGrpSpPr/>
          <p:nvPr/>
        </p:nvGrpSpPr>
        <p:grpSpPr>
          <a:xfrm>
            <a:off x="1985490" y="773107"/>
            <a:ext cx="1906013" cy="647687"/>
            <a:chOff x="323500" y="1170475"/>
            <a:chExt cx="3550695" cy="1289700"/>
          </a:xfrm>
        </p:grpSpPr>
        <p:sp>
          <p:nvSpPr>
            <p:cNvPr id="375" name="Google Shape;375;p43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6" name="Google Shape;376;p43"/>
            <p:cNvCxnSpPr/>
            <p:nvPr/>
          </p:nvCxnSpPr>
          <p:spPr>
            <a:xfrm rot="10800000">
              <a:off x="2829895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C8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77" name="Google Shape;377;p43"/>
          <p:cNvGrpSpPr/>
          <p:nvPr/>
        </p:nvGrpSpPr>
        <p:grpSpPr>
          <a:xfrm>
            <a:off x="1857486" y="1570034"/>
            <a:ext cx="2162532" cy="608609"/>
            <a:chOff x="-269133" y="2827421"/>
            <a:chExt cx="4222045" cy="1289700"/>
          </a:xfrm>
        </p:grpSpPr>
        <p:sp>
          <p:nvSpPr>
            <p:cNvPr id="378" name="Google Shape;378;p43"/>
            <p:cNvSpPr txBox="1"/>
            <p:nvPr/>
          </p:nvSpPr>
          <p:spPr>
            <a:xfrm>
              <a:off x="-269133" y="2827421"/>
              <a:ext cx="2785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Confirm with friends if they are going.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9" name="Google Shape;379;p43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80" name="Google Shape;380;p43"/>
          <p:cNvGrpSpPr/>
          <p:nvPr/>
        </p:nvGrpSpPr>
        <p:grpSpPr>
          <a:xfrm>
            <a:off x="4653925" y="794475"/>
            <a:ext cx="3514886" cy="608609"/>
            <a:chOff x="5209825" y="1060361"/>
            <a:chExt cx="6967069" cy="1289700"/>
          </a:xfrm>
        </p:grpSpPr>
        <p:sp>
          <p:nvSpPr>
            <p:cNvPr id="381" name="Google Shape;381;p43"/>
            <p:cNvSpPr txBox="1"/>
            <p:nvPr/>
          </p:nvSpPr>
          <p:spPr>
            <a:xfrm>
              <a:off x="6696494" y="1060361"/>
              <a:ext cx="5480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If there is a conflict with scheduling, interests, or friends, reconsider going to the event.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2" name="Google Shape;382;p43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83" name="Google Shape;383;p43"/>
          <p:cNvGrpSpPr/>
          <p:nvPr/>
        </p:nvGrpSpPr>
        <p:grpSpPr>
          <a:xfrm>
            <a:off x="4653925" y="1661125"/>
            <a:ext cx="2843649" cy="608609"/>
            <a:chOff x="5209825" y="3020472"/>
            <a:chExt cx="5636568" cy="1289700"/>
          </a:xfrm>
        </p:grpSpPr>
        <p:sp>
          <p:nvSpPr>
            <p:cNvPr id="384" name="Google Shape;384;p43"/>
            <p:cNvSpPr txBox="1"/>
            <p:nvPr/>
          </p:nvSpPr>
          <p:spPr>
            <a:xfrm>
              <a:off x="6696493" y="3020472"/>
              <a:ext cx="41499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Check my school schedule and workload to see if I have time.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5" name="Google Shape;385;p43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86" name="Google Shape;386;p43"/>
          <p:cNvSpPr txBox="1"/>
          <p:nvPr/>
        </p:nvSpPr>
        <p:spPr>
          <a:xfrm>
            <a:off x="1685292" y="679713"/>
            <a:ext cx="1696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Look at event description to see if I am interested.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7" name="Google Shape;387;p43"/>
          <p:cNvGrpSpPr/>
          <p:nvPr/>
        </p:nvGrpSpPr>
        <p:grpSpPr>
          <a:xfrm>
            <a:off x="3381719" y="581332"/>
            <a:ext cx="1900765" cy="1781833"/>
            <a:chOff x="2675582" y="676586"/>
            <a:chExt cx="3793942" cy="3790328"/>
          </a:xfrm>
        </p:grpSpPr>
        <p:sp>
          <p:nvSpPr>
            <p:cNvPr id="388" name="Google Shape;388;p43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43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393" name="Google Shape;393;p4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14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43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396" name="Google Shape;396;p4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74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43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399" name="Google Shape;399;p4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8563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85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43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402" name="Google Shape;402;p4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8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8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4" name="Google Shape;404;p43"/>
          <p:cNvSpPr/>
          <p:nvPr/>
        </p:nvSpPr>
        <p:spPr>
          <a:xfrm>
            <a:off x="1582125" y="2592330"/>
            <a:ext cx="1805400" cy="6087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What work do I have coming up?</a:t>
            </a:r>
            <a:endParaRPr i="1"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3069606" y="2592330"/>
            <a:ext cx="2819700" cy="6087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Evaluate, and set a time management goal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5599226" y="2592175"/>
            <a:ext cx="2301000" cy="6087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Finish the work or call off the plan.</a:t>
            </a:r>
            <a:endParaRPr sz="1200"/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632123" y="875240"/>
            <a:ext cx="317985" cy="33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3"/>
          <p:cNvPicPr preferRelativeResize="0"/>
          <p:nvPr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6231056" y="1004292"/>
            <a:ext cx="317985" cy="33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632123" y="1726882"/>
            <a:ext cx="317985" cy="3336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43"/>
          <p:cNvGrpSpPr/>
          <p:nvPr/>
        </p:nvGrpSpPr>
        <p:grpSpPr>
          <a:xfrm rot="2497984">
            <a:off x="754072" y="2358340"/>
            <a:ext cx="3375412" cy="3178109"/>
            <a:chOff x="284959" y="1069761"/>
            <a:chExt cx="3377739" cy="3180300"/>
          </a:xfrm>
        </p:grpSpPr>
        <p:sp>
          <p:nvSpPr>
            <p:cNvPr id="411" name="Google Shape;411;p43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43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Thinking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43"/>
            <p:cNvSpPr txBox="1"/>
            <p:nvPr/>
          </p:nvSpPr>
          <p:spPr>
            <a:xfrm rot="-2700000">
              <a:off x="44990" y="2438658"/>
              <a:ext cx="4055116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Would I still go to the event if my friend cannot go?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 I caught up in my workload?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much work do I have to do for me to not stress?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Did I manage my time poorly? Why am I so busy?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much time should I allocate for this event?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15" name="Google Shape;41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214" y="3373376"/>
            <a:ext cx="414999" cy="368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43"/>
          <p:cNvGrpSpPr/>
          <p:nvPr/>
        </p:nvGrpSpPr>
        <p:grpSpPr>
          <a:xfrm rot="2658810">
            <a:off x="4782942" y="2526999"/>
            <a:ext cx="3416886" cy="3289629"/>
            <a:chOff x="1776626" y="1318143"/>
            <a:chExt cx="3308360" cy="3185145"/>
          </a:xfrm>
        </p:grpSpPr>
        <p:grpSp>
          <p:nvGrpSpPr>
            <p:cNvPr id="417" name="Google Shape;417;p43"/>
            <p:cNvGrpSpPr/>
            <p:nvPr/>
          </p:nvGrpSpPr>
          <p:grpSpPr>
            <a:xfrm>
              <a:off x="1776626" y="1318143"/>
              <a:ext cx="3308360" cy="3185145"/>
              <a:chOff x="1776626" y="1318143"/>
              <a:chExt cx="3308360" cy="3185145"/>
            </a:xfrm>
          </p:grpSpPr>
          <p:sp>
            <p:nvSpPr>
              <p:cNvPr id="418" name="Google Shape;418;p43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3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Feeling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0" name="Google Shape;420;p43"/>
              <p:cNvSpPr txBox="1"/>
              <p:nvPr/>
            </p:nvSpPr>
            <p:spPr>
              <a:xfrm rot="-2700000">
                <a:off x="1723762" y="2541923"/>
                <a:ext cx="3604548" cy="804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don’t want to meet new people.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Will I have enough time to finish my work?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Stressed about having to catch up with work.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I’m excited to go to an event!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1" name="Google Shape;421;p43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22" name="Google Shape;42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515" y="3409785"/>
            <a:ext cx="410604" cy="40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44"/>
          <p:cNvGrpSpPr/>
          <p:nvPr/>
        </p:nvGrpSpPr>
        <p:grpSpPr>
          <a:xfrm>
            <a:off x="5081494" y="1611589"/>
            <a:ext cx="1981261" cy="1723225"/>
            <a:chOff x="2744034" y="1146343"/>
            <a:chExt cx="1827900" cy="2399700"/>
          </a:xfrm>
        </p:grpSpPr>
        <p:sp>
          <p:nvSpPr>
            <p:cNvPr id="428" name="Google Shape;428;p44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29" name="Google Shape;429;p44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30" name="Google Shape;430;p44"/>
            <p:cNvSpPr txBox="1"/>
            <p:nvPr/>
          </p:nvSpPr>
          <p:spPr>
            <a:xfrm>
              <a:off x="2965807" y="1714174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Attend the event. It was what I was looking for.</a:t>
              </a:r>
              <a:endPara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31" name="Google Shape;431;p44"/>
          <p:cNvGrpSpPr/>
          <p:nvPr/>
        </p:nvGrpSpPr>
        <p:grpSpPr>
          <a:xfrm>
            <a:off x="7062917" y="1935542"/>
            <a:ext cx="1981261" cy="1723225"/>
            <a:chOff x="4572084" y="1597469"/>
            <a:chExt cx="1827900" cy="2399700"/>
          </a:xfrm>
        </p:grpSpPr>
        <p:sp>
          <p:nvSpPr>
            <p:cNvPr id="432" name="Google Shape;432;p44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33" name="Google Shape;433;p44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34" name="Google Shape;434;p44"/>
            <p:cNvSpPr txBox="1"/>
            <p:nvPr/>
          </p:nvSpPr>
          <p:spPr>
            <a:xfrm>
              <a:off x="4694423" y="1714156"/>
              <a:ext cx="16494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Attend the event. It wasn’t what I was looking for.</a:t>
              </a:r>
              <a:endParaRPr b="1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35" name="Google Shape;435;p44"/>
          <p:cNvSpPr txBox="1"/>
          <p:nvPr/>
        </p:nvSpPr>
        <p:spPr>
          <a:xfrm>
            <a:off x="6648047" y="3908605"/>
            <a:ext cx="2811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Why? Identify the problem.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4119875" y="953300"/>
            <a:ext cx="3904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Follow up on event’s social media. Emailing list? Updates? Future events?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858433" y="982591"/>
            <a:ext cx="390231" cy="40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4"/>
          <p:cNvPicPr preferRelativeResize="0"/>
          <p:nvPr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6201887" y="3939256"/>
            <a:ext cx="390231" cy="406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44"/>
          <p:cNvGrpSpPr/>
          <p:nvPr/>
        </p:nvGrpSpPr>
        <p:grpSpPr>
          <a:xfrm rot="2700000">
            <a:off x="345137" y="2109638"/>
            <a:ext cx="4188354" cy="3775857"/>
            <a:chOff x="1776626" y="697213"/>
            <a:chExt cx="3714087" cy="3348300"/>
          </a:xfrm>
        </p:grpSpPr>
        <p:grpSp>
          <p:nvGrpSpPr>
            <p:cNvPr id="440" name="Google Shape;440;p44"/>
            <p:cNvGrpSpPr/>
            <p:nvPr/>
          </p:nvGrpSpPr>
          <p:grpSpPr>
            <a:xfrm>
              <a:off x="1776626" y="697213"/>
              <a:ext cx="3714087" cy="3348300"/>
              <a:chOff x="1776626" y="697213"/>
              <a:chExt cx="3714087" cy="3348300"/>
            </a:xfrm>
          </p:grpSpPr>
          <p:sp>
            <p:nvSpPr>
              <p:cNvPr id="441" name="Google Shape;441;p44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4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Feeling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3" name="Google Shape;443;p44"/>
              <p:cNvSpPr txBox="1"/>
              <p:nvPr/>
            </p:nvSpPr>
            <p:spPr>
              <a:xfrm rot="-2700000">
                <a:off x="1670211" y="2150109"/>
                <a:ext cx="4292704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Happy to be at this event!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am anxious because I do not know anyone here.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am stressed because I did not finish my work.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want to look for friends at this event.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4" name="Google Shape;444;p44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5" name="Google Shape;445;p44"/>
          <p:cNvGrpSpPr/>
          <p:nvPr/>
        </p:nvGrpSpPr>
        <p:grpSpPr>
          <a:xfrm rot="2700000">
            <a:off x="315358" y="39430"/>
            <a:ext cx="3838554" cy="3536654"/>
            <a:chOff x="284959" y="968828"/>
            <a:chExt cx="3468712" cy="3195900"/>
          </a:xfrm>
        </p:grpSpPr>
        <p:sp>
          <p:nvSpPr>
            <p:cNvPr id="446" name="Google Shape;446;p44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44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Thinking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44"/>
            <p:cNvSpPr txBox="1"/>
            <p:nvPr/>
          </p:nvSpPr>
          <p:spPr>
            <a:xfrm rot="-2700000">
              <a:off x="117133" y="2345524"/>
              <a:ext cx="4077178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Was this event what I needed/ was looking for?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Will I come back again? Do I want to be updated for future events?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problem did I face in the process of  finding the event?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Would I recommend this event to my friends?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I have work that I still have to catch up on?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50" name="Google Shape;45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28" y="1168729"/>
            <a:ext cx="434802" cy="43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547" y="3390305"/>
            <a:ext cx="476262" cy="47630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4"/>
          <p:cNvSpPr/>
          <p:nvPr/>
        </p:nvSpPr>
        <p:spPr>
          <a:xfrm>
            <a:off x="5731283" y="124897"/>
            <a:ext cx="3312900" cy="4404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Event + After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Formative Study Results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821500" y="607150"/>
            <a:ext cx="62733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Questionnaire: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Social Media + Friends to find Social Events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Many interests in different types of events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School life main conflict with social life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Interview: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School life &gt; Social life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Social life depends on </a:t>
            </a: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school schedules</a:t>
            </a:r>
            <a:endParaRPr sz="18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Social media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= main resource to find events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Friends are important resources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Anxiety, shared interests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443875" y="1100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Identified Problems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499325" y="595700"/>
            <a:ext cx="4690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Balancing academic vs. social life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75" y="54390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743725" y="1182875"/>
            <a:ext cx="31698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“Last week I had a bunch of midterms, there were lots of activities my friends wanted to go to, I needed to time manage well to accommodate both academic life and social life.”</a:t>
            </a:r>
            <a:endParaRPr i="1" sz="1300">
              <a:solidFill>
                <a:srgbClr val="FFFFFF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2200975" y="3025275"/>
            <a:ext cx="34767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Coping Strategy:</a:t>
            </a:r>
            <a:endParaRPr i="1" sz="12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“If I know I have a midterm coming up but then my friend also wanted to hang out, I would probably study beforehand so I would have time to go and do stuff after.”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25" y="48585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/>
        </p:nvSpPr>
        <p:spPr>
          <a:xfrm>
            <a:off x="2114200" y="3102925"/>
            <a:ext cx="3169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Coping Strategy:</a:t>
            </a:r>
            <a:endParaRPr i="1" sz="12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“I feel like it is sort of intimidating sometimes to go to events and you don’t know anyone. Also with anxiety, it is a lot easier if you went with friends than to go by yourself.”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482675" y="1380775"/>
            <a:ext cx="33660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“maybe for some people it’s due to anxiety, because they need to do all this work in order to go out.”</a:t>
            </a:r>
            <a:endParaRPr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482675" y="485850"/>
            <a:ext cx="4690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Anxiety + Friends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1234700" y="108900"/>
            <a:ext cx="35307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Struggles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5" name="Google Shape;175;p33"/>
          <p:cNvSpPr txBox="1"/>
          <p:nvPr>
            <p:ph type="ctrTitle"/>
          </p:nvPr>
        </p:nvSpPr>
        <p:spPr>
          <a:xfrm>
            <a:off x="4285525" y="108900"/>
            <a:ext cx="3530700" cy="69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Strategies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33"/>
          <p:cNvSpPr txBox="1"/>
          <p:nvPr>
            <p:ph idx="4294967295" type="subTitle"/>
          </p:nvPr>
        </p:nvSpPr>
        <p:spPr>
          <a:xfrm>
            <a:off x="2513725" y="2068338"/>
            <a:ext cx="1924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Academic Life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p33"/>
          <p:cNvSpPr txBox="1"/>
          <p:nvPr>
            <p:ph idx="4294967295" type="subTitle"/>
          </p:nvPr>
        </p:nvSpPr>
        <p:spPr>
          <a:xfrm>
            <a:off x="1869675" y="2688550"/>
            <a:ext cx="2830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Midterms + Workload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33"/>
          <p:cNvSpPr txBox="1"/>
          <p:nvPr>
            <p:ph idx="4294967295" type="subTitle"/>
          </p:nvPr>
        </p:nvSpPr>
        <p:spPr>
          <a:xfrm>
            <a:off x="3101775" y="1508375"/>
            <a:ext cx="1072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Anxiety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33"/>
          <p:cNvSpPr txBox="1"/>
          <p:nvPr>
            <p:ph idx="4294967295" type="subTitle"/>
          </p:nvPr>
        </p:nvSpPr>
        <p:spPr>
          <a:xfrm>
            <a:off x="1156100" y="939325"/>
            <a:ext cx="2872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Conflicting Schedules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33"/>
          <p:cNvSpPr txBox="1"/>
          <p:nvPr>
            <p:ph idx="4294967295" type="subTitle"/>
          </p:nvPr>
        </p:nvSpPr>
        <p:spPr>
          <a:xfrm>
            <a:off x="2361325" y="3309575"/>
            <a:ext cx="2673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 Many Students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33"/>
          <p:cNvSpPr txBox="1"/>
          <p:nvPr>
            <p:ph idx="4294967295" type="subTitle"/>
          </p:nvPr>
        </p:nvSpPr>
        <p:spPr>
          <a:xfrm>
            <a:off x="3110425" y="3903675"/>
            <a:ext cx="1924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 of the way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33"/>
          <p:cNvSpPr txBox="1"/>
          <p:nvPr>
            <p:ph idx="4294967295" type="subTitle"/>
          </p:nvPr>
        </p:nvSpPr>
        <p:spPr>
          <a:xfrm>
            <a:off x="5001100" y="2635375"/>
            <a:ext cx="2872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Management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33"/>
          <p:cNvSpPr txBox="1"/>
          <p:nvPr>
            <p:ph idx="4294967295" type="subTitle"/>
          </p:nvPr>
        </p:nvSpPr>
        <p:spPr>
          <a:xfrm>
            <a:off x="4852575" y="2061938"/>
            <a:ext cx="2033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33"/>
          <p:cNvSpPr txBox="1"/>
          <p:nvPr>
            <p:ph idx="4294967295" type="subTitle"/>
          </p:nvPr>
        </p:nvSpPr>
        <p:spPr>
          <a:xfrm>
            <a:off x="5569525" y="3903675"/>
            <a:ext cx="2033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Friends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33"/>
          <p:cNvSpPr txBox="1"/>
          <p:nvPr>
            <p:ph idx="4294967295" type="subTitle"/>
          </p:nvPr>
        </p:nvSpPr>
        <p:spPr>
          <a:xfrm>
            <a:off x="4623975" y="1508363"/>
            <a:ext cx="2033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Joining Clubs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33"/>
          <p:cNvSpPr txBox="1"/>
          <p:nvPr>
            <p:ph idx="4294967295" type="subTitle"/>
          </p:nvPr>
        </p:nvSpPr>
        <p:spPr>
          <a:xfrm>
            <a:off x="4437925" y="939325"/>
            <a:ext cx="3619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Talking in Lecture / Breaks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33"/>
          <p:cNvSpPr txBox="1"/>
          <p:nvPr>
            <p:ph idx="4294967295" type="subTitle"/>
          </p:nvPr>
        </p:nvSpPr>
        <p:spPr>
          <a:xfrm>
            <a:off x="5242525" y="3336500"/>
            <a:ext cx="2872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Smaller Classes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1435350" y="1443900"/>
            <a:ext cx="62733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would like to focus on making connections between students and their fellow peers in a course/program to strengthen ties between students and within their academic community. </a:t>
            </a:r>
            <a:endParaRPr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focus is on students who want to balance their academic and social lives</a:t>
            </a: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i="1">
              <a:solidFill>
                <a:srgbClr val="FFFFFF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Specifically on helping students maintain and use their social network throughout their studies to promote. </a:t>
            </a:r>
            <a:endParaRPr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Job Stories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60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When I…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2121300" y="864275"/>
            <a:ext cx="4139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am too overwhelmed with school work to attend social events.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2121300" y="1875450"/>
            <a:ext cx="4845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annot find social events that interests me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2476500" y="2735375"/>
            <a:ext cx="2550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2121300" y="2612225"/>
            <a:ext cx="601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have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nxiety attending social events by myself.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2121300" y="3349000"/>
            <a:ext cx="5154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have schedule conflicts with events that interests me.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