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DDD33B-F76E-4E3B-B70C-E054F653C993}">
  <a:tblStyle styleId="{D2DDD33B-F76E-4E3B-B70C-E054F653C9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Karla-regular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Karla-italic.fntdata"/><Relationship Id="rId10" Type="http://schemas.openxmlformats.org/officeDocument/2006/relationships/slide" Target="slides/slide4.xml"/><Relationship Id="rId32" Type="http://schemas.openxmlformats.org/officeDocument/2006/relationships/font" Target="fonts/Karl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Karl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d0bd929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d0bd929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4c7acabe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4c7acabe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c7acabed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c7acabed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c7acabe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c7acabe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c7acabe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c7acabe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c7acabe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c7acabe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c7acabe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c7acabe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c7acabe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c7acabe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c7acabe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c7acab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c7acabe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c7acabe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c7acabe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c7acabe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d0bd92a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d0bd92a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c7acabe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c7acabe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c7acabe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c7acabe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c7acabe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c7acabe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c7acabe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c7acabe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89" name="Google Shape;89;p1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1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1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4" name="Google Shape;94;p1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C2C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40350" y="2964025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Corns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4294967295" type="subTitle"/>
          </p:nvPr>
        </p:nvSpPr>
        <p:spPr>
          <a:xfrm>
            <a:off x="340350" y="4077050"/>
            <a:ext cx="265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Parth, Allen, Clare, </a:t>
            </a:r>
            <a:endParaRPr sz="1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Jenny, Pascal, Patrick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91125" y="2290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Quercus Implementation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4147375" y="1225050"/>
            <a:ext cx="317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Extending from Quercus, show events based on your courses, your faculties, can filter out different types of events, shows what events your classmates are attending: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Able to access school information: schedules, classes, faculty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All students have access to Quercus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Already a built-in calendar function, announcements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Quercus already has a set design, not much design freedom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25" y="887625"/>
            <a:ext cx="3617849" cy="4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Concepts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0"/>
          <p:cNvGraphicFramePr/>
          <p:nvPr/>
        </p:nvGraphicFramePr>
        <p:xfrm>
          <a:off x="181900" y="2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{D2DDD33B-F76E-4E3B-B70C-E054F653C993}</a:tableStyleId>
              </a:tblPr>
              <a:tblGrid>
                <a:gridCol w="1295550"/>
                <a:gridCol w="2659250"/>
                <a:gridCol w="2724175"/>
              </a:tblGrid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Concept</a:t>
                      </a:r>
                      <a:endParaRPr b="1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Pros</a:t>
                      </a:r>
                      <a:endParaRPr b="1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</a:t>
                      </a:r>
                      <a:endParaRPr b="1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110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Communal Board</a:t>
                      </a:r>
                      <a:endParaRPr b="1" sz="12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solidFill>
                            <a:srgbClr val="CC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Centralized 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place where all the information can be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Allow for </a:t>
                      </a:r>
                      <a:r>
                        <a:rPr lang="en" sz="1000">
                          <a:solidFill>
                            <a:srgbClr val="CC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communication 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within the student community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Have to make sure that students check the board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Might be harder to find people of similar interests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Risk of spam or too much information posted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522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Mobile or Web</a:t>
                      </a:r>
                      <a:endParaRPr b="1" sz="1200">
                        <a:solidFill>
                          <a:srgbClr val="4343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Application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flexibility, can add in </a:t>
                      </a:r>
                      <a:r>
                        <a:rPr lang="en" sz="1000">
                          <a:solidFill>
                            <a:srgbClr val="CC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specific features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Specifically focus on our problem </a:t>
                      </a:r>
                      <a:r>
                        <a:rPr lang="en" sz="1000">
                          <a:solidFill>
                            <a:srgbClr val="CC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without adding too many extra functionalities</a:t>
                      </a:r>
                      <a:endParaRPr sz="1000">
                        <a:solidFill>
                          <a:srgbClr val="CC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 </a:t>
                      </a:r>
                      <a:r>
                        <a:rPr lang="en" sz="1000">
                          <a:solidFill>
                            <a:srgbClr val="CC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interface can be unique</a:t>
                      </a: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tailored to our problem statement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everyone will have the app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work to create something from scratch compared to extending off of existing solutions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41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343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Quercus Extension Implementation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Every student uses Quercus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Students focussed on academics will be able to find events through Quercus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 access student’s </a:t>
                      </a:r>
                      <a:r>
                        <a:rPr lang="en" sz="1000">
                          <a:solidFill>
                            <a:srgbClr val="CC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classes and schedule information</a:t>
                      </a:r>
                      <a:endParaRPr sz="1000">
                        <a:solidFill>
                          <a:srgbClr val="CC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Might be too distracting since Quercus already have many features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ontserrat"/>
                        <a:buChar char="-"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Limited design if extending from Quercus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p30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3799650" y="344025"/>
            <a:ext cx="261925" cy="2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35425" y="344294"/>
            <a:ext cx="261925" cy="27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>
            <a:off x="569225" y="3989775"/>
            <a:ext cx="498725" cy="4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Solution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5160950" y="913100"/>
            <a:ext cx="21351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a student’s time schedule and bringing all events across all different platforms into one location 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Reward System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Badge System (Prof Ashton Anderson from cs dept.)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Schedule, exam conflict easily identified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Colour-coded, built-in calendar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"/>
              <a:buChar char="●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popularity measure (upvotes)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classes/ classmates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17972"/>
          <a:stretch/>
        </p:blipFill>
        <p:spPr>
          <a:xfrm>
            <a:off x="82600" y="1181150"/>
            <a:ext cx="4952123" cy="304659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idx="4294967295" type="ctrTitle"/>
          </p:nvPr>
        </p:nvSpPr>
        <p:spPr>
          <a:xfrm>
            <a:off x="175325" y="-58650"/>
            <a:ext cx="48594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Bringing all ideas together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Web/Mobile app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75375" y="38947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Storyboard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5073575" y="936300"/>
            <a:ext cx="2464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goes on our website/app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looks for events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finds interested event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checks conflicts in schedule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joins event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User gets notification on event day/time</a:t>
            </a:r>
            <a:endParaRPr sz="12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87651" y="262896"/>
            <a:ext cx="3673653" cy="489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Any Questions?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38750" y="1118850"/>
            <a:ext cx="35934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▸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I have a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busy</a:t>
            </a:r>
            <a:r>
              <a:rPr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schedule and school work, I want to look for social events that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fit</a:t>
            </a:r>
            <a:r>
              <a:rPr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into my schedule, so I can still have a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r>
              <a:rPr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social life and academic life.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▸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I cannot find social events that fit my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interests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 want to look on social media to see what events my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friends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interested in, so I know what events are available and which friends I can go to the events with.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▸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I have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anxiety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attending social events by myself, I want to know which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friends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attending certain events, so I can ask them to attend with me. So I will be more comfortable at the event.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3970975" y="1118850"/>
            <a:ext cx="3169200" cy="27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▸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I know I have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assignments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midterms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coming up, I want to know what events are available far in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advance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finish my work early, so I do not have to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stress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I attend the social event.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▸"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I am looking to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make friends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school and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more social events, I want to look into becoming a member of a student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club 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I am interested in. So I can follow up on the events hosted by that club and meet people that have the </a:t>
            </a:r>
            <a:r>
              <a:rPr b="1" lang="en" sz="1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same interest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 me.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38750" y="372450"/>
            <a:ext cx="3522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Refresher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472888"/>
            <a:ext cx="2365600" cy="1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 Ideas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516275" y="1136100"/>
            <a:ext cx="1682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1239150" y="490500"/>
            <a:ext cx="3152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Social Media Extension</a:t>
            </a:r>
            <a:endParaRPr b="1" sz="18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Mobile/Web Application</a:t>
            </a:r>
            <a:endParaRPr b="1" sz="18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-73975" y="2055300"/>
            <a:ext cx="19833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Communal Board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7137700" y="1299888"/>
            <a:ext cx="23142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Quercus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051325" y="548400"/>
            <a:ext cx="1983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On Campus Events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 flipH="1" rot="10800000">
            <a:off x="2124825" y="3641988"/>
            <a:ext cx="4811400" cy="710400"/>
          </a:xfrm>
          <a:prstGeom prst="straightConnector1">
            <a:avLst/>
          </a:prstGeom>
          <a:noFill/>
          <a:ln cap="flat" cmpd="sng" w="1143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2"/>
          <p:cNvSpPr/>
          <p:nvPr/>
        </p:nvSpPr>
        <p:spPr>
          <a:xfrm>
            <a:off x="3707775" y="4012550"/>
            <a:ext cx="1447500" cy="10656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 rot="-478752">
            <a:off x="2037397" y="3826574"/>
            <a:ext cx="1385312" cy="543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Social Life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 rot="-486288">
            <a:off x="5187564" y="3335898"/>
            <a:ext cx="1921492" cy="5439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Academic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Life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683625" y="4594575"/>
            <a:ext cx="1495800" cy="389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3540000" dist="19050">
              <a:srgbClr val="000000">
                <a:alpha val="8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STUDENTS</a:t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248075" y="2893025"/>
            <a:ext cx="1447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Social Media</a:t>
            </a:r>
            <a:endParaRPr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082538" y="2468038"/>
            <a:ext cx="1576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Friends</a:t>
            </a:r>
            <a:endParaRPr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294975" y="2893025"/>
            <a:ext cx="1576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Scheduling</a:t>
            </a:r>
            <a:endParaRPr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451700" y="3371400"/>
            <a:ext cx="1016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Interests</a:t>
            </a:r>
            <a:endParaRPr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20325" y="4081800"/>
            <a:ext cx="1576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School Clubs</a:t>
            </a:r>
            <a:endParaRPr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630150" y="3252288"/>
            <a:ext cx="1576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Workload</a:t>
            </a:r>
            <a:endParaRPr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469350" y="2436450"/>
            <a:ext cx="2199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Time Management</a:t>
            </a:r>
            <a:endParaRPr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22"/>
          <p:cNvCxnSpPr>
            <a:stCxn id="134" idx="0"/>
            <a:endCxn id="122" idx="2"/>
          </p:cNvCxnSpPr>
          <p:nvPr/>
        </p:nvCxnSpPr>
        <p:spPr>
          <a:xfrm rot="10800000">
            <a:off x="917825" y="2765700"/>
            <a:ext cx="90600" cy="13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>
            <a:stCxn id="133" idx="0"/>
          </p:cNvCxnSpPr>
          <p:nvPr/>
        </p:nvCxnSpPr>
        <p:spPr>
          <a:xfrm rot="10800000">
            <a:off x="1389150" y="2676600"/>
            <a:ext cx="5706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2387725" y="1149425"/>
            <a:ext cx="584100" cy="17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1" idx="0"/>
          </p:cNvCxnSpPr>
          <p:nvPr/>
        </p:nvCxnSpPr>
        <p:spPr>
          <a:xfrm rot="10800000">
            <a:off x="2941238" y="1141138"/>
            <a:ext cx="92940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>
            <a:stCxn id="136" idx="0"/>
          </p:cNvCxnSpPr>
          <p:nvPr/>
        </p:nvCxnSpPr>
        <p:spPr>
          <a:xfrm flipH="1" rot="10800000">
            <a:off x="5568850" y="1317450"/>
            <a:ext cx="250500" cy="11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>
            <a:stCxn id="132" idx="0"/>
          </p:cNvCxnSpPr>
          <p:nvPr/>
        </p:nvCxnSpPr>
        <p:spPr>
          <a:xfrm rot="10800000">
            <a:off x="6322875" y="1317425"/>
            <a:ext cx="760200" cy="15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 flipH="1" rot="10800000">
            <a:off x="7371700" y="1804025"/>
            <a:ext cx="72150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>
            <a:stCxn id="135" idx="0"/>
          </p:cNvCxnSpPr>
          <p:nvPr/>
        </p:nvCxnSpPr>
        <p:spPr>
          <a:xfrm rot="10800000">
            <a:off x="8336650" y="1837488"/>
            <a:ext cx="81600" cy="14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Sketches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48400" y="1775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Extension of Pre Existing applications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48402" y="1187953"/>
            <a:ext cx="4671173" cy="350337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4919575" y="1229900"/>
            <a:ext cx="24774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Extending from social media, Facebook Events, showing the facebook events in an organized manner, based on location, time, and category, make it easier to navigate through school events.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Social media is a </a:t>
            </a: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tool for students to look for events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Events can be clearly laid out, can see which friends are going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Might have existing functionality, adding features will make it look too busy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39550" y="1374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Student Hub - Communal Board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0" y="945475"/>
            <a:ext cx="4775702" cy="3581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4881675" y="1066725"/>
            <a:ext cx="25068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communal board, where all events that are of interest/ available are shown clearly on a calendar based on a certain algorithm: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Opened to having a variety of events for people who are looking for different types of events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Can see multiple events at once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Calendar good for time managing and scheduling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Traditional, not as widespread as social media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Can become spammed/ crowded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Hard to find 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51700" y="24742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Designated Event Zones around Campus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38" y="1120125"/>
            <a:ext cx="4074467" cy="30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4625700" y="1282325"/>
            <a:ext cx="279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 showing what events are happening throughout campus, can alert students about which events are currently going on:</a:t>
            </a:r>
            <a:endParaRPr b="1"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Map feature is a good implementation for the final product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Nice to sort out events by type and location, good to visualize where events are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Real-time event alerts can be helpful for students who happen to be in the area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People might still miss the event if they are not in the event zone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Will be bias towards certain hobbies/events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214025" y="21762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Mobile or Web Application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315225" y="813900"/>
            <a:ext cx="296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Takeaways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an application specifically for finding events, and sorting the available events, the application can also see what events your friends are participating in:</a:t>
            </a:r>
            <a:endParaRPr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More design freedom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Accessible, can be pulled out anywhere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Much easier to design an interface tailored for our problem</a:t>
            </a:r>
            <a:endParaRPr b="1" sz="1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Need to get people on the app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More groundwork required than extending something else</a:t>
            </a:r>
            <a:endParaRPr b="1" sz="1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18652" t="0"/>
          <a:stretch/>
        </p:blipFill>
        <p:spPr>
          <a:xfrm>
            <a:off x="214025" y="1056425"/>
            <a:ext cx="3874248" cy="357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