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Karl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regular.fntdata"/><Relationship Id="rId20" Type="http://schemas.openxmlformats.org/officeDocument/2006/relationships/slide" Target="slides/slide15.xml"/><Relationship Id="rId42" Type="http://schemas.openxmlformats.org/officeDocument/2006/relationships/font" Target="fonts/Karla-italic.fntdata"/><Relationship Id="rId41" Type="http://schemas.openxmlformats.org/officeDocument/2006/relationships/font" Target="fonts/Karl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Karl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d0bd929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d0bd929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76e559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76e559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76e559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76e559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76e559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76e559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76e559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76e559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76e559a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76e559a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76e559a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76e559a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76e559a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76e559a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76e559a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76e559a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76e559a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76e559a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576e559a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576e559a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c7acabe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c7acabe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76e559a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76e559a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76e559a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76e559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76e559a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576e559a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76e559a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76e559a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c7acabe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c7acabe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c7acabe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c7acabe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4c7acabe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4c7acabe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76e559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76e55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d0bd92a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d0bd92a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76e559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76e559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76e559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76e559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76e559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76e559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76e559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76e559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76e559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76e559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1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1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4" name="Google Shape;94;p1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C2C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40350" y="2964025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Corns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4294967295" type="subTitle"/>
          </p:nvPr>
        </p:nvSpPr>
        <p:spPr>
          <a:xfrm>
            <a:off x="340350" y="4077050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Parth, Allen, Clare, </a:t>
            </a:r>
            <a:endParaRPr sz="1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Jenny, Pascal, Patrick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#4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Why do we need this?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648300" y="3175950"/>
            <a:ext cx="3923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 Class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Demonstration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Expect?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Expectation #1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Expectation #2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Expectation #3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Expectation #4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28650" y="1312210"/>
            <a:ext cx="7886700" cy="2519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What </a:t>
            </a:r>
            <a:r>
              <a:rPr lang="en" sz="6000">
                <a:solidFill>
                  <a:srgbClr val="FFFFFF"/>
                </a:solidFill>
              </a:rPr>
              <a:t>happened</a:t>
            </a:r>
            <a:r>
              <a:rPr lang="en" sz="6000">
                <a:solidFill>
                  <a:srgbClr val="FFFFFF"/>
                </a:solidFill>
              </a:rPr>
              <a:t>? 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What were the results?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Forward… 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Material #1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Material #2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Material #3</a:t>
            </a:r>
            <a:endParaRPr/>
          </a:p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▸"/>
            </a:pPr>
            <a:r>
              <a:rPr lang="en">
                <a:solidFill>
                  <a:schemeClr val="dk2"/>
                </a:solidFill>
              </a:rPr>
              <a:t>Material #4</a:t>
            </a:r>
            <a:endParaRPr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▸"/>
            </a:pPr>
            <a:r>
              <a:rPr lang="en">
                <a:solidFill>
                  <a:schemeClr val="dk2"/>
                </a:solidFill>
              </a:rPr>
              <a:t>Material #5</a:t>
            </a:r>
            <a:endParaRPr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▸"/>
            </a:pPr>
            <a:r>
              <a:rPr lang="en">
                <a:solidFill>
                  <a:schemeClr val="dk2"/>
                </a:solidFill>
              </a:rPr>
              <a:t>Material #6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predict that...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picture...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question I have is...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like...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reminds me of...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confused about...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reread this…(fix-up)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idea here is...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think/believe/wonder...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Solution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5160950" y="913100"/>
            <a:ext cx="21351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a student’s time schedule and bringing all events across all different platforms into one location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Reward System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Badge System (Prof Ashton Anderson from cs dept.)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Schedule, exam conflict easily identified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Colour-coded, built-in calendar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popularity measure (upvotes)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classes/ classmates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43"/>
          <p:cNvPicPr preferRelativeResize="0"/>
          <p:nvPr/>
        </p:nvPicPr>
        <p:blipFill rotWithShape="1">
          <a:blip r:embed="rId3">
            <a:alphaModFix/>
          </a:blip>
          <a:srcRect b="0" l="0" r="0" t="17972"/>
          <a:stretch/>
        </p:blipFill>
        <p:spPr>
          <a:xfrm>
            <a:off x="82600" y="1181150"/>
            <a:ext cx="4952123" cy="30465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 txBox="1"/>
          <p:nvPr>
            <p:ph idx="4294967295" type="ctrTitle"/>
          </p:nvPr>
        </p:nvSpPr>
        <p:spPr>
          <a:xfrm>
            <a:off x="175325" y="-58650"/>
            <a:ext cx="48594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Bringing all ideas together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Web/Mobile app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Any Questions?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648300" y="1354750"/>
            <a:ext cx="48387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Heuristic Evaluation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10 Usability Heuristics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28650" y="1369225"/>
            <a:ext cx="3728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Visibility of system status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Match between system and the real world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User control and freedom 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Consistency and standards 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Error prevention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572000" y="1369225"/>
            <a:ext cx="3728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Recognition rather than recall 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Flexibility and efficiency of use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Aesthetic and minimalist design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Help users recognize, diagnose, and recover from errors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>
                <a:solidFill>
                  <a:srgbClr val="FFFFFF"/>
                </a:solidFill>
              </a:rPr>
              <a:t>Help and documentation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8650" y="1075638"/>
            <a:ext cx="7886700" cy="2992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So What Do We Need?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#1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we need this?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#2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Why do we need this?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#3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Why do we need this?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