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Karla-regular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f1b4da0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f1b4da0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46f1b4da0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0857f54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0857f54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0857f5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0857f5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0857f5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0857f5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f1b4da0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f1b4da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0857f5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0857f5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0857f5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0857f5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0857f5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0857f5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0857f54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0857f54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0857f5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0857f5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C2C2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419700" y="3175950"/>
            <a:ext cx="57165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Unique Corns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Parth Champaneri, Allen Hsiao, Clare Kim, </a:t>
            </a:r>
            <a:endParaRPr b="0" sz="14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Pascal Queeney, Patrick Tan</a:t>
            </a:r>
            <a:endParaRPr b="0" sz="14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Prototype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Findings from the Prototype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Low Fidelity Prototype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latin typeface="Montserrat"/>
                <a:ea typeface="Montserrat"/>
                <a:cs typeface="Montserrat"/>
                <a:sym typeface="Montserrat"/>
              </a:rPr>
              <a:t>Top 3 Heuristics </a:t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#1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Visibility of System Status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#2 Match between system + real world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#10 Help + Documentation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38350" y="3598300"/>
            <a:ext cx="6490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User tests reveal there are many overlapping issues with the low fidelity prototype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Visibility of System Status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203050" y="1504950"/>
            <a:ext cx="40227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Minimalistic</a:t>
            </a:r>
            <a:r>
              <a:rPr lang="en"/>
              <a:t> design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intuitive navigation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25" y="150495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203050" y="2399475"/>
            <a:ext cx="65586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T</a:t>
            </a:r>
            <a:r>
              <a:rPr lang="en" sz="2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oo minimalistic for new users</a:t>
            </a:r>
            <a:endParaRPr sz="2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Wording/ icons are ambiguous</a:t>
            </a:r>
            <a:endParaRPr sz="2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Unclear what actions were made</a:t>
            </a:r>
            <a:endParaRPr sz="2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23" y="2925732"/>
            <a:ext cx="951600" cy="895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464175" y="4298825"/>
            <a:ext cx="2699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“My Events”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754000" y="4298825"/>
            <a:ext cx="19563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“Ignore”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>
            <a:off x="1539625" y="4322175"/>
            <a:ext cx="1834800" cy="5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 flipH="1" rot="10800000">
            <a:off x="1463425" y="4276375"/>
            <a:ext cx="19410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4588050" y="4337375"/>
            <a:ext cx="1834800" cy="5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flipH="1" rot="10800000">
            <a:off x="4511850" y="4291575"/>
            <a:ext cx="19410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System vs. Real World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024400" y="31574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“My Calendar” as an page for events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00" y="1504950"/>
            <a:ext cx="13335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000400" y="1182050"/>
            <a:ext cx="30000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Searching with a map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13" y="3467250"/>
            <a:ext cx="113347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626" y="1675939"/>
            <a:ext cx="2485049" cy="141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0425" y="3654835"/>
            <a:ext cx="1413375" cy="14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0675" y="3794775"/>
            <a:ext cx="1133450" cy="113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0"/>
          <p:cNvCxnSpPr>
            <a:stCxn id="126" idx="3"/>
            <a:endCxn id="125" idx="1"/>
          </p:cNvCxnSpPr>
          <p:nvPr/>
        </p:nvCxnSpPr>
        <p:spPr>
          <a:xfrm>
            <a:off x="4274125" y="4361500"/>
            <a:ext cx="121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Help + Documentation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50" y="1504950"/>
            <a:ext cx="72885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Lots of functionality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Help should be provided for new users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Recommendations, suggestions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850" y="1648988"/>
            <a:ext cx="1634025" cy="16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3069000"/>
            <a:ext cx="5136458" cy="1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Solutions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45325" y="1379200"/>
            <a:ext cx="61416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Display should never be an empty screen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>
                <a:solidFill>
                  <a:schemeClr val="dk2"/>
                </a:solidFill>
              </a:rPr>
              <a:t>Include suggestions + documentation</a:t>
            </a:r>
            <a:endParaRPr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Calendar page should look like a calendar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Fix ambiguous wording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>
                <a:solidFill>
                  <a:schemeClr val="dk2"/>
                </a:solidFill>
              </a:rPr>
              <a:t>Provide a tutorial / step-by-step instructions for </a:t>
            </a:r>
            <a:r>
              <a:rPr lang="en" u="sng">
                <a:solidFill>
                  <a:schemeClr val="dk2"/>
                </a:solidFill>
              </a:rPr>
              <a:t>new users</a:t>
            </a:r>
            <a:endParaRPr u="sng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225" y="3181650"/>
            <a:ext cx="1643124" cy="16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Design of Experiment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86700" y="4773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Target Audience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725400" y="12416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Instruments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725400" y="2417450"/>
            <a:ext cx="17244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Protocol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1026625" y="810650"/>
            <a:ext cx="52467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U of T Students, both gender, aged 18-24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065325" y="1537850"/>
            <a:ext cx="52467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Computer, Phone, Camera, Stopwatch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(For notetaking, and for prototype)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026625" y="2571750"/>
            <a:ext cx="63669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Introductions,  fill out consent + demographic information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General run through of the prototype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Explain the task (create an event/ attend an event) with the given condition.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Record the amount of time spent to finish the task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