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4B8378-BCEE-7B3C-F010-9A75B07C2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B9E7AE0-D8A6-E67E-D95B-36C0D26DD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A7FD69-23E0-E2B5-F103-F466F36D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5C239F-2DBA-7D0D-AFA9-896DBA8F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B0155-1D55-CBA2-5530-1AC4C57B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99A256-BE16-F676-A8CD-439AD7D6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28B6137-612C-5688-DE18-A8EC4EEE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D7BD14-EAC3-A5D7-B249-C01186C5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7BDB1B-05CA-DB47-738F-82FA6A8B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4F4C71-689B-A982-D63B-6E78EC03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4EED556-8717-7DE6-BC26-90339E69C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8F0350-7A8F-40FE-2608-F2A5A8A0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6AD35E-C0B0-F635-273C-A6B3D729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DE0618-3A8B-578B-0A00-788EDE8E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33240D-CC27-9694-AA3A-1E7B8815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38C1D1-9EFA-49CB-79B7-34735258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377873-C16F-A394-9970-6655B702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EDDACB-7293-F34B-E993-97CE2ED7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8D7241-D240-F475-AA90-34BB53F0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DFC9BF-692D-E7E2-3F5A-3156AAAB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DE5988-22CC-EEBC-A4C8-19DCD415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779BBD-89F4-B40E-BF69-5F4304867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BD95AF-3DBB-84AD-BB42-7A8FCA2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48F9B4-7FD0-646C-E01A-ACA27C49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DAF43-6B34-ECBD-0B49-935F88E9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CCAAB-7376-3C81-59B3-39BF041D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05FACE-8CF8-29AE-035F-3C782B7F0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27B45B-5F75-B901-6098-E31EE1005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71F9C2-1E33-7963-AEB1-275F5D13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5FCA40-B3E3-D10C-7311-9B30D5F4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23950F-536F-A80A-4A8D-CFC2B60E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BB350A-FA5C-A7AF-004F-8F77733C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FEDFFF-4259-7B8E-56D8-10B2ABF5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F2923E-6185-A505-EE8A-95856547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CD7E29-FC31-9CC8-2304-836CB6016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E4CC253-FC76-B847-D19D-F6D0679C6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B0E7435-F56A-762B-7390-A2DC104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32BDF0-8703-6322-5FB4-1C09DB73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1A176B8-CB9F-2A61-AE31-5068876D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D53525-23D7-F9A3-71A0-2FA0B98C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777BC7-2578-0DFE-0D97-B52CD103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F39C12-ED19-2408-22F9-C27D28D0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7548EA-AEC8-3F3E-B36F-B66057B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B7C54B9-00C1-CB8C-C18E-A49D9358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8134265-3984-CD39-B184-A79923CA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6653609-FB7E-0754-F35F-AA77999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CD768-59CB-3E19-5E21-9FBCBB6B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B2BFDA-2127-E8C2-8E28-BA241E08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23AE06-2D5C-ADB5-E575-E6C83101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012E62-2703-9E83-F8C6-B1E3413A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916F93-C69E-5374-B4C2-69D5661C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819427-4379-46FD-7761-D05E7230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1A8D3-8352-02CD-DD25-E164A16D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CFE0946-5976-C682-9969-A6A54B1AC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066C6B-DAD7-6600-24A5-52AF6CC3C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068D22-B7BB-2FC6-FAD4-06A36ACD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2B87F47-6D47-5B84-5013-54986B78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9BC43A-C9A5-B7DC-847A-19FABAFE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634CD81-04BF-AEE2-0F7C-015ACCDA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52049F-D34A-D955-885F-06ED3BFC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8687A3-DDB6-0B5D-AB14-592C43E24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E06E-BEA2-4DD1-80C0-67F9D1558EE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70B940-E65E-01FB-027F-C0AD80E9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8F0C60-21A4-BEE1-A2BD-7B87C4D48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A9CE-C86F-49CC-8B3A-FAE30EE8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8B11E4-6C45-D640-A68F-B21393E0B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BRIDGE HEALTH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5D574C-BE41-C8E4-475D-BD6B4296D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                 </a:t>
            </a:r>
            <a:r>
              <a:rPr lang="en-US" dirty="0"/>
              <a:t>BSC-29-18 (ANDRINAH KAUNDA)</a:t>
            </a:r>
          </a:p>
          <a:p>
            <a:r>
              <a:rPr lang="en-US" dirty="0"/>
              <a:t>                                    </a:t>
            </a:r>
            <a:r>
              <a:rPr lang="en-US" dirty="0" smtClean="0"/>
              <a:t>BSC-COM-NE-10-18(PATRICK </a:t>
            </a:r>
            <a:r>
              <a:rPr lang="en-US" dirty="0"/>
              <a:t>MABZINESS)</a:t>
            </a:r>
          </a:p>
          <a:p>
            <a:r>
              <a:rPr lang="en-US" dirty="0"/>
              <a:t>             </a:t>
            </a:r>
            <a:r>
              <a:rPr lang="en-US" dirty="0" smtClean="0"/>
              <a:t> BSC-04-16(TINASHE </a:t>
            </a:r>
            <a:r>
              <a:rPr lang="en-US" dirty="0"/>
              <a:t>DZAUYA)</a:t>
            </a:r>
          </a:p>
          <a:p>
            <a:r>
              <a:rPr lang="en-US" dirty="0"/>
              <a:t>                           </a:t>
            </a:r>
            <a:r>
              <a:rPr lang="en-US" dirty="0" smtClean="0"/>
              <a:t> BSC-COM-NE-06-17(TERESA </a:t>
            </a:r>
            <a:r>
              <a:rPr lang="en-US" dirty="0"/>
              <a:t>MFUSE)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6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6F453-AC57-9689-1F1F-ADE5056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7EA839-F71B-9C91-AE09-6CEB0EE2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IOT BRIDGE HEALTH MONITORING SYSTEM</vt:lpstr>
      <vt:lpstr>Problem Statement</vt:lpstr>
      <vt:lpstr>Objectives</vt:lpstr>
      <vt:lpstr>Design</vt:lpstr>
      <vt:lpstr>Tools and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BRIDGE HEALTH MONITORING SYSTEM</dc:title>
  <dc:creator>PATRICK MABZINESS360</dc:creator>
  <cp:lastModifiedBy>MAXON GOMEKA</cp:lastModifiedBy>
  <cp:revision>4</cp:revision>
  <dcterms:created xsi:type="dcterms:W3CDTF">2023-05-05T01:01:35Z</dcterms:created>
  <dcterms:modified xsi:type="dcterms:W3CDTF">2023-05-04T19:38:07Z</dcterms:modified>
</cp:coreProperties>
</file>