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77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Date Placeholder 2"/>
          <p:cNvSpPr>
            <a:spLocks noGrp="1"/>
          </p:cNvSpPr>
          <p:nvPr>
            <p:ph type="dt" sz="half" idx="10"/>
          </p:nvPr>
        </p:nvSpPr>
        <p:spPr/>
        <p:txBody>
          <a:bodyPr/>
          <a:lstStyle/>
          <a:p>
            <a:fld id="{68F2A8A9-1B4F-42A5-BCCF-70EBCF333448}" type="datetimeFigureOut">
              <a:rPr lang="en-GB" smtClean="0"/>
              <a:t>08/08/2024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2496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193731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52420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2227260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7536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3881868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1994389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7084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343301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GB"/>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A8A9-1B4F-42A5-BCCF-70EBCF333448}" type="datetimeFigureOut">
              <a:rPr lang="en-GB" smtClean="0"/>
              <a:t>08/08/2024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320301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8F2A8A9-1B4F-42A5-BCCF-70EBCF333448}" type="datetimeFigureOut">
              <a:rPr lang="en-GB" smtClean="0"/>
              <a:t>08/08/2024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51544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8F2A8A9-1B4F-42A5-BCCF-70EBCF333448}" type="datetimeFigureOut">
              <a:rPr lang="en-GB" smtClean="0"/>
              <a:t>08/08/2024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114478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8F2A8A9-1B4F-42A5-BCCF-70EBCF333448}" type="datetimeFigureOut">
              <a:rPr lang="en-GB" smtClean="0"/>
              <a:t>08/08/2024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137987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2A8A9-1B4F-42A5-BCCF-70EBCF333448}" type="datetimeFigureOut">
              <a:rPr lang="en-GB" smtClean="0"/>
              <a:t>08/08/2024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339802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8F2A8A9-1B4F-42A5-BCCF-70EBCF333448}" type="datetimeFigureOut">
              <a:rPr lang="en-GB" smtClean="0"/>
              <a:t>08/08/2024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44130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8F2A8A9-1B4F-42A5-BCCF-70EBCF333448}" type="datetimeFigureOut">
              <a:rPr lang="en-GB" smtClean="0"/>
              <a:t>08/08/2024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7F8CBB-DD64-4C4A-8FED-67110BCD4822}" type="slidenum">
              <a:rPr lang="en-GB" smtClean="0"/>
              <a:t>‹#›</a:t>
            </a:fld>
            <a:endParaRPr lang="en-GB"/>
          </a:p>
        </p:txBody>
      </p:sp>
    </p:spTree>
    <p:extLst>
      <p:ext uri="{BB962C8B-B14F-4D97-AF65-F5344CB8AC3E}">
        <p14:creationId xmlns:p14="http://schemas.microsoft.com/office/powerpoint/2010/main" val="287977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8F2A8A9-1B4F-42A5-BCCF-70EBCF333448}" type="datetimeFigureOut">
              <a:rPr lang="en-GB" smtClean="0"/>
              <a:t>08/08/2024</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57F8CBB-DD64-4C4A-8FED-67110BCD4822}" type="slidenum">
              <a:rPr lang="en-GB" smtClean="0"/>
              <a:t>‹#›</a:t>
            </a:fld>
            <a:endParaRPr lang="en-GB"/>
          </a:p>
        </p:txBody>
      </p:sp>
    </p:spTree>
    <p:extLst>
      <p:ext uri="{BB962C8B-B14F-4D97-AF65-F5344CB8AC3E}">
        <p14:creationId xmlns:p14="http://schemas.microsoft.com/office/powerpoint/2010/main" val="2377388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AA0F-84E6-5F52-8CF9-4A1CE35260B3}"/>
              </a:ext>
            </a:extLst>
          </p:cNvPr>
          <p:cNvSpPr>
            <a:spLocks noGrp="1"/>
          </p:cNvSpPr>
          <p:nvPr>
            <p:ph type="ctrTitle"/>
          </p:nvPr>
        </p:nvSpPr>
        <p:spPr/>
        <p:txBody>
          <a:bodyPr/>
          <a:lstStyle/>
          <a:p>
            <a:r>
              <a:rPr lang="en-GB" dirty="0"/>
              <a:t>Countdown Game</a:t>
            </a:r>
          </a:p>
        </p:txBody>
      </p:sp>
      <p:sp>
        <p:nvSpPr>
          <p:cNvPr id="3" name="Subtitle 2">
            <a:extLst>
              <a:ext uri="{FF2B5EF4-FFF2-40B4-BE49-F238E27FC236}">
                <a16:creationId xmlns:a16="http://schemas.microsoft.com/office/drawing/2014/main" id="{728955EA-AF5B-7AE7-6AD9-C6F365D7304E}"/>
              </a:ext>
            </a:extLst>
          </p:cNvPr>
          <p:cNvSpPr>
            <a:spLocks noGrp="1"/>
          </p:cNvSpPr>
          <p:nvPr>
            <p:ph type="subTitle" idx="1"/>
          </p:nvPr>
        </p:nvSpPr>
        <p:spPr>
          <a:xfrm>
            <a:off x="684212" y="5127171"/>
            <a:ext cx="6400800" cy="664029"/>
          </a:xfrm>
        </p:spPr>
        <p:txBody>
          <a:bodyPr/>
          <a:lstStyle/>
          <a:p>
            <a:r>
              <a:rPr lang="en-GB" dirty="0">
                <a:solidFill>
                  <a:schemeClr val="tx1"/>
                </a:solidFill>
              </a:rPr>
              <a:t>Patrick Mackin - 40405643</a:t>
            </a:r>
          </a:p>
        </p:txBody>
      </p:sp>
    </p:spTree>
    <p:extLst>
      <p:ext uri="{BB962C8B-B14F-4D97-AF65-F5344CB8AC3E}">
        <p14:creationId xmlns:p14="http://schemas.microsoft.com/office/powerpoint/2010/main" val="27467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DD09-E5D1-B143-A5CA-E4304E4AEAB3}"/>
              </a:ext>
            </a:extLst>
          </p:cNvPr>
          <p:cNvSpPr>
            <a:spLocks noGrp="1"/>
          </p:cNvSpPr>
          <p:nvPr>
            <p:ph type="title"/>
          </p:nvPr>
        </p:nvSpPr>
        <p:spPr/>
        <p:txBody>
          <a:bodyPr/>
          <a:lstStyle/>
          <a:p>
            <a:r>
              <a:rPr lang="en-GB" dirty="0"/>
              <a:t>Scoring System</a:t>
            </a:r>
          </a:p>
        </p:txBody>
      </p:sp>
      <p:sp>
        <p:nvSpPr>
          <p:cNvPr id="3" name="Content Placeholder 2">
            <a:extLst>
              <a:ext uri="{FF2B5EF4-FFF2-40B4-BE49-F238E27FC236}">
                <a16:creationId xmlns:a16="http://schemas.microsoft.com/office/drawing/2014/main" id="{9054B30C-7157-F372-F80D-3A2C92394150}"/>
              </a:ext>
            </a:extLst>
          </p:cNvPr>
          <p:cNvSpPr>
            <a:spLocks noGrp="1"/>
          </p:cNvSpPr>
          <p:nvPr>
            <p:ph idx="1"/>
          </p:nvPr>
        </p:nvSpPr>
        <p:spPr>
          <a:xfrm>
            <a:off x="684212" y="0"/>
            <a:ext cx="8534400" cy="2471057"/>
          </a:xfrm>
        </p:spPr>
        <p:txBody>
          <a:bodyPr/>
          <a:lstStyle/>
          <a:p>
            <a:r>
              <a:rPr lang="en-GB" dirty="0">
                <a:solidFill>
                  <a:schemeClr val="tx1"/>
                </a:solidFill>
              </a:rPr>
              <a:t>For scoring, I decided to give 1 point per letter used in each word submitted but I wanted to incentivise longer words, so I added a length multiplier for submitted words that are 4 letters or longer so words longer than 3 letters get an additional 0.5 multiplier for each </a:t>
            </a:r>
            <a:r>
              <a:rPr lang="en-GB">
                <a:solidFill>
                  <a:schemeClr val="tx1"/>
                </a:solidFill>
              </a:rPr>
              <a:t>letter above 4.</a:t>
            </a:r>
            <a:endParaRPr lang="en-GB" dirty="0">
              <a:solidFill>
                <a:schemeClr val="tx1"/>
              </a:solidFill>
            </a:endParaRPr>
          </a:p>
          <a:p>
            <a:r>
              <a:rPr lang="en-GB" dirty="0">
                <a:solidFill>
                  <a:schemeClr val="tx1"/>
                </a:solidFill>
              </a:rPr>
              <a:t>This is how I achieved this in the program:</a:t>
            </a:r>
          </a:p>
        </p:txBody>
      </p:sp>
      <p:pic>
        <p:nvPicPr>
          <p:cNvPr id="5" name="Picture 4">
            <a:extLst>
              <a:ext uri="{FF2B5EF4-FFF2-40B4-BE49-F238E27FC236}">
                <a16:creationId xmlns:a16="http://schemas.microsoft.com/office/drawing/2014/main" id="{D5A6CEB2-2682-B142-CEC1-85749B6C7C0C}"/>
              </a:ext>
            </a:extLst>
          </p:cNvPr>
          <p:cNvPicPr>
            <a:picLocks noChangeAspect="1"/>
          </p:cNvPicPr>
          <p:nvPr/>
        </p:nvPicPr>
        <p:blipFill>
          <a:blip r:embed="rId2"/>
          <a:stretch>
            <a:fillRect/>
          </a:stretch>
        </p:blipFill>
        <p:spPr>
          <a:xfrm>
            <a:off x="5494029" y="2370668"/>
            <a:ext cx="6013759" cy="3937202"/>
          </a:xfrm>
          <a:prstGeom prst="rect">
            <a:avLst/>
          </a:prstGeom>
        </p:spPr>
      </p:pic>
    </p:spTree>
    <p:extLst>
      <p:ext uri="{BB962C8B-B14F-4D97-AF65-F5344CB8AC3E}">
        <p14:creationId xmlns:p14="http://schemas.microsoft.com/office/powerpoint/2010/main" val="326761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EF75-F3B7-5A1A-ADAC-F416BA5B7BBE}"/>
              </a:ext>
            </a:extLst>
          </p:cNvPr>
          <p:cNvSpPr>
            <a:spLocks noGrp="1"/>
          </p:cNvSpPr>
          <p:nvPr>
            <p:ph type="title"/>
          </p:nvPr>
        </p:nvSpPr>
        <p:spPr/>
        <p:txBody>
          <a:bodyPr/>
          <a:lstStyle/>
          <a:p>
            <a:r>
              <a:rPr lang="en-GB" dirty="0"/>
              <a:t>Game Ending and Restart</a:t>
            </a:r>
          </a:p>
        </p:txBody>
      </p:sp>
      <p:sp>
        <p:nvSpPr>
          <p:cNvPr id="3" name="Content Placeholder 2">
            <a:extLst>
              <a:ext uri="{FF2B5EF4-FFF2-40B4-BE49-F238E27FC236}">
                <a16:creationId xmlns:a16="http://schemas.microsoft.com/office/drawing/2014/main" id="{5C231C07-9CB7-80DB-6C5F-52E36498BA18}"/>
              </a:ext>
            </a:extLst>
          </p:cNvPr>
          <p:cNvSpPr>
            <a:spLocks noGrp="1"/>
          </p:cNvSpPr>
          <p:nvPr>
            <p:ph idx="1"/>
          </p:nvPr>
        </p:nvSpPr>
        <p:spPr>
          <a:xfrm>
            <a:off x="684212" y="0"/>
            <a:ext cx="8534400" cy="2002971"/>
          </a:xfrm>
        </p:spPr>
        <p:txBody>
          <a:bodyPr/>
          <a:lstStyle/>
          <a:p>
            <a:r>
              <a:rPr lang="en-GB" dirty="0">
                <a:solidFill>
                  <a:schemeClr val="tx1"/>
                </a:solidFill>
              </a:rPr>
              <a:t>When the timer expires, a ‘game over’ screen appears showing the user the list of words submitted, the score they got for each word they submitted and their final score. The user also has the option to play again, which restarts the game.</a:t>
            </a:r>
          </a:p>
          <a:p>
            <a:r>
              <a:rPr lang="en-GB" dirty="0">
                <a:solidFill>
                  <a:schemeClr val="tx1"/>
                </a:solidFill>
              </a:rPr>
              <a:t>Here’s how I achieved this:</a:t>
            </a:r>
          </a:p>
        </p:txBody>
      </p:sp>
      <p:pic>
        <p:nvPicPr>
          <p:cNvPr id="5" name="Picture 4">
            <a:extLst>
              <a:ext uri="{FF2B5EF4-FFF2-40B4-BE49-F238E27FC236}">
                <a16:creationId xmlns:a16="http://schemas.microsoft.com/office/drawing/2014/main" id="{F308A132-3AF3-309B-B8AF-7B612C4803D3}"/>
              </a:ext>
            </a:extLst>
          </p:cNvPr>
          <p:cNvPicPr>
            <a:picLocks noChangeAspect="1"/>
          </p:cNvPicPr>
          <p:nvPr/>
        </p:nvPicPr>
        <p:blipFill>
          <a:blip r:embed="rId2"/>
          <a:stretch>
            <a:fillRect/>
          </a:stretch>
        </p:blipFill>
        <p:spPr>
          <a:xfrm>
            <a:off x="4757704" y="1521730"/>
            <a:ext cx="5061210" cy="2965602"/>
          </a:xfrm>
          <a:prstGeom prst="rect">
            <a:avLst/>
          </a:prstGeom>
        </p:spPr>
      </p:pic>
    </p:spTree>
    <p:extLst>
      <p:ext uri="{BB962C8B-B14F-4D97-AF65-F5344CB8AC3E}">
        <p14:creationId xmlns:p14="http://schemas.microsoft.com/office/powerpoint/2010/main" val="11274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AA6A-52D0-8449-23A8-399303B3C9EE}"/>
              </a:ext>
            </a:extLst>
          </p:cNvPr>
          <p:cNvSpPr>
            <a:spLocks noGrp="1"/>
          </p:cNvSpPr>
          <p:nvPr>
            <p:ph type="title"/>
          </p:nvPr>
        </p:nvSpPr>
        <p:spPr/>
        <p:txBody>
          <a:bodyPr/>
          <a:lstStyle/>
          <a:p>
            <a:r>
              <a:rPr lang="en-GB" dirty="0"/>
              <a:t>User Experience</a:t>
            </a:r>
          </a:p>
        </p:txBody>
      </p:sp>
      <p:sp>
        <p:nvSpPr>
          <p:cNvPr id="3" name="Content Placeholder 2">
            <a:extLst>
              <a:ext uri="{FF2B5EF4-FFF2-40B4-BE49-F238E27FC236}">
                <a16:creationId xmlns:a16="http://schemas.microsoft.com/office/drawing/2014/main" id="{C83B1654-C572-88A5-4D0B-323741CA4877}"/>
              </a:ext>
            </a:extLst>
          </p:cNvPr>
          <p:cNvSpPr>
            <a:spLocks noGrp="1"/>
          </p:cNvSpPr>
          <p:nvPr>
            <p:ph idx="1"/>
          </p:nvPr>
        </p:nvSpPr>
        <p:spPr>
          <a:xfrm>
            <a:off x="684212" y="0"/>
            <a:ext cx="8534400" cy="2231571"/>
          </a:xfrm>
        </p:spPr>
        <p:txBody>
          <a:bodyPr/>
          <a:lstStyle/>
          <a:p>
            <a:r>
              <a:rPr lang="en-GB" dirty="0">
                <a:solidFill>
                  <a:schemeClr val="tx1"/>
                </a:solidFill>
              </a:rPr>
              <a:t>Initially, if a user entered a word they couldn’t submit, the system gave a JavaScript alert, however this paused the timer and could allow the user to cheat, so I changed this to instead show a notification in the top right-hand side of the screen telling the user they can’t submit that word.</a:t>
            </a:r>
          </a:p>
          <a:p>
            <a:r>
              <a:rPr lang="en-GB" dirty="0">
                <a:solidFill>
                  <a:schemeClr val="tx1"/>
                </a:solidFill>
              </a:rPr>
              <a:t>Here’s how I display this message to the user:</a:t>
            </a:r>
          </a:p>
        </p:txBody>
      </p:sp>
      <p:pic>
        <p:nvPicPr>
          <p:cNvPr id="5" name="Picture 4">
            <a:extLst>
              <a:ext uri="{FF2B5EF4-FFF2-40B4-BE49-F238E27FC236}">
                <a16:creationId xmlns:a16="http://schemas.microsoft.com/office/drawing/2014/main" id="{32DA386E-60FD-D037-1FA6-2A28A5AD6429}"/>
              </a:ext>
            </a:extLst>
          </p:cNvPr>
          <p:cNvPicPr>
            <a:picLocks noChangeAspect="1"/>
          </p:cNvPicPr>
          <p:nvPr/>
        </p:nvPicPr>
        <p:blipFill>
          <a:blip r:embed="rId2"/>
          <a:stretch>
            <a:fillRect/>
          </a:stretch>
        </p:blipFill>
        <p:spPr>
          <a:xfrm>
            <a:off x="1073930" y="2370668"/>
            <a:ext cx="6944706" cy="1950961"/>
          </a:xfrm>
          <a:prstGeom prst="rect">
            <a:avLst/>
          </a:prstGeom>
        </p:spPr>
      </p:pic>
    </p:spTree>
    <p:extLst>
      <p:ext uri="{BB962C8B-B14F-4D97-AF65-F5344CB8AC3E}">
        <p14:creationId xmlns:p14="http://schemas.microsoft.com/office/powerpoint/2010/main" val="87452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EB24-73FB-3A66-AB9F-969FB711B7BF}"/>
              </a:ext>
            </a:extLst>
          </p:cNvPr>
          <p:cNvSpPr>
            <a:spLocks noGrp="1"/>
          </p:cNvSpPr>
          <p:nvPr>
            <p:ph type="title"/>
          </p:nvPr>
        </p:nvSpPr>
        <p:spPr/>
        <p:txBody>
          <a:bodyPr/>
          <a:lstStyle/>
          <a:p>
            <a:r>
              <a:rPr lang="en-GB" dirty="0"/>
              <a:t>Leaderboard</a:t>
            </a:r>
          </a:p>
        </p:txBody>
      </p:sp>
      <p:sp>
        <p:nvSpPr>
          <p:cNvPr id="3" name="Content Placeholder 2">
            <a:extLst>
              <a:ext uri="{FF2B5EF4-FFF2-40B4-BE49-F238E27FC236}">
                <a16:creationId xmlns:a16="http://schemas.microsoft.com/office/drawing/2014/main" id="{ECBB4A1D-8B81-66C1-597B-BE8EF26FB109}"/>
              </a:ext>
            </a:extLst>
          </p:cNvPr>
          <p:cNvSpPr>
            <a:spLocks noGrp="1"/>
          </p:cNvSpPr>
          <p:nvPr>
            <p:ph idx="1"/>
          </p:nvPr>
        </p:nvSpPr>
        <p:spPr>
          <a:xfrm>
            <a:off x="684212" y="283028"/>
            <a:ext cx="8534400" cy="664029"/>
          </a:xfrm>
        </p:spPr>
        <p:txBody>
          <a:bodyPr>
            <a:normAutofit lnSpcReduction="10000"/>
          </a:bodyPr>
          <a:lstStyle/>
          <a:p>
            <a:r>
              <a:rPr lang="en-GB" dirty="0">
                <a:solidFill>
                  <a:schemeClr val="tx1"/>
                </a:solidFill>
              </a:rPr>
              <a:t>I created a leaderboard to display the top 5 best scores, here’s what it looks like:</a:t>
            </a:r>
          </a:p>
        </p:txBody>
      </p:sp>
      <p:pic>
        <p:nvPicPr>
          <p:cNvPr id="5" name="Picture 4">
            <a:extLst>
              <a:ext uri="{FF2B5EF4-FFF2-40B4-BE49-F238E27FC236}">
                <a16:creationId xmlns:a16="http://schemas.microsoft.com/office/drawing/2014/main" id="{E3CDB726-AB08-D5D8-E6C3-42896C8CD521}"/>
              </a:ext>
            </a:extLst>
          </p:cNvPr>
          <p:cNvPicPr>
            <a:picLocks noChangeAspect="1"/>
          </p:cNvPicPr>
          <p:nvPr/>
        </p:nvPicPr>
        <p:blipFill>
          <a:blip r:embed="rId2"/>
          <a:stretch>
            <a:fillRect/>
          </a:stretch>
        </p:blipFill>
        <p:spPr>
          <a:xfrm>
            <a:off x="955970" y="947057"/>
            <a:ext cx="6121715" cy="2889398"/>
          </a:xfrm>
          <a:prstGeom prst="rect">
            <a:avLst/>
          </a:prstGeom>
        </p:spPr>
      </p:pic>
    </p:spTree>
    <p:extLst>
      <p:ext uri="{BB962C8B-B14F-4D97-AF65-F5344CB8AC3E}">
        <p14:creationId xmlns:p14="http://schemas.microsoft.com/office/powerpoint/2010/main" val="176668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EE9D-75EC-410A-C563-1FF3CDC3B66E}"/>
              </a:ext>
            </a:extLst>
          </p:cNvPr>
          <p:cNvSpPr>
            <a:spLocks noGrp="1"/>
          </p:cNvSpPr>
          <p:nvPr>
            <p:ph type="title"/>
          </p:nvPr>
        </p:nvSpPr>
        <p:spPr/>
        <p:txBody>
          <a:bodyPr/>
          <a:lstStyle/>
          <a:p>
            <a:r>
              <a:rPr lang="en-GB" dirty="0"/>
              <a:t>How to play</a:t>
            </a:r>
          </a:p>
        </p:txBody>
      </p:sp>
      <p:sp>
        <p:nvSpPr>
          <p:cNvPr id="3" name="Content Placeholder 2">
            <a:extLst>
              <a:ext uri="{FF2B5EF4-FFF2-40B4-BE49-F238E27FC236}">
                <a16:creationId xmlns:a16="http://schemas.microsoft.com/office/drawing/2014/main" id="{D874416F-97EE-5DDA-260C-5BC200956013}"/>
              </a:ext>
            </a:extLst>
          </p:cNvPr>
          <p:cNvSpPr>
            <a:spLocks noGrp="1"/>
          </p:cNvSpPr>
          <p:nvPr>
            <p:ph idx="1"/>
          </p:nvPr>
        </p:nvSpPr>
        <p:spPr>
          <a:xfrm>
            <a:off x="684212" y="130628"/>
            <a:ext cx="8534400" cy="859971"/>
          </a:xfrm>
        </p:spPr>
        <p:txBody>
          <a:bodyPr/>
          <a:lstStyle/>
          <a:p>
            <a:r>
              <a:rPr lang="en-GB" dirty="0">
                <a:solidFill>
                  <a:schemeClr val="tx1"/>
                </a:solidFill>
              </a:rPr>
              <a:t>I also created a screen to show the user the rules of the game. That looks like this:</a:t>
            </a:r>
          </a:p>
        </p:txBody>
      </p:sp>
      <p:pic>
        <p:nvPicPr>
          <p:cNvPr id="5" name="Picture 4">
            <a:extLst>
              <a:ext uri="{FF2B5EF4-FFF2-40B4-BE49-F238E27FC236}">
                <a16:creationId xmlns:a16="http://schemas.microsoft.com/office/drawing/2014/main" id="{81A14190-26D6-5F63-FF50-9325F8D4129F}"/>
              </a:ext>
            </a:extLst>
          </p:cNvPr>
          <p:cNvPicPr>
            <a:picLocks noChangeAspect="1"/>
          </p:cNvPicPr>
          <p:nvPr/>
        </p:nvPicPr>
        <p:blipFill>
          <a:blip r:embed="rId2"/>
          <a:stretch>
            <a:fillRect/>
          </a:stretch>
        </p:blipFill>
        <p:spPr>
          <a:xfrm>
            <a:off x="3968593" y="710036"/>
            <a:ext cx="6083613" cy="4057859"/>
          </a:xfrm>
          <a:prstGeom prst="rect">
            <a:avLst/>
          </a:prstGeom>
        </p:spPr>
      </p:pic>
    </p:spTree>
    <p:extLst>
      <p:ext uri="{BB962C8B-B14F-4D97-AF65-F5344CB8AC3E}">
        <p14:creationId xmlns:p14="http://schemas.microsoft.com/office/powerpoint/2010/main" val="192592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21B4-3F0F-A3A4-98A8-AD2B64E18659}"/>
              </a:ext>
            </a:extLst>
          </p:cNvPr>
          <p:cNvSpPr>
            <a:spLocks noGrp="1"/>
          </p:cNvSpPr>
          <p:nvPr>
            <p:ph type="title"/>
          </p:nvPr>
        </p:nvSpPr>
        <p:spPr/>
        <p:txBody>
          <a:bodyPr/>
          <a:lstStyle/>
          <a:p>
            <a:r>
              <a:rPr lang="en-GB" dirty="0"/>
              <a:t>Sound Effects</a:t>
            </a:r>
          </a:p>
        </p:txBody>
      </p:sp>
      <p:sp>
        <p:nvSpPr>
          <p:cNvPr id="3" name="Content Placeholder 2">
            <a:extLst>
              <a:ext uri="{FF2B5EF4-FFF2-40B4-BE49-F238E27FC236}">
                <a16:creationId xmlns:a16="http://schemas.microsoft.com/office/drawing/2014/main" id="{946E9961-FD79-1F90-0566-0279ED65C0C6}"/>
              </a:ext>
            </a:extLst>
          </p:cNvPr>
          <p:cNvSpPr>
            <a:spLocks noGrp="1"/>
          </p:cNvSpPr>
          <p:nvPr>
            <p:ph idx="1"/>
          </p:nvPr>
        </p:nvSpPr>
        <p:spPr>
          <a:xfrm>
            <a:off x="684212" y="158448"/>
            <a:ext cx="8534400" cy="979714"/>
          </a:xfrm>
        </p:spPr>
        <p:txBody>
          <a:bodyPr/>
          <a:lstStyle/>
          <a:p>
            <a:r>
              <a:rPr lang="en-GB" dirty="0">
                <a:solidFill>
                  <a:schemeClr val="tx1"/>
                </a:solidFill>
              </a:rPr>
              <a:t>I’ve added a sound effect for button presses as well as for successful word entries. Here’s how I did it:</a:t>
            </a:r>
          </a:p>
        </p:txBody>
      </p:sp>
      <p:pic>
        <p:nvPicPr>
          <p:cNvPr id="5" name="Picture 4">
            <a:extLst>
              <a:ext uri="{FF2B5EF4-FFF2-40B4-BE49-F238E27FC236}">
                <a16:creationId xmlns:a16="http://schemas.microsoft.com/office/drawing/2014/main" id="{8A05E662-4A66-C136-AE05-FA172F982096}"/>
              </a:ext>
            </a:extLst>
          </p:cNvPr>
          <p:cNvPicPr>
            <a:picLocks noChangeAspect="1"/>
          </p:cNvPicPr>
          <p:nvPr/>
        </p:nvPicPr>
        <p:blipFill>
          <a:blip r:embed="rId2"/>
          <a:stretch>
            <a:fillRect/>
          </a:stretch>
        </p:blipFill>
        <p:spPr>
          <a:xfrm>
            <a:off x="684212" y="1020054"/>
            <a:ext cx="9334980" cy="3467278"/>
          </a:xfrm>
          <a:prstGeom prst="rect">
            <a:avLst/>
          </a:prstGeom>
        </p:spPr>
      </p:pic>
    </p:spTree>
    <p:extLst>
      <p:ext uri="{BB962C8B-B14F-4D97-AF65-F5344CB8AC3E}">
        <p14:creationId xmlns:p14="http://schemas.microsoft.com/office/powerpoint/2010/main" val="362955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84D9-8BDB-0F83-431E-8FE3EB763A52}"/>
              </a:ext>
            </a:extLst>
          </p:cNvPr>
          <p:cNvSpPr>
            <a:spLocks noGrp="1"/>
          </p:cNvSpPr>
          <p:nvPr>
            <p:ph type="title"/>
          </p:nvPr>
        </p:nvSpPr>
        <p:spPr/>
        <p:txBody>
          <a:bodyPr/>
          <a:lstStyle/>
          <a:p>
            <a:r>
              <a:rPr lang="en-GB" dirty="0"/>
              <a:t>Problem Faced</a:t>
            </a:r>
          </a:p>
        </p:txBody>
      </p:sp>
      <p:sp>
        <p:nvSpPr>
          <p:cNvPr id="3" name="Content Placeholder 2">
            <a:extLst>
              <a:ext uri="{FF2B5EF4-FFF2-40B4-BE49-F238E27FC236}">
                <a16:creationId xmlns:a16="http://schemas.microsoft.com/office/drawing/2014/main" id="{FDF953F1-6E9F-FB59-7FFE-2DEF2CD997AB}"/>
              </a:ext>
            </a:extLst>
          </p:cNvPr>
          <p:cNvSpPr>
            <a:spLocks noGrp="1"/>
          </p:cNvSpPr>
          <p:nvPr>
            <p:ph idx="1"/>
          </p:nvPr>
        </p:nvSpPr>
        <p:spPr>
          <a:xfrm>
            <a:off x="684212" y="685800"/>
            <a:ext cx="8534400" cy="4027714"/>
          </a:xfrm>
        </p:spPr>
        <p:txBody>
          <a:bodyPr/>
          <a:lstStyle/>
          <a:p>
            <a:r>
              <a:rPr lang="en-GB" dirty="0">
                <a:solidFill>
                  <a:schemeClr val="tx1"/>
                </a:solidFill>
              </a:rPr>
              <a:t>New scores cannot be added to the leaderboard from the game as to implement this, I would need to create a server-side script and run it using Node JS which is a framework, the use of which is discouraged in this project.</a:t>
            </a:r>
          </a:p>
          <a:p>
            <a:r>
              <a:rPr lang="en-GB" dirty="0">
                <a:solidFill>
                  <a:schemeClr val="tx1"/>
                </a:solidFill>
              </a:rPr>
              <a:t>I have elected not to implement this, and so when a user saves their score in the systems current state, they will receive a status 405 method not allowed, however the functionality is there and this problem could be easily fixed later down the line if needed.</a:t>
            </a:r>
          </a:p>
          <a:p>
            <a:endParaRPr lang="en-GB" dirty="0">
              <a:solidFill>
                <a:schemeClr val="tx1"/>
              </a:solidFill>
            </a:endParaRPr>
          </a:p>
        </p:txBody>
      </p:sp>
    </p:spTree>
    <p:extLst>
      <p:ext uri="{BB962C8B-B14F-4D97-AF65-F5344CB8AC3E}">
        <p14:creationId xmlns:p14="http://schemas.microsoft.com/office/powerpoint/2010/main" val="160343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D260-A64A-372F-F964-4C433EE1C964}"/>
              </a:ext>
            </a:extLst>
          </p:cNvPr>
          <p:cNvSpPr>
            <a:spLocks noGrp="1"/>
          </p:cNvSpPr>
          <p:nvPr>
            <p:ph type="title"/>
          </p:nvPr>
        </p:nvSpPr>
        <p:spPr>
          <a:xfrm>
            <a:off x="0" y="0"/>
            <a:ext cx="12192000" cy="6858000"/>
          </a:xfrm>
        </p:spPr>
        <p:txBody>
          <a:bodyPr>
            <a:normAutofit/>
          </a:bodyPr>
          <a:lstStyle/>
          <a:p>
            <a:pPr algn="ctr"/>
            <a:r>
              <a:rPr lang="en-GB" sz="9600" dirty="0"/>
              <a:t>Thank You</a:t>
            </a:r>
          </a:p>
        </p:txBody>
      </p:sp>
    </p:spTree>
    <p:extLst>
      <p:ext uri="{BB962C8B-B14F-4D97-AF65-F5344CB8AC3E}">
        <p14:creationId xmlns:p14="http://schemas.microsoft.com/office/powerpoint/2010/main" val="74251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8F24-52F6-477E-83FE-EB903292581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860E567-E629-BE7B-153E-6D13384F26F5}"/>
              </a:ext>
            </a:extLst>
          </p:cNvPr>
          <p:cNvSpPr>
            <a:spLocks noGrp="1"/>
          </p:cNvSpPr>
          <p:nvPr>
            <p:ph idx="1"/>
          </p:nvPr>
        </p:nvSpPr>
        <p:spPr/>
        <p:txBody>
          <a:bodyPr/>
          <a:lstStyle/>
          <a:p>
            <a:pPr rtl="0"/>
            <a:r>
              <a:rPr lang="en-GB" sz="2000" dirty="0">
                <a:solidFill>
                  <a:schemeClr val="tx1"/>
                </a:solidFill>
              </a:rPr>
              <a:t>Countdown is a fun game involving forming words often shown on TV on the popular Channel 4 show ‘Countdown’, which is currently presented by Colin Murray. I have used this TV show as inspiration to recreate the game </a:t>
            </a:r>
            <a:r>
              <a:rPr lang="en-GB" dirty="0">
                <a:solidFill>
                  <a:schemeClr val="tx1"/>
                </a:solidFill>
              </a:rPr>
              <a:t>using HTML, CSS and JavaScript.</a:t>
            </a:r>
            <a:endParaRPr lang="en-GB" sz="2000" dirty="0">
              <a:solidFill>
                <a:schemeClr val="tx1"/>
              </a:solidFill>
            </a:endParaRPr>
          </a:p>
          <a:p>
            <a:pPr rtl="0"/>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220032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EED5-BCDD-0448-DC8D-0635344DB2B3}"/>
              </a:ext>
            </a:extLst>
          </p:cNvPr>
          <p:cNvSpPr>
            <a:spLocks noGrp="1"/>
          </p:cNvSpPr>
          <p:nvPr>
            <p:ph type="title"/>
          </p:nvPr>
        </p:nvSpPr>
        <p:spPr/>
        <p:txBody>
          <a:bodyPr/>
          <a:lstStyle/>
          <a:p>
            <a:r>
              <a:rPr lang="en-GB" dirty="0"/>
              <a:t>Game Objectives</a:t>
            </a:r>
          </a:p>
        </p:txBody>
      </p:sp>
      <p:sp>
        <p:nvSpPr>
          <p:cNvPr id="3" name="Content Placeholder 2">
            <a:extLst>
              <a:ext uri="{FF2B5EF4-FFF2-40B4-BE49-F238E27FC236}">
                <a16:creationId xmlns:a16="http://schemas.microsoft.com/office/drawing/2014/main" id="{15C8821B-2AC6-30AE-5A54-E3569BF88561}"/>
              </a:ext>
            </a:extLst>
          </p:cNvPr>
          <p:cNvSpPr>
            <a:spLocks noGrp="1"/>
          </p:cNvSpPr>
          <p:nvPr>
            <p:ph idx="1"/>
          </p:nvPr>
        </p:nvSpPr>
        <p:spPr/>
        <p:txBody>
          <a:bodyPr/>
          <a:lstStyle/>
          <a:p>
            <a:r>
              <a:rPr lang="en-GB" dirty="0">
                <a:solidFill>
                  <a:schemeClr val="tx1"/>
                </a:solidFill>
              </a:rPr>
              <a:t>The competitor is given to be given 9 letters and they get the choice of how may vowels and consonant letters they would like.</a:t>
            </a:r>
          </a:p>
          <a:p>
            <a:r>
              <a:rPr lang="en-GB" dirty="0">
                <a:solidFill>
                  <a:schemeClr val="tx1"/>
                </a:solidFill>
              </a:rPr>
              <a:t>Once they have been given their 9 letter, the user will then have 30 seconds to make as many words from these letters as they possibly can, with words using more letters rewarding the competitor with a higher score for that word.</a:t>
            </a:r>
          </a:p>
        </p:txBody>
      </p:sp>
    </p:spTree>
    <p:extLst>
      <p:ext uri="{BB962C8B-B14F-4D97-AF65-F5344CB8AC3E}">
        <p14:creationId xmlns:p14="http://schemas.microsoft.com/office/powerpoint/2010/main" val="206574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8F81-3E31-5CDA-4770-E6BAC3E20E4B}"/>
              </a:ext>
            </a:extLst>
          </p:cNvPr>
          <p:cNvSpPr>
            <a:spLocks noGrp="1"/>
          </p:cNvSpPr>
          <p:nvPr>
            <p:ph type="title"/>
          </p:nvPr>
        </p:nvSpPr>
        <p:spPr/>
        <p:txBody>
          <a:bodyPr/>
          <a:lstStyle/>
          <a:p>
            <a:r>
              <a:rPr lang="en-GB" dirty="0"/>
              <a:t>User Interface</a:t>
            </a:r>
          </a:p>
        </p:txBody>
      </p:sp>
      <p:pic>
        <p:nvPicPr>
          <p:cNvPr id="5" name="Picture 4">
            <a:extLst>
              <a:ext uri="{FF2B5EF4-FFF2-40B4-BE49-F238E27FC236}">
                <a16:creationId xmlns:a16="http://schemas.microsoft.com/office/drawing/2014/main" id="{FAD23296-D789-ACCB-FB38-63DB679418EB}"/>
              </a:ext>
            </a:extLst>
          </p:cNvPr>
          <p:cNvPicPr>
            <a:picLocks noChangeAspect="1"/>
          </p:cNvPicPr>
          <p:nvPr/>
        </p:nvPicPr>
        <p:blipFill>
          <a:blip r:embed="rId2"/>
          <a:stretch>
            <a:fillRect/>
          </a:stretch>
        </p:blipFill>
        <p:spPr>
          <a:xfrm>
            <a:off x="0" y="1"/>
            <a:ext cx="12192000" cy="4487332"/>
          </a:xfrm>
          <a:prstGeom prst="rect">
            <a:avLst/>
          </a:prstGeom>
        </p:spPr>
      </p:pic>
    </p:spTree>
    <p:extLst>
      <p:ext uri="{BB962C8B-B14F-4D97-AF65-F5344CB8AC3E}">
        <p14:creationId xmlns:p14="http://schemas.microsoft.com/office/powerpoint/2010/main" val="193971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A61C-0A57-1322-D41E-3969FA234F54}"/>
              </a:ext>
            </a:extLst>
          </p:cNvPr>
          <p:cNvSpPr>
            <a:spLocks noGrp="1"/>
          </p:cNvSpPr>
          <p:nvPr>
            <p:ph type="title"/>
          </p:nvPr>
        </p:nvSpPr>
        <p:spPr/>
        <p:txBody>
          <a:bodyPr/>
          <a:lstStyle/>
          <a:p>
            <a:r>
              <a:rPr lang="en-GB" dirty="0"/>
              <a:t>User Interface</a:t>
            </a:r>
          </a:p>
        </p:txBody>
      </p:sp>
      <p:sp>
        <p:nvSpPr>
          <p:cNvPr id="3" name="Content Placeholder 2">
            <a:extLst>
              <a:ext uri="{FF2B5EF4-FFF2-40B4-BE49-F238E27FC236}">
                <a16:creationId xmlns:a16="http://schemas.microsoft.com/office/drawing/2014/main" id="{E33306CD-77CD-571A-68BA-DC50E8DCD5A5}"/>
              </a:ext>
            </a:extLst>
          </p:cNvPr>
          <p:cNvSpPr>
            <a:spLocks noGrp="1"/>
          </p:cNvSpPr>
          <p:nvPr>
            <p:ph idx="1"/>
          </p:nvPr>
        </p:nvSpPr>
        <p:spPr/>
        <p:txBody>
          <a:bodyPr/>
          <a:lstStyle/>
          <a:p>
            <a:r>
              <a:rPr lang="en-GB" dirty="0">
                <a:solidFill>
                  <a:schemeClr val="tx1"/>
                </a:solidFill>
              </a:rPr>
              <a:t>As you can see from the previous slide, there is a clear vowel, consonant and back button, along with an entry field for words and a submit word button, which is greyed out as the game hasn’t begun yet.</a:t>
            </a:r>
          </a:p>
          <a:p>
            <a:r>
              <a:rPr lang="en-GB" dirty="0">
                <a:solidFill>
                  <a:schemeClr val="tx1"/>
                </a:solidFill>
              </a:rPr>
              <a:t>When the game begins, there will also be a timer below the submit word button showing the user how long they have until the game is over.</a:t>
            </a:r>
          </a:p>
          <a:p>
            <a:r>
              <a:rPr lang="en-GB" dirty="0">
                <a:solidFill>
                  <a:schemeClr val="tx1"/>
                </a:solidFill>
              </a:rPr>
              <a:t>Game has been primarily designed vertically to make it easily portable onto another platform, like mobile.</a:t>
            </a:r>
          </a:p>
        </p:txBody>
      </p:sp>
    </p:spTree>
    <p:extLst>
      <p:ext uri="{BB962C8B-B14F-4D97-AF65-F5344CB8AC3E}">
        <p14:creationId xmlns:p14="http://schemas.microsoft.com/office/powerpoint/2010/main" val="46637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5F80-65E0-1D87-E76B-4698A74FB93D}"/>
              </a:ext>
            </a:extLst>
          </p:cNvPr>
          <p:cNvSpPr>
            <a:spLocks noGrp="1"/>
          </p:cNvSpPr>
          <p:nvPr>
            <p:ph type="title"/>
          </p:nvPr>
        </p:nvSpPr>
        <p:spPr/>
        <p:txBody>
          <a:bodyPr/>
          <a:lstStyle/>
          <a:p>
            <a:r>
              <a:rPr lang="en-GB" dirty="0"/>
              <a:t>Adding Letters</a:t>
            </a:r>
          </a:p>
        </p:txBody>
      </p:sp>
      <p:sp>
        <p:nvSpPr>
          <p:cNvPr id="3" name="Content Placeholder 2">
            <a:extLst>
              <a:ext uri="{FF2B5EF4-FFF2-40B4-BE49-F238E27FC236}">
                <a16:creationId xmlns:a16="http://schemas.microsoft.com/office/drawing/2014/main" id="{DC148DAD-820A-BF83-EEF9-84AD7F55EAA6}"/>
              </a:ext>
            </a:extLst>
          </p:cNvPr>
          <p:cNvSpPr>
            <a:spLocks noGrp="1"/>
          </p:cNvSpPr>
          <p:nvPr>
            <p:ph idx="1"/>
          </p:nvPr>
        </p:nvSpPr>
        <p:spPr/>
        <p:txBody>
          <a:bodyPr/>
          <a:lstStyle/>
          <a:p>
            <a:r>
              <a:rPr lang="en-GB" dirty="0"/>
              <a:t>User can easily click the vowel or consonant button to add a random vowel or consonant to their list of available letters, just like in the TV show when the player calls out what type of letter they want next.</a:t>
            </a:r>
          </a:p>
          <a:p>
            <a:r>
              <a:rPr lang="en-GB" dirty="0"/>
              <a:t>Below is the logic for doing this:</a:t>
            </a:r>
          </a:p>
          <a:p>
            <a:endParaRPr lang="en-GB" dirty="0"/>
          </a:p>
        </p:txBody>
      </p:sp>
      <p:pic>
        <p:nvPicPr>
          <p:cNvPr id="5" name="Picture 4">
            <a:extLst>
              <a:ext uri="{FF2B5EF4-FFF2-40B4-BE49-F238E27FC236}">
                <a16:creationId xmlns:a16="http://schemas.microsoft.com/office/drawing/2014/main" id="{383A8763-D9C0-F337-F4D9-4207C4277D4E}"/>
              </a:ext>
            </a:extLst>
          </p:cNvPr>
          <p:cNvPicPr>
            <a:picLocks noChangeAspect="1"/>
          </p:cNvPicPr>
          <p:nvPr/>
        </p:nvPicPr>
        <p:blipFill>
          <a:blip r:embed="rId2"/>
          <a:stretch>
            <a:fillRect/>
          </a:stretch>
        </p:blipFill>
        <p:spPr>
          <a:xfrm>
            <a:off x="5011404" y="2800268"/>
            <a:ext cx="6496384" cy="1593932"/>
          </a:xfrm>
          <a:prstGeom prst="rect">
            <a:avLst/>
          </a:prstGeom>
        </p:spPr>
      </p:pic>
    </p:spTree>
    <p:extLst>
      <p:ext uri="{BB962C8B-B14F-4D97-AF65-F5344CB8AC3E}">
        <p14:creationId xmlns:p14="http://schemas.microsoft.com/office/powerpoint/2010/main" val="182942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8AE9-EC09-1B87-DA74-30481CD4CF20}"/>
              </a:ext>
            </a:extLst>
          </p:cNvPr>
          <p:cNvSpPr>
            <a:spLocks noGrp="1"/>
          </p:cNvSpPr>
          <p:nvPr>
            <p:ph type="title"/>
          </p:nvPr>
        </p:nvSpPr>
        <p:spPr/>
        <p:txBody>
          <a:bodyPr/>
          <a:lstStyle/>
          <a:p>
            <a:r>
              <a:rPr lang="en-GB" dirty="0"/>
              <a:t>Countdown Timer</a:t>
            </a:r>
          </a:p>
        </p:txBody>
      </p:sp>
      <p:sp>
        <p:nvSpPr>
          <p:cNvPr id="3" name="Content Placeholder 2">
            <a:extLst>
              <a:ext uri="{FF2B5EF4-FFF2-40B4-BE49-F238E27FC236}">
                <a16:creationId xmlns:a16="http://schemas.microsoft.com/office/drawing/2014/main" id="{6000B794-8937-3821-4411-3A498BD44A5A}"/>
              </a:ext>
            </a:extLst>
          </p:cNvPr>
          <p:cNvSpPr>
            <a:spLocks noGrp="1"/>
          </p:cNvSpPr>
          <p:nvPr>
            <p:ph idx="1"/>
          </p:nvPr>
        </p:nvSpPr>
        <p:spPr>
          <a:xfrm>
            <a:off x="684212" y="-93771"/>
            <a:ext cx="8534400" cy="3615267"/>
          </a:xfrm>
        </p:spPr>
        <p:txBody>
          <a:bodyPr/>
          <a:lstStyle/>
          <a:p>
            <a:r>
              <a:rPr lang="en-GB" dirty="0">
                <a:solidFill>
                  <a:schemeClr val="tx1"/>
                </a:solidFill>
              </a:rPr>
              <a:t>As soon as the user has picked all their letters, the game will begin, and the user will have 30 seconds to enter as many letters as possible before the game ends, when a display will appear showing the user how much score they have got.</a:t>
            </a:r>
          </a:p>
          <a:p>
            <a:r>
              <a:rPr lang="en-GB" dirty="0">
                <a:solidFill>
                  <a:schemeClr val="tx1"/>
                </a:solidFill>
              </a:rPr>
              <a:t>Here is the code to complete this task:</a:t>
            </a:r>
          </a:p>
          <a:p>
            <a:endParaRPr lang="en-GB" dirty="0"/>
          </a:p>
        </p:txBody>
      </p:sp>
      <p:pic>
        <p:nvPicPr>
          <p:cNvPr id="5" name="Picture 4">
            <a:extLst>
              <a:ext uri="{FF2B5EF4-FFF2-40B4-BE49-F238E27FC236}">
                <a16:creationId xmlns:a16="http://schemas.microsoft.com/office/drawing/2014/main" id="{D1F3FE46-11DC-81DA-C5A4-04ECF0301D5E}"/>
              </a:ext>
            </a:extLst>
          </p:cNvPr>
          <p:cNvPicPr>
            <a:picLocks noChangeAspect="1"/>
          </p:cNvPicPr>
          <p:nvPr/>
        </p:nvPicPr>
        <p:blipFill>
          <a:blip r:embed="rId2"/>
          <a:stretch>
            <a:fillRect/>
          </a:stretch>
        </p:blipFill>
        <p:spPr>
          <a:xfrm>
            <a:off x="6002415" y="1998004"/>
            <a:ext cx="5804198" cy="2489328"/>
          </a:xfrm>
          <a:prstGeom prst="rect">
            <a:avLst/>
          </a:prstGeom>
        </p:spPr>
      </p:pic>
    </p:spTree>
    <p:extLst>
      <p:ext uri="{BB962C8B-B14F-4D97-AF65-F5344CB8AC3E}">
        <p14:creationId xmlns:p14="http://schemas.microsoft.com/office/powerpoint/2010/main" val="105067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C128-FBB3-8D7F-BF5D-35059272754F}"/>
              </a:ext>
            </a:extLst>
          </p:cNvPr>
          <p:cNvSpPr>
            <a:spLocks noGrp="1"/>
          </p:cNvSpPr>
          <p:nvPr>
            <p:ph type="title"/>
          </p:nvPr>
        </p:nvSpPr>
        <p:spPr/>
        <p:txBody>
          <a:bodyPr/>
          <a:lstStyle/>
          <a:p>
            <a:r>
              <a:rPr lang="en-GB" dirty="0"/>
              <a:t>Word Submission</a:t>
            </a:r>
          </a:p>
        </p:txBody>
      </p:sp>
      <p:sp>
        <p:nvSpPr>
          <p:cNvPr id="3" name="Content Placeholder 2">
            <a:extLst>
              <a:ext uri="{FF2B5EF4-FFF2-40B4-BE49-F238E27FC236}">
                <a16:creationId xmlns:a16="http://schemas.microsoft.com/office/drawing/2014/main" id="{3C584D5F-5DD5-227D-6DE9-A3E258EE0EF8}"/>
              </a:ext>
            </a:extLst>
          </p:cNvPr>
          <p:cNvSpPr>
            <a:spLocks noGrp="1"/>
          </p:cNvSpPr>
          <p:nvPr>
            <p:ph idx="1"/>
          </p:nvPr>
        </p:nvSpPr>
        <p:spPr>
          <a:xfrm>
            <a:off x="684212" y="0"/>
            <a:ext cx="8534400" cy="2133600"/>
          </a:xfrm>
        </p:spPr>
        <p:txBody>
          <a:bodyPr/>
          <a:lstStyle/>
          <a:p>
            <a:r>
              <a:rPr lang="en-GB" dirty="0">
                <a:solidFill>
                  <a:schemeClr val="tx1"/>
                </a:solidFill>
              </a:rPr>
              <a:t>When the user enters a word into the entry field and hits submit, the word will be added into a submitted words list and a score will be calculated for that submitted word and added to the total, provided the word hasn’t already been entered and is valid.</a:t>
            </a:r>
          </a:p>
          <a:p>
            <a:r>
              <a:rPr lang="en-GB" dirty="0">
                <a:solidFill>
                  <a:schemeClr val="tx1"/>
                </a:solidFill>
              </a:rPr>
              <a:t>Here’s the code to complete this task:</a:t>
            </a:r>
          </a:p>
        </p:txBody>
      </p:sp>
      <p:pic>
        <p:nvPicPr>
          <p:cNvPr id="5" name="Picture 4">
            <a:extLst>
              <a:ext uri="{FF2B5EF4-FFF2-40B4-BE49-F238E27FC236}">
                <a16:creationId xmlns:a16="http://schemas.microsoft.com/office/drawing/2014/main" id="{05C0A735-C17C-556F-8584-E57970AC8F6D}"/>
              </a:ext>
            </a:extLst>
          </p:cNvPr>
          <p:cNvPicPr>
            <a:picLocks noChangeAspect="1"/>
          </p:cNvPicPr>
          <p:nvPr/>
        </p:nvPicPr>
        <p:blipFill>
          <a:blip r:embed="rId2"/>
          <a:stretch>
            <a:fillRect/>
          </a:stretch>
        </p:blipFill>
        <p:spPr>
          <a:xfrm>
            <a:off x="890246" y="2133600"/>
            <a:ext cx="8122331" cy="2862404"/>
          </a:xfrm>
          <a:prstGeom prst="rect">
            <a:avLst/>
          </a:prstGeom>
        </p:spPr>
      </p:pic>
    </p:spTree>
    <p:extLst>
      <p:ext uri="{BB962C8B-B14F-4D97-AF65-F5344CB8AC3E}">
        <p14:creationId xmlns:p14="http://schemas.microsoft.com/office/powerpoint/2010/main" val="347570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24EF-62C7-0B9D-7254-99930056E40E}"/>
              </a:ext>
            </a:extLst>
          </p:cNvPr>
          <p:cNvSpPr>
            <a:spLocks noGrp="1"/>
          </p:cNvSpPr>
          <p:nvPr>
            <p:ph type="title"/>
          </p:nvPr>
        </p:nvSpPr>
        <p:spPr/>
        <p:txBody>
          <a:bodyPr/>
          <a:lstStyle/>
          <a:p>
            <a:r>
              <a:rPr lang="en-GB" dirty="0"/>
              <a:t>Word Validation</a:t>
            </a:r>
          </a:p>
        </p:txBody>
      </p:sp>
      <p:sp>
        <p:nvSpPr>
          <p:cNvPr id="3" name="Content Placeholder 2">
            <a:extLst>
              <a:ext uri="{FF2B5EF4-FFF2-40B4-BE49-F238E27FC236}">
                <a16:creationId xmlns:a16="http://schemas.microsoft.com/office/drawing/2014/main" id="{E82E3189-FB90-4CAE-79BA-2A9EDDF8CDD6}"/>
              </a:ext>
            </a:extLst>
          </p:cNvPr>
          <p:cNvSpPr>
            <a:spLocks noGrp="1"/>
          </p:cNvSpPr>
          <p:nvPr>
            <p:ph idx="1"/>
          </p:nvPr>
        </p:nvSpPr>
        <p:spPr>
          <a:xfrm>
            <a:off x="684212" y="0"/>
            <a:ext cx="8534400" cy="2362200"/>
          </a:xfrm>
        </p:spPr>
        <p:txBody>
          <a:bodyPr/>
          <a:lstStyle/>
          <a:p>
            <a:r>
              <a:rPr lang="en-GB" dirty="0">
                <a:solidFill>
                  <a:schemeClr val="tx1"/>
                </a:solidFill>
              </a:rPr>
              <a:t>In the word submission, it was mentioned the word must be valid to be submitted. This is done by checking that both the letters used belong to the letters the user can enter, and they have used each letter they have at most once (unless they have duplicates available and that the word exists, by checking if it exists in the dictionary.</a:t>
            </a:r>
          </a:p>
          <a:p>
            <a:r>
              <a:rPr lang="en-GB" dirty="0">
                <a:solidFill>
                  <a:schemeClr val="tx1"/>
                </a:solidFill>
              </a:rPr>
              <a:t>Here’s how the system checks that:</a:t>
            </a:r>
          </a:p>
        </p:txBody>
      </p:sp>
      <p:pic>
        <p:nvPicPr>
          <p:cNvPr id="5" name="Picture 4">
            <a:extLst>
              <a:ext uri="{FF2B5EF4-FFF2-40B4-BE49-F238E27FC236}">
                <a16:creationId xmlns:a16="http://schemas.microsoft.com/office/drawing/2014/main" id="{5CEFF886-581E-FE35-7B22-41EED81B387C}"/>
              </a:ext>
            </a:extLst>
          </p:cNvPr>
          <p:cNvPicPr>
            <a:picLocks noChangeAspect="1"/>
          </p:cNvPicPr>
          <p:nvPr/>
        </p:nvPicPr>
        <p:blipFill>
          <a:blip r:embed="rId2"/>
          <a:stretch>
            <a:fillRect/>
          </a:stretch>
        </p:blipFill>
        <p:spPr>
          <a:xfrm>
            <a:off x="5754392" y="1751600"/>
            <a:ext cx="5753396" cy="3594285"/>
          </a:xfrm>
          <a:prstGeom prst="rect">
            <a:avLst/>
          </a:prstGeom>
        </p:spPr>
      </p:pic>
    </p:spTree>
    <p:extLst>
      <p:ext uri="{BB962C8B-B14F-4D97-AF65-F5344CB8AC3E}">
        <p14:creationId xmlns:p14="http://schemas.microsoft.com/office/powerpoint/2010/main" val="10563583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TotalTime>
  <Words>837</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3</vt:lpstr>
      <vt:lpstr>Slice</vt:lpstr>
      <vt:lpstr>Countdown Game</vt:lpstr>
      <vt:lpstr>Introduction</vt:lpstr>
      <vt:lpstr>Game Objectives</vt:lpstr>
      <vt:lpstr>User Interface</vt:lpstr>
      <vt:lpstr>User Interface</vt:lpstr>
      <vt:lpstr>Adding Letters</vt:lpstr>
      <vt:lpstr>Countdown Timer</vt:lpstr>
      <vt:lpstr>Word Submission</vt:lpstr>
      <vt:lpstr>Word Validation</vt:lpstr>
      <vt:lpstr>Scoring System</vt:lpstr>
      <vt:lpstr>Game Ending and Restart</vt:lpstr>
      <vt:lpstr>User Experience</vt:lpstr>
      <vt:lpstr>Leaderboard</vt:lpstr>
      <vt:lpstr>How to play</vt:lpstr>
      <vt:lpstr>Sound Effects</vt:lpstr>
      <vt:lpstr>Problem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Patrick Mackin</dc:creator>
  <cp:lastModifiedBy>Patrick Mackin</cp:lastModifiedBy>
  <cp:revision>3</cp:revision>
  <dcterms:created xsi:type="dcterms:W3CDTF">2024-08-07T09:31:34Z</dcterms:created>
  <dcterms:modified xsi:type="dcterms:W3CDTF">2024-08-08T09:45:29Z</dcterms:modified>
</cp:coreProperties>
</file>