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 autoAdjust="0"/>
    <p:restoredTop sz="95288"/>
  </p:normalViewPr>
  <p:slideViewPr>
    <p:cSldViewPr snapToGrid="0">
      <p:cViewPr varScale="1">
        <p:scale>
          <a:sx n="88" d="100"/>
          <a:sy n="88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2835D-7559-4EE5-BDB8-4922EA645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E2CA9-DE21-48E1-B389-2734D3A09E41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EFD50E91-C8EA-4C6A-8717-82271DC1C044}" type="parTrans" cxnId="{E9BAB5A5-CD9E-4678-855A-1B4A8A4BCD18}">
      <dgm:prSet/>
      <dgm:spPr/>
      <dgm:t>
        <a:bodyPr/>
        <a:lstStyle/>
        <a:p>
          <a:endParaRPr lang="en-US"/>
        </a:p>
      </dgm:t>
    </dgm:pt>
    <dgm:pt modelId="{120D078B-A73A-49D1-A7F8-A7B7F015D9E2}" type="sibTrans" cxnId="{E9BAB5A5-CD9E-4678-855A-1B4A8A4BCD18}">
      <dgm:prSet/>
      <dgm:spPr/>
      <dgm:t>
        <a:bodyPr/>
        <a:lstStyle/>
        <a:p>
          <a:endParaRPr lang="en-US"/>
        </a:p>
      </dgm:t>
    </dgm:pt>
    <dgm:pt modelId="{4FD171AD-92F4-4344-BD63-700FF70EC435}">
      <dgm:prSet phldrT="[Text]"/>
      <dgm:spPr/>
      <dgm:t>
        <a:bodyPr/>
        <a:lstStyle/>
        <a:p>
          <a:r>
            <a:rPr lang="en-US" dirty="0" smtClean="0"/>
            <a:t>Article about Feeding</a:t>
          </a:r>
          <a:endParaRPr lang="en-US" dirty="0"/>
        </a:p>
      </dgm:t>
    </dgm:pt>
    <dgm:pt modelId="{64BA4B93-23B0-4AB3-AC2B-37975ECF3128}" type="parTrans" cxnId="{41744229-ABF7-4927-978B-68B4302D3B16}">
      <dgm:prSet/>
      <dgm:spPr/>
      <dgm:t>
        <a:bodyPr/>
        <a:lstStyle/>
        <a:p>
          <a:endParaRPr lang="en-US"/>
        </a:p>
      </dgm:t>
    </dgm:pt>
    <dgm:pt modelId="{1533C989-F4DE-4E19-A2DE-5BEC4D5EC403}" type="sibTrans" cxnId="{41744229-ABF7-4927-978B-68B4302D3B16}">
      <dgm:prSet/>
      <dgm:spPr/>
      <dgm:t>
        <a:bodyPr/>
        <a:lstStyle/>
        <a:p>
          <a:endParaRPr lang="en-US"/>
        </a:p>
      </dgm:t>
    </dgm:pt>
    <dgm:pt modelId="{93005DCE-65C7-4638-95BA-ACC8B30C08B3}">
      <dgm:prSet phldrT="[Text]"/>
      <dgm:spPr/>
      <dgm:t>
        <a:bodyPr/>
        <a:lstStyle/>
        <a:p>
          <a:r>
            <a:rPr lang="en-US" dirty="0" smtClean="0"/>
            <a:t>Types of Foods</a:t>
          </a:r>
          <a:endParaRPr lang="en-US" dirty="0"/>
        </a:p>
      </dgm:t>
    </dgm:pt>
    <dgm:pt modelId="{7F43A3C7-A3C9-4A8E-98EB-6E7B1871DDA4}" type="parTrans" cxnId="{06B99BF5-51BD-4280-9643-7A9B0BE86125}">
      <dgm:prSet/>
      <dgm:spPr/>
      <dgm:t>
        <a:bodyPr/>
        <a:lstStyle/>
        <a:p>
          <a:endParaRPr lang="en-US"/>
        </a:p>
      </dgm:t>
    </dgm:pt>
    <dgm:pt modelId="{C7EEC052-33AD-42F8-B93A-ECDB3589C57E}" type="sibTrans" cxnId="{06B99BF5-51BD-4280-9643-7A9B0BE86125}">
      <dgm:prSet/>
      <dgm:spPr/>
      <dgm:t>
        <a:bodyPr/>
        <a:lstStyle/>
        <a:p>
          <a:endParaRPr lang="en-US"/>
        </a:p>
      </dgm:t>
    </dgm:pt>
    <dgm:pt modelId="{2B4FBA5E-6BB2-4EBF-AB29-75C7E8AC66CE}">
      <dgm:prSet phldrT="[Text]"/>
      <dgm:spPr/>
      <dgm:t>
        <a:bodyPr/>
        <a:lstStyle/>
        <a:p>
          <a:r>
            <a:rPr lang="en-US" dirty="0" smtClean="0"/>
            <a:t>Play Time</a:t>
          </a:r>
        </a:p>
      </dgm:t>
    </dgm:pt>
    <dgm:pt modelId="{B1E583B3-5C60-4700-81F1-C1ABCA0D17BF}" type="parTrans" cxnId="{E335D243-7560-4D64-849A-00FFF5391B93}">
      <dgm:prSet/>
      <dgm:spPr/>
      <dgm:t>
        <a:bodyPr/>
        <a:lstStyle/>
        <a:p>
          <a:endParaRPr lang="en-US"/>
        </a:p>
      </dgm:t>
    </dgm:pt>
    <dgm:pt modelId="{45610498-6676-490D-BADA-C27C45D3B651}" type="sibTrans" cxnId="{E335D243-7560-4D64-849A-00FFF5391B93}">
      <dgm:prSet/>
      <dgm:spPr/>
      <dgm:t>
        <a:bodyPr/>
        <a:lstStyle/>
        <a:p>
          <a:endParaRPr lang="en-US"/>
        </a:p>
      </dgm:t>
    </dgm:pt>
    <dgm:pt modelId="{A9CC872A-24DA-46F8-8D19-9F8DE85247B9}">
      <dgm:prSet phldrT="[Text]"/>
      <dgm:spPr/>
      <dgm:t>
        <a:bodyPr/>
        <a:lstStyle/>
        <a:p>
          <a:r>
            <a:rPr lang="en-US" dirty="0" smtClean="0"/>
            <a:t>Rest</a:t>
          </a:r>
          <a:endParaRPr lang="en-US" dirty="0"/>
        </a:p>
      </dgm:t>
    </dgm:pt>
    <dgm:pt modelId="{FF3CF462-D44D-4F3B-90E9-64BA3E3C65AD}" type="parTrans" cxnId="{7308E1A1-C117-4B90-A7C4-7A2B8F760E18}">
      <dgm:prSet/>
      <dgm:spPr/>
      <dgm:t>
        <a:bodyPr/>
        <a:lstStyle/>
        <a:p>
          <a:endParaRPr lang="en-US"/>
        </a:p>
      </dgm:t>
    </dgm:pt>
    <dgm:pt modelId="{CBF911FD-0C9E-4597-82AD-8CB76F0D5249}" type="sibTrans" cxnId="{7308E1A1-C117-4B90-A7C4-7A2B8F760E18}">
      <dgm:prSet/>
      <dgm:spPr/>
      <dgm:t>
        <a:bodyPr/>
        <a:lstStyle/>
        <a:p>
          <a:endParaRPr lang="en-US"/>
        </a:p>
      </dgm:t>
    </dgm:pt>
    <dgm:pt modelId="{8E36880C-A731-4E89-B00E-EAA5D4570874}">
      <dgm:prSet phldrT="[Text]"/>
      <dgm:spPr/>
      <dgm:t>
        <a:bodyPr/>
        <a:lstStyle/>
        <a:p>
          <a:r>
            <a:rPr lang="en-US" dirty="0" smtClean="0"/>
            <a:t>Health</a:t>
          </a:r>
          <a:endParaRPr lang="en-US" dirty="0"/>
        </a:p>
      </dgm:t>
    </dgm:pt>
    <dgm:pt modelId="{C88C7FA0-4585-49EE-87E6-A2EF0AA53BB1}" type="parTrans" cxnId="{273D5183-ADA7-4263-8FD8-451713F95D22}">
      <dgm:prSet/>
      <dgm:spPr/>
      <dgm:t>
        <a:bodyPr/>
        <a:lstStyle/>
        <a:p>
          <a:endParaRPr lang="en-US"/>
        </a:p>
      </dgm:t>
    </dgm:pt>
    <dgm:pt modelId="{8DA60260-770B-48A6-A372-B66AC04EF8DD}" type="sibTrans" cxnId="{273D5183-ADA7-4263-8FD8-451713F95D22}">
      <dgm:prSet/>
      <dgm:spPr/>
      <dgm:t>
        <a:bodyPr/>
        <a:lstStyle/>
        <a:p>
          <a:endParaRPr lang="en-US"/>
        </a:p>
      </dgm:t>
    </dgm:pt>
    <dgm:pt modelId="{BE7FFE15-6A92-44F2-AC6C-4B6B097BB5D1}">
      <dgm:prSet phldrT="[Text]"/>
      <dgm:spPr/>
      <dgm:t>
        <a:bodyPr/>
        <a:lstStyle/>
        <a:p>
          <a:r>
            <a:rPr lang="en-US" dirty="0" smtClean="0"/>
            <a:t>About</a:t>
          </a:r>
          <a:endParaRPr lang="en-US" dirty="0"/>
        </a:p>
      </dgm:t>
    </dgm:pt>
    <dgm:pt modelId="{68347976-0F18-487C-9EB0-E4A50AC31598}" type="parTrans" cxnId="{992677BD-85FC-4E72-A45D-8A65BAB8A7F0}">
      <dgm:prSet/>
      <dgm:spPr/>
      <dgm:t>
        <a:bodyPr/>
        <a:lstStyle/>
        <a:p>
          <a:endParaRPr lang="en-US"/>
        </a:p>
      </dgm:t>
    </dgm:pt>
    <dgm:pt modelId="{43325426-6F4C-4764-A913-CF94E5D7E8BD}" type="sibTrans" cxnId="{992677BD-85FC-4E72-A45D-8A65BAB8A7F0}">
      <dgm:prSet/>
      <dgm:spPr/>
      <dgm:t>
        <a:bodyPr/>
        <a:lstStyle/>
        <a:p>
          <a:endParaRPr lang="en-US"/>
        </a:p>
      </dgm:t>
    </dgm:pt>
    <dgm:pt modelId="{8BA29231-86AB-4378-B631-DF639BF828C3}">
      <dgm:prSet phldrT="[Text]"/>
      <dgm:spPr/>
      <dgm:t>
        <a:bodyPr/>
        <a:lstStyle/>
        <a:p>
          <a:r>
            <a:rPr lang="en-US" dirty="0" smtClean="0"/>
            <a:t>Feeding</a:t>
          </a:r>
          <a:endParaRPr lang="en-US" dirty="0"/>
        </a:p>
      </dgm:t>
    </dgm:pt>
    <dgm:pt modelId="{F0BB6088-E650-44CC-9EA6-A909C983943D}" type="parTrans" cxnId="{EBF6EFC4-7C1E-4DCA-8F95-8B82925EC711}">
      <dgm:prSet/>
      <dgm:spPr/>
      <dgm:t>
        <a:bodyPr/>
        <a:lstStyle/>
        <a:p>
          <a:endParaRPr lang="en-US"/>
        </a:p>
      </dgm:t>
    </dgm:pt>
    <dgm:pt modelId="{2FBB38FE-DCDE-45C1-865E-27638CA4F8EC}" type="sibTrans" cxnId="{EBF6EFC4-7C1E-4DCA-8F95-8B82925EC711}">
      <dgm:prSet/>
      <dgm:spPr/>
      <dgm:t>
        <a:bodyPr/>
        <a:lstStyle/>
        <a:p>
          <a:endParaRPr lang="en-US"/>
        </a:p>
      </dgm:t>
    </dgm:pt>
    <dgm:pt modelId="{B919DA54-A588-4F78-92D7-8749922780AA}" type="pres">
      <dgm:prSet presAssocID="{51E2835D-7559-4EE5-BDB8-4922EA645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73E4CC3-D3A0-4D74-BCC4-749F6A649AB4}" type="pres">
      <dgm:prSet presAssocID="{393E2CA9-DE21-48E1-B389-2734D3A09E41}" presName="hierRoot1" presStyleCnt="0"/>
      <dgm:spPr/>
    </dgm:pt>
    <dgm:pt modelId="{8CAC9664-ACF9-43BB-A488-F9724FE66016}" type="pres">
      <dgm:prSet presAssocID="{393E2CA9-DE21-48E1-B389-2734D3A09E41}" presName="composite" presStyleCnt="0"/>
      <dgm:spPr/>
    </dgm:pt>
    <dgm:pt modelId="{F4DE06BE-3A31-4EC5-80F3-3F941A4165C0}" type="pres">
      <dgm:prSet presAssocID="{393E2CA9-DE21-48E1-B389-2734D3A09E41}" presName="image" presStyleLbl="node0" presStyleIdx="0" presStyleCnt="1"/>
      <dgm:spPr/>
    </dgm:pt>
    <dgm:pt modelId="{79024153-1514-4B08-B0FB-3D41AF2E400C}" type="pres">
      <dgm:prSet presAssocID="{393E2CA9-DE21-48E1-B389-2734D3A09E41}" presName="text" presStyleLbl="revTx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56C523-655D-4AC0-9CF6-4FD9FCDCFD62}" type="pres">
      <dgm:prSet presAssocID="{393E2CA9-DE21-48E1-B389-2734D3A09E41}" presName="hierChild2" presStyleCnt="0"/>
      <dgm:spPr/>
    </dgm:pt>
    <dgm:pt modelId="{69A109E8-5DE7-4CBE-9E21-12A634EEE4B8}" type="pres">
      <dgm:prSet presAssocID="{F0BB6088-E650-44CC-9EA6-A909C983943D}" presName="Name10" presStyleLbl="parChTrans1D2" presStyleIdx="0" presStyleCnt="5"/>
      <dgm:spPr/>
      <dgm:t>
        <a:bodyPr/>
        <a:lstStyle/>
        <a:p>
          <a:endParaRPr lang="en-US"/>
        </a:p>
      </dgm:t>
    </dgm:pt>
    <dgm:pt modelId="{5BF5BB08-2BFB-4B39-82B2-B68B4F99304A}" type="pres">
      <dgm:prSet presAssocID="{8BA29231-86AB-4378-B631-DF639BF828C3}" presName="hierRoot2" presStyleCnt="0"/>
      <dgm:spPr/>
    </dgm:pt>
    <dgm:pt modelId="{1103B985-2E06-4F1B-BACE-41FA0C96B052}" type="pres">
      <dgm:prSet presAssocID="{8BA29231-86AB-4378-B631-DF639BF828C3}" presName="composite2" presStyleCnt="0"/>
      <dgm:spPr/>
    </dgm:pt>
    <dgm:pt modelId="{96293674-8A40-46A3-95E2-6466E78FA929}" type="pres">
      <dgm:prSet presAssocID="{8BA29231-86AB-4378-B631-DF639BF828C3}" presName="image2" presStyleLbl="node2" presStyleIdx="0" presStyleCnt="5"/>
      <dgm:spPr/>
    </dgm:pt>
    <dgm:pt modelId="{408271A7-565D-4B61-97FD-336E32E8FFA6}" type="pres">
      <dgm:prSet presAssocID="{8BA29231-86AB-4378-B631-DF639BF828C3}" presName="text2" presStyleLbl="revTx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F85D2-D611-4CB9-8E05-CCCF2DCE535F}" type="pres">
      <dgm:prSet presAssocID="{8BA29231-86AB-4378-B631-DF639BF828C3}" presName="hierChild3" presStyleCnt="0"/>
      <dgm:spPr/>
    </dgm:pt>
    <dgm:pt modelId="{B0D64CB5-8607-4583-B22C-28C4F2B63660}" type="pres">
      <dgm:prSet presAssocID="{64BA4B93-23B0-4AB3-AC2B-37975ECF3128}" presName="Name17" presStyleLbl="parChTrans1D3" presStyleIdx="0" presStyleCnt="2"/>
      <dgm:spPr/>
      <dgm:t>
        <a:bodyPr/>
        <a:lstStyle/>
        <a:p>
          <a:endParaRPr lang="en-US"/>
        </a:p>
      </dgm:t>
    </dgm:pt>
    <dgm:pt modelId="{C25824C8-D7E3-43EF-8296-B8000D77EF09}" type="pres">
      <dgm:prSet presAssocID="{4FD171AD-92F4-4344-BD63-700FF70EC435}" presName="hierRoot3" presStyleCnt="0"/>
      <dgm:spPr/>
    </dgm:pt>
    <dgm:pt modelId="{2C0B740D-56B8-4563-BB5F-C90EF19944C1}" type="pres">
      <dgm:prSet presAssocID="{4FD171AD-92F4-4344-BD63-700FF70EC435}" presName="composite3" presStyleCnt="0"/>
      <dgm:spPr/>
    </dgm:pt>
    <dgm:pt modelId="{45B94D86-F2CF-42A5-AA7F-F11F3871DD3D}" type="pres">
      <dgm:prSet presAssocID="{4FD171AD-92F4-4344-BD63-700FF70EC435}" presName="image3" presStyleLbl="node3" presStyleIdx="0" presStyleCnt="2"/>
      <dgm:spPr/>
    </dgm:pt>
    <dgm:pt modelId="{E3FE302E-4494-4DDF-880C-0D1C06C928BB}" type="pres">
      <dgm:prSet presAssocID="{4FD171AD-92F4-4344-BD63-700FF70EC435}" presName="text3" presStyleLbl="revTx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9C8897-20C4-4B08-B790-41B3E4B05961}" type="pres">
      <dgm:prSet presAssocID="{4FD171AD-92F4-4344-BD63-700FF70EC435}" presName="hierChild4" presStyleCnt="0"/>
      <dgm:spPr/>
    </dgm:pt>
    <dgm:pt modelId="{E96FF4A8-9E61-4036-B7ED-F12FE218A4E2}" type="pres">
      <dgm:prSet presAssocID="{7F43A3C7-A3C9-4A8E-98EB-6E7B1871DDA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8FB3F33-F39B-45AC-9937-DEED421B7A70}" type="pres">
      <dgm:prSet presAssocID="{93005DCE-65C7-4638-95BA-ACC8B30C08B3}" presName="hierRoot3" presStyleCnt="0"/>
      <dgm:spPr/>
    </dgm:pt>
    <dgm:pt modelId="{D85D53F0-0840-4357-8B91-5C7E8421AE0E}" type="pres">
      <dgm:prSet presAssocID="{93005DCE-65C7-4638-95BA-ACC8B30C08B3}" presName="composite3" presStyleCnt="0"/>
      <dgm:spPr/>
    </dgm:pt>
    <dgm:pt modelId="{40DA181C-4A10-4B39-998B-F0DD40BC2EE7}" type="pres">
      <dgm:prSet presAssocID="{93005DCE-65C7-4638-95BA-ACC8B30C08B3}" presName="image3" presStyleLbl="node3" presStyleIdx="1" presStyleCnt="2"/>
      <dgm:spPr/>
    </dgm:pt>
    <dgm:pt modelId="{442A0C03-C987-4F0C-AC03-24CBC1452F9B}" type="pres">
      <dgm:prSet presAssocID="{93005DCE-65C7-4638-95BA-ACC8B30C08B3}" presName="text3" presStyleLbl="revTx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C83B48-EAF3-4030-B55C-7E4875475F6F}" type="pres">
      <dgm:prSet presAssocID="{93005DCE-65C7-4638-95BA-ACC8B30C08B3}" presName="hierChild4" presStyleCnt="0"/>
      <dgm:spPr/>
    </dgm:pt>
    <dgm:pt modelId="{733FFFD2-60C2-4D98-A99F-AC9B7AE5A6E6}" type="pres">
      <dgm:prSet presAssocID="{B1E583B3-5C60-4700-81F1-C1ABCA0D17BF}" presName="Name10" presStyleLbl="parChTrans1D2" presStyleIdx="1" presStyleCnt="5"/>
      <dgm:spPr/>
      <dgm:t>
        <a:bodyPr/>
        <a:lstStyle/>
        <a:p>
          <a:endParaRPr lang="en-US"/>
        </a:p>
      </dgm:t>
    </dgm:pt>
    <dgm:pt modelId="{B5115891-820C-443C-83B9-B9A69004DE61}" type="pres">
      <dgm:prSet presAssocID="{2B4FBA5E-6BB2-4EBF-AB29-75C7E8AC66CE}" presName="hierRoot2" presStyleCnt="0"/>
      <dgm:spPr/>
    </dgm:pt>
    <dgm:pt modelId="{020C5C2E-2D69-47F4-B161-5F858769B83B}" type="pres">
      <dgm:prSet presAssocID="{2B4FBA5E-6BB2-4EBF-AB29-75C7E8AC66CE}" presName="composite2" presStyleCnt="0"/>
      <dgm:spPr/>
    </dgm:pt>
    <dgm:pt modelId="{C1449B73-7CAB-419F-AE46-9BED7C29A0EA}" type="pres">
      <dgm:prSet presAssocID="{2B4FBA5E-6BB2-4EBF-AB29-75C7E8AC66CE}" presName="image2" presStyleLbl="node2" presStyleIdx="1" presStyleCnt="5"/>
      <dgm:spPr/>
    </dgm:pt>
    <dgm:pt modelId="{1DCDCA82-401E-4BB1-8708-90CB64051699}" type="pres">
      <dgm:prSet presAssocID="{2B4FBA5E-6BB2-4EBF-AB29-75C7E8AC66CE}" presName="text2" presStyleLbl="revTx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2F8A9-B69F-4A09-8590-88F2D5C3CC07}" type="pres">
      <dgm:prSet presAssocID="{2B4FBA5E-6BB2-4EBF-AB29-75C7E8AC66CE}" presName="hierChild3" presStyleCnt="0"/>
      <dgm:spPr/>
    </dgm:pt>
    <dgm:pt modelId="{0DE86BB6-55E7-40D1-918B-DD989A2D417B}" type="pres">
      <dgm:prSet presAssocID="{FF3CF462-D44D-4F3B-90E9-64BA3E3C65AD}" presName="Name10" presStyleLbl="parChTrans1D2" presStyleIdx="2" presStyleCnt="5"/>
      <dgm:spPr/>
      <dgm:t>
        <a:bodyPr/>
        <a:lstStyle/>
        <a:p>
          <a:endParaRPr lang="en-US"/>
        </a:p>
      </dgm:t>
    </dgm:pt>
    <dgm:pt modelId="{8E496870-1E62-49A8-B0B6-05E9078C8EF9}" type="pres">
      <dgm:prSet presAssocID="{A9CC872A-24DA-46F8-8D19-9F8DE85247B9}" presName="hierRoot2" presStyleCnt="0"/>
      <dgm:spPr/>
    </dgm:pt>
    <dgm:pt modelId="{5A2C7B3B-0047-45A6-8304-4ADFA30C188F}" type="pres">
      <dgm:prSet presAssocID="{A9CC872A-24DA-46F8-8D19-9F8DE85247B9}" presName="composite2" presStyleCnt="0"/>
      <dgm:spPr/>
    </dgm:pt>
    <dgm:pt modelId="{AB34725E-D71B-416A-A56B-95EA6C43F1E2}" type="pres">
      <dgm:prSet presAssocID="{A9CC872A-24DA-46F8-8D19-9F8DE85247B9}" presName="image2" presStyleLbl="node2" presStyleIdx="2" presStyleCnt="5"/>
      <dgm:spPr/>
    </dgm:pt>
    <dgm:pt modelId="{E48E98FD-2608-477E-85F6-058F986856F6}" type="pres">
      <dgm:prSet presAssocID="{A9CC872A-24DA-46F8-8D19-9F8DE85247B9}" presName="text2" presStyleLbl="revTx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80218-17B0-44BA-8312-F66F8447D585}" type="pres">
      <dgm:prSet presAssocID="{A9CC872A-24DA-46F8-8D19-9F8DE85247B9}" presName="hierChild3" presStyleCnt="0"/>
      <dgm:spPr/>
    </dgm:pt>
    <dgm:pt modelId="{E2BDF37D-A1FE-4009-9D04-B6BC565C0E63}" type="pres">
      <dgm:prSet presAssocID="{C88C7FA0-4585-49EE-87E6-A2EF0AA53BB1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6D1C20F-763F-4312-99B2-FCCA443C0CB9}" type="pres">
      <dgm:prSet presAssocID="{8E36880C-A731-4E89-B00E-EAA5D4570874}" presName="hierRoot2" presStyleCnt="0"/>
      <dgm:spPr/>
    </dgm:pt>
    <dgm:pt modelId="{203931B8-ACC4-4D4D-A984-C7CEDAEDCDD9}" type="pres">
      <dgm:prSet presAssocID="{8E36880C-A731-4E89-B00E-EAA5D4570874}" presName="composite2" presStyleCnt="0"/>
      <dgm:spPr/>
    </dgm:pt>
    <dgm:pt modelId="{3092D459-7623-4A5F-9893-3EB221035D86}" type="pres">
      <dgm:prSet presAssocID="{8E36880C-A731-4E89-B00E-EAA5D4570874}" presName="image2" presStyleLbl="node2" presStyleIdx="3" presStyleCnt="5"/>
      <dgm:spPr/>
    </dgm:pt>
    <dgm:pt modelId="{94182731-9BFC-40D5-B434-3388E2DF270A}" type="pres">
      <dgm:prSet presAssocID="{8E36880C-A731-4E89-B00E-EAA5D4570874}" presName="text2" presStyleLbl="revTx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D5F698-E0B2-4894-AF80-A5F85B0B0A3E}" type="pres">
      <dgm:prSet presAssocID="{8E36880C-A731-4E89-B00E-EAA5D4570874}" presName="hierChild3" presStyleCnt="0"/>
      <dgm:spPr/>
    </dgm:pt>
    <dgm:pt modelId="{06796B27-AC60-43F4-9CCF-23B7A4787469}" type="pres">
      <dgm:prSet presAssocID="{68347976-0F18-487C-9EB0-E4A50AC31598}" presName="Name10" presStyleLbl="parChTrans1D2" presStyleIdx="4" presStyleCnt="5"/>
      <dgm:spPr/>
      <dgm:t>
        <a:bodyPr/>
        <a:lstStyle/>
        <a:p>
          <a:endParaRPr lang="en-US"/>
        </a:p>
      </dgm:t>
    </dgm:pt>
    <dgm:pt modelId="{49357B23-6E58-4EB5-B8D7-2D490F4AF270}" type="pres">
      <dgm:prSet presAssocID="{BE7FFE15-6A92-44F2-AC6C-4B6B097BB5D1}" presName="hierRoot2" presStyleCnt="0"/>
      <dgm:spPr/>
    </dgm:pt>
    <dgm:pt modelId="{4F62EB31-A5D4-46B5-A3C8-E9992E3A1F99}" type="pres">
      <dgm:prSet presAssocID="{BE7FFE15-6A92-44F2-AC6C-4B6B097BB5D1}" presName="composite2" presStyleCnt="0"/>
      <dgm:spPr/>
    </dgm:pt>
    <dgm:pt modelId="{C6A31FBC-FE35-4ECB-9479-DB2B628831B3}" type="pres">
      <dgm:prSet presAssocID="{BE7FFE15-6A92-44F2-AC6C-4B6B097BB5D1}" presName="image2" presStyleLbl="node2" presStyleIdx="4" presStyleCnt="5"/>
      <dgm:spPr/>
    </dgm:pt>
    <dgm:pt modelId="{31563A45-C41F-40D8-AE71-685B3AD0884B}" type="pres">
      <dgm:prSet presAssocID="{BE7FFE15-6A92-44F2-AC6C-4B6B097BB5D1}" presName="text2" presStyleLbl="revTx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658913-A7CC-4A57-AEFB-EE8DBF5E7A5B}" type="pres">
      <dgm:prSet presAssocID="{BE7FFE15-6A92-44F2-AC6C-4B6B097BB5D1}" presName="hierChild3" presStyleCnt="0"/>
      <dgm:spPr/>
    </dgm:pt>
  </dgm:ptLst>
  <dgm:cxnLst>
    <dgm:cxn modelId="{7308E1A1-C117-4B90-A7C4-7A2B8F760E18}" srcId="{393E2CA9-DE21-48E1-B389-2734D3A09E41}" destId="{A9CC872A-24DA-46F8-8D19-9F8DE85247B9}" srcOrd="2" destOrd="0" parTransId="{FF3CF462-D44D-4F3B-90E9-64BA3E3C65AD}" sibTransId="{CBF911FD-0C9E-4597-82AD-8CB76F0D5249}"/>
    <dgm:cxn modelId="{F94BF0DF-75B5-4FB7-B002-3306989334DF}" type="presOf" srcId="{93005DCE-65C7-4638-95BA-ACC8B30C08B3}" destId="{442A0C03-C987-4F0C-AC03-24CBC1452F9B}" srcOrd="0" destOrd="0" presId="urn:microsoft.com/office/officeart/2009/layout/CirclePictureHierarchy"/>
    <dgm:cxn modelId="{E335D243-7560-4D64-849A-00FFF5391B93}" srcId="{393E2CA9-DE21-48E1-B389-2734D3A09E41}" destId="{2B4FBA5E-6BB2-4EBF-AB29-75C7E8AC66CE}" srcOrd="1" destOrd="0" parTransId="{B1E583B3-5C60-4700-81F1-C1ABCA0D17BF}" sibTransId="{45610498-6676-490D-BADA-C27C45D3B651}"/>
    <dgm:cxn modelId="{582644C4-D941-4CA8-A269-C48FDB0FCD22}" type="presOf" srcId="{8BA29231-86AB-4378-B631-DF639BF828C3}" destId="{408271A7-565D-4B61-97FD-336E32E8FFA6}" srcOrd="0" destOrd="0" presId="urn:microsoft.com/office/officeart/2009/layout/CirclePictureHierarchy"/>
    <dgm:cxn modelId="{04263161-7071-433B-9076-696466BB98A9}" type="presOf" srcId="{A9CC872A-24DA-46F8-8D19-9F8DE85247B9}" destId="{E48E98FD-2608-477E-85F6-058F986856F6}" srcOrd="0" destOrd="0" presId="urn:microsoft.com/office/officeart/2009/layout/CirclePictureHierarchy"/>
    <dgm:cxn modelId="{2843BE4A-4848-4C2B-A0E3-EAE6D715AD3C}" type="presOf" srcId="{BE7FFE15-6A92-44F2-AC6C-4B6B097BB5D1}" destId="{31563A45-C41F-40D8-AE71-685B3AD0884B}" srcOrd="0" destOrd="0" presId="urn:microsoft.com/office/officeart/2009/layout/CirclePictureHierarchy"/>
    <dgm:cxn modelId="{E3CE516E-33B4-4F34-AE6D-1998BD3EE167}" type="presOf" srcId="{51E2835D-7559-4EE5-BDB8-4922EA645C4F}" destId="{B919DA54-A588-4F78-92D7-8749922780AA}" srcOrd="0" destOrd="0" presId="urn:microsoft.com/office/officeart/2009/layout/CirclePictureHierarchy"/>
    <dgm:cxn modelId="{547421A0-61C5-4A0C-92DA-DF269C10EA23}" type="presOf" srcId="{2B4FBA5E-6BB2-4EBF-AB29-75C7E8AC66CE}" destId="{1DCDCA82-401E-4BB1-8708-90CB64051699}" srcOrd="0" destOrd="0" presId="urn:microsoft.com/office/officeart/2009/layout/CirclePictureHierarchy"/>
    <dgm:cxn modelId="{41744229-ABF7-4927-978B-68B4302D3B16}" srcId="{8BA29231-86AB-4378-B631-DF639BF828C3}" destId="{4FD171AD-92F4-4344-BD63-700FF70EC435}" srcOrd="0" destOrd="0" parTransId="{64BA4B93-23B0-4AB3-AC2B-37975ECF3128}" sibTransId="{1533C989-F4DE-4E19-A2DE-5BEC4D5EC403}"/>
    <dgm:cxn modelId="{DED30E77-5F5D-4897-868E-6CE92D39A7AC}" type="presOf" srcId="{B1E583B3-5C60-4700-81F1-C1ABCA0D17BF}" destId="{733FFFD2-60C2-4D98-A99F-AC9B7AE5A6E6}" srcOrd="0" destOrd="0" presId="urn:microsoft.com/office/officeart/2009/layout/CirclePictureHierarchy"/>
    <dgm:cxn modelId="{EFF771C1-660E-4750-B363-1F38E06C5551}" type="presOf" srcId="{393E2CA9-DE21-48E1-B389-2734D3A09E41}" destId="{79024153-1514-4B08-B0FB-3D41AF2E400C}" srcOrd="0" destOrd="0" presId="urn:microsoft.com/office/officeart/2009/layout/CirclePictureHierarchy"/>
    <dgm:cxn modelId="{06B99BF5-51BD-4280-9643-7A9B0BE86125}" srcId="{8BA29231-86AB-4378-B631-DF639BF828C3}" destId="{93005DCE-65C7-4638-95BA-ACC8B30C08B3}" srcOrd="1" destOrd="0" parTransId="{7F43A3C7-A3C9-4A8E-98EB-6E7B1871DDA4}" sibTransId="{C7EEC052-33AD-42F8-B93A-ECDB3589C57E}"/>
    <dgm:cxn modelId="{AABD10A6-89CC-42AC-992F-BF6E95F77302}" type="presOf" srcId="{7F43A3C7-A3C9-4A8E-98EB-6E7B1871DDA4}" destId="{E96FF4A8-9E61-4036-B7ED-F12FE218A4E2}" srcOrd="0" destOrd="0" presId="urn:microsoft.com/office/officeart/2009/layout/CirclePictureHierarchy"/>
    <dgm:cxn modelId="{5340480B-7602-4246-BD6A-E2743681EAB9}" type="presOf" srcId="{64BA4B93-23B0-4AB3-AC2B-37975ECF3128}" destId="{B0D64CB5-8607-4583-B22C-28C4F2B63660}" srcOrd="0" destOrd="0" presId="urn:microsoft.com/office/officeart/2009/layout/CirclePictureHierarchy"/>
    <dgm:cxn modelId="{8CBB2CC9-93F3-4AB9-93BF-2424BDAE764A}" type="presOf" srcId="{C88C7FA0-4585-49EE-87E6-A2EF0AA53BB1}" destId="{E2BDF37D-A1FE-4009-9D04-B6BC565C0E63}" srcOrd="0" destOrd="0" presId="urn:microsoft.com/office/officeart/2009/layout/CirclePictureHierarchy"/>
    <dgm:cxn modelId="{358CB4E8-A150-4B7B-96BD-F2644662121C}" type="presOf" srcId="{68347976-0F18-487C-9EB0-E4A50AC31598}" destId="{06796B27-AC60-43F4-9CCF-23B7A4787469}" srcOrd="0" destOrd="0" presId="urn:microsoft.com/office/officeart/2009/layout/CirclePictureHierarchy"/>
    <dgm:cxn modelId="{273D5183-ADA7-4263-8FD8-451713F95D22}" srcId="{393E2CA9-DE21-48E1-B389-2734D3A09E41}" destId="{8E36880C-A731-4E89-B00E-EAA5D4570874}" srcOrd="3" destOrd="0" parTransId="{C88C7FA0-4585-49EE-87E6-A2EF0AA53BB1}" sibTransId="{8DA60260-770B-48A6-A372-B66AC04EF8DD}"/>
    <dgm:cxn modelId="{7D33C156-B967-481C-B2CE-B438B95D325F}" type="presOf" srcId="{FF3CF462-D44D-4F3B-90E9-64BA3E3C65AD}" destId="{0DE86BB6-55E7-40D1-918B-DD989A2D417B}" srcOrd="0" destOrd="0" presId="urn:microsoft.com/office/officeart/2009/layout/CirclePictureHierarchy"/>
    <dgm:cxn modelId="{E45485D3-84AD-4718-B903-A0F37E7ADDD2}" type="presOf" srcId="{8E36880C-A731-4E89-B00E-EAA5D4570874}" destId="{94182731-9BFC-40D5-B434-3388E2DF270A}" srcOrd="0" destOrd="0" presId="urn:microsoft.com/office/officeart/2009/layout/CirclePictureHierarchy"/>
    <dgm:cxn modelId="{B5009DB6-3025-478D-923C-A509CB3DA82A}" type="presOf" srcId="{F0BB6088-E650-44CC-9EA6-A909C983943D}" destId="{69A109E8-5DE7-4CBE-9E21-12A634EEE4B8}" srcOrd="0" destOrd="0" presId="urn:microsoft.com/office/officeart/2009/layout/CirclePictureHierarchy"/>
    <dgm:cxn modelId="{E9BAB5A5-CD9E-4678-855A-1B4A8A4BCD18}" srcId="{51E2835D-7559-4EE5-BDB8-4922EA645C4F}" destId="{393E2CA9-DE21-48E1-B389-2734D3A09E41}" srcOrd="0" destOrd="0" parTransId="{EFD50E91-C8EA-4C6A-8717-82271DC1C044}" sibTransId="{120D078B-A73A-49D1-A7F8-A7B7F015D9E2}"/>
    <dgm:cxn modelId="{EBF6EFC4-7C1E-4DCA-8F95-8B82925EC711}" srcId="{393E2CA9-DE21-48E1-B389-2734D3A09E41}" destId="{8BA29231-86AB-4378-B631-DF639BF828C3}" srcOrd="0" destOrd="0" parTransId="{F0BB6088-E650-44CC-9EA6-A909C983943D}" sibTransId="{2FBB38FE-DCDE-45C1-865E-27638CA4F8EC}"/>
    <dgm:cxn modelId="{F802B847-E325-47FB-A529-DF595155324A}" type="presOf" srcId="{4FD171AD-92F4-4344-BD63-700FF70EC435}" destId="{E3FE302E-4494-4DDF-880C-0D1C06C928BB}" srcOrd="0" destOrd="0" presId="urn:microsoft.com/office/officeart/2009/layout/CirclePictureHierarchy"/>
    <dgm:cxn modelId="{992677BD-85FC-4E72-A45D-8A65BAB8A7F0}" srcId="{393E2CA9-DE21-48E1-B389-2734D3A09E41}" destId="{BE7FFE15-6A92-44F2-AC6C-4B6B097BB5D1}" srcOrd="4" destOrd="0" parTransId="{68347976-0F18-487C-9EB0-E4A50AC31598}" sibTransId="{43325426-6F4C-4764-A913-CF94E5D7E8BD}"/>
    <dgm:cxn modelId="{64B014ED-F40C-4750-87F4-7644607D01E4}" type="presParOf" srcId="{B919DA54-A588-4F78-92D7-8749922780AA}" destId="{B73E4CC3-D3A0-4D74-BCC4-749F6A649AB4}" srcOrd="0" destOrd="0" presId="urn:microsoft.com/office/officeart/2009/layout/CirclePictureHierarchy"/>
    <dgm:cxn modelId="{83175AE8-E232-4287-95F1-9AA4A27E0E72}" type="presParOf" srcId="{B73E4CC3-D3A0-4D74-BCC4-749F6A649AB4}" destId="{8CAC9664-ACF9-43BB-A488-F9724FE66016}" srcOrd="0" destOrd="0" presId="urn:microsoft.com/office/officeart/2009/layout/CirclePictureHierarchy"/>
    <dgm:cxn modelId="{7213A537-6ACF-45A0-82F2-1391729A6631}" type="presParOf" srcId="{8CAC9664-ACF9-43BB-A488-F9724FE66016}" destId="{F4DE06BE-3A31-4EC5-80F3-3F941A4165C0}" srcOrd="0" destOrd="0" presId="urn:microsoft.com/office/officeart/2009/layout/CirclePictureHierarchy"/>
    <dgm:cxn modelId="{30137771-0521-474E-8CED-FEB54F799871}" type="presParOf" srcId="{8CAC9664-ACF9-43BB-A488-F9724FE66016}" destId="{79024153-1514-4B08-B0FB-3D41AF2E400C}" srcOrd="1" destOrd="0" presId="urn:microsoft.com/office/officeart/2009/layout/CirclePictureHierarchy"/>
    <dgm:cxn modelId="{514914F1-A284-4FC0-BF0B-020BAB93D4B4}" type="presParOf" srcId="{B73E4CC3-D3A0-4D74-BCC4-749F6A649AB4}" destId="{0656C523-655D-4AC0-9CF6-4FD9FCDCFD62}" srcOrd="1" destOrd="0" presId="urn:microsoft.com/office/officeart/2009/layout/CirclePictureHierarchy"/>
    <dgm:cxn modelId="{743C10F7-1761-4824-A064-F33E4A61455B}" type="presParOf" srcId="{0656C523-655D-4AC0-9CF6-4FD9FCDCFD62}" destId="{69A109E8-5DE7-4CBE-9E21-12A634EEE4B8}" srcOrd="0" destOrd="0" presId="urn:microsoft.com/office/officeart/2009/layout/CirclePictureHierarchy"/>
    <dgm:cxn modelId="{41E7D70E-F6E2-45FE-B888-804E3D53D77E}" type="presParOf" srcId="{0656C523-655D-4AC0-9CF6-4FD9FCDCFD62}" destId="{5BF5BB08-2BFB-4B39-82B2-B68B4F99304A}" srcOrd="1" destOrd="0" presId="urn:microsoft.com/office/officeart/2009/layout/CirclePictureHierarchy"/>
    <dgm:cxn modelId="{D4805311-D05B-44E4-8D5A-D8755092D43C}" type="presParOf" srcId="{5BF5BB08-2BFB-4B39-82B2-B68B4F99304A}" destId="{1103B985-2E06-4F1B-BACE-41FA0C96B052}" srcOrd="0" destOrd="0" presId="urn:microsoft.com/office/officeart/2009/layout/CirclePictureHierarchy"/>
    <dgm:cxn modelId="{33B190BB-FF1B-4303-894E-BB19DB8BB44C}" type="presParOf" srcId="{1103B985-2E06-4F1B-BACE-41FA0C96B052}" destId="{96293674-8A40-46A3-95E2-6466E78FA929}" srcOrd="0" destOrd="0" presId="urn:microsoft.com/office/officeart/2009/layout/CirclePictureHierarchy"/>
    <dgm:cxn modelId="{52164410-1C99-47EE-9D9F-6551C28F4051}" type="presParOf" srcId="{1103B985-2E06-4F1B-BACE-41FA0C96B052}" destId="{408271A7-565D-4B61-97FD-336E32E8FFA6}" srcOrd="1" destOrd="0" presId="urn:microsoft.com/office/officeart/2009/layout/CirclePictureHierarchy"/>
    <dgm:cxn modelId="{691D1E1E-BE4D-4207-B3C7-3AD49C69DF6B}" type="presParOf" srcId="{5BF5BB08-2BFB-4B39-82B2-B68B4F99304A}" destId="{EE8F85D2-D611-4CB9-8E05-CCCF2DCE535F}" srcOrd="1" destOrd="0" presId="urn:microsoft.com/office/officeart/2009/layout/CirclePictureHierarchy"/>
    <dgm:cxn modelId="{35B3F7D1-B9FE-4B49-8C47-087BA68DC870}" type="presParOf" srcId="{EE8F85D2-D611-4CB9-8E05-CCCF2DCE535F}" destId="{B0D64CB5-8607-4583-B22C-28C4F2B63660}" srcOrd="0" destOrd="0" presId="urn:microsoft.com/office/officeart/2009/layout/CirclePictureHierarchy"/>
    <dgm:cxn modelId="{6309AACE-918A-40B4-B8B9-5F9B3E3DC802}" type="presParOf" srcId="{EE8F85D2-D611-4CB9-8E05-CCCF2DCE535F}" destId="{C25824C8-D7E3-43EF-8296-B8000D77EF09}" srcOrd="1" destOrd="0" presId="urn:microsoft.com/office/officeart/2009/layout/CirclePictureHierarchy"/>
    <dgm:cxn modelId="{AB9BE8A9-4AC4-4E8A-AFFD-89C699B7867C}" type="presParOf" srcId="{C25824C8-D7E3-43EF-8296-B8000D77EF09}" destId="{2C0B740D-56B8-4563-BB5F-C90EF19944C1}" srcOrd="0" destOrd="0" presId="urn:microsoft.com/office/officeart/2009/layout/CirclePictureHierarchy"/>
    <dgm:cxn modelId="{30FCC092-5302-49C3-9107-D7EEFD3E33FE}" type="presParOf" srcId="{2C0B740D-56B8-4563-BB5F-C90EF19944C1}" destId="{45B94D86-F2CF-42A5-AA7F-F11F3871DD3D}" srcOrd="0" destOrd="0" presId="urn:microsoft.com/office/officeart/2009/layout/CirclePictureHierarchy"/>
    <dgm:cxn modelId="{ADB4E276-1C32-458C-8F59-D568652E62FD}" type="presParOf" srcId="{2C0B740D-56B8-4563-BB5F-C90EF19944C1}" destId="{E3FE302E-4494-4DDF-880C-0D1C06C928BB}" srcOrd="1" destOrd="0" presId="urn:microsoft.com/office/officeart/2009/layout/CirclePictureHierarchy"/>
    <dgm:cxn modelId="{5C632AAE-D323-4D51-81B1-45E79037F8B4}" type="presParOf" srcId="{C25824C8-D7E3-43EF-8296-B8000D77EF09}" destId="{659C8897-20C4-4B08-B790-41B3E4B05961}" srcOrd="1" destOrd="0" presId="urn:microsoft.com/office/officeart/2009/layout/CirclePictureHierarchy"/>
    <dgm:cxn modelId="{DF920DBD-BCA4-4A96-9193-1D46844240FB}" type="presParOf" srcId="{EE8F85D2-D611-4CB9-8E05-CCCF2DCE535F}" destId="{E96FF4A8-9E61-4036-B7ED-F12FE218A4E2}" srcOrd="2" destOrd="0" presId="urn:microsoft.com/office/officeart/2009/layout/CirclePictureHierarchy"/>
    <dgm:cxn modelId="{15B4B9FB-6BC5-4BAD-BF18-CFEBB4049250}" type="presParOf" srcId="{EE8F85D2-D611-4CB9-8E05-CCCF2DCE535F}" destId="{C8FB3F33-F39B-45AC-9937-DEED421B7A70}" srcOrd="3" destOrd="0" presId="urn:microsoft.com/office/officeart/2009/layout/CirclePictureHierarchy"/>
    <dgm:cxn modelId="{92EB6795-CCEF-4026-8767-D8837C537D3E}" type="presParOf" srcId="{C8FB3F33-F39B-45AC-9937-DEED421B7A70}" destId="{D85D53F0-0840-4357-8B91-5C7E8421AE0E}" srcOrd="0" destOrd="0" presId="urn:microsoft.com/office/officeart/2009/layout/CirclePictureHierarchy"/>
    <dgm:cxn modelId="{98B08BD0-D690-45B6-90E2-C9516815F32B}" type="presParOf" srcId="{D85D53F0-0840-4357-8B91-5C7E8421AE0E}" destId="{40DA181C-4A10-4B39-998B-F0DD40BC2EE7}" srcOrd="0" destOrd="0" presId="urn:microsoft.com/office/officeart/2009/layout/CirclePictureHierarchy"/>
    <dgm:cxn modelId="{B1F04508-75C2-411F-B703-4CD206876FE6}" type="presParOf" srcId="{D85D53F0-0840-4357-8B91-5C7E8421AE0E}" destId="{442A0C03-C987-4F0C-AC03-24CBC1452F9B}" srcOrd="1" destOrd="0" presId="urn:microsoft.com/office/officeart/2009/layout/CirclePictureHierarchy"/>
    <dgm:cxn modelId="{753AF878-B2C9-49F5-8FE9-B4C635CDD474}" type="presParOf" srcId="{C8FB3F33-F39B-45AC-9937-DEED421B7A70}" destId="{8CC83B48-EAF3-4030-B55C-7E4875475F6F}" srcOrd="1" destOrd="0" presId="urn:microsoft.com/office/officeart/2009/layout/CirclePictureHierarchy"/>
    <dgm:cxn modelId="{D2245803-7946-4C17-ABB9-18643254096F}" type="presParOf" srcId="{0656C523-655D-4AC0-9CF6-4FD9FCDCFD62}" destId="{733FFFD2-60C2-4D98-A99F-AC9B7AE5A6E6}" srcOrd="2" destOrd="0" presId="urn:microsoft.com/office/officeart/2009/layout/CirclePictureHierarchy"/>
    <dgm:cxn modelId="{8A485CE0-D45C-44DB-8EE0-96DD7BA93039}" type="presParOf" srcId="{0656C523-655D-4AC0-9CF6-4FD9FCDCFD62}" destId="{B5115891-820C-443C-83B9-B9A69004DE61}" srcOrd="3" destOrd="0" presId="urn:microsoft.com/office/officeart/2009/layout/CirclePictureHierarchy"/>
    <dgm:cxn modelId="{1E4F2C19-D183-4FBF-90C3-2C29968F233C}" type="presParOf" srcId="{B5115891-820C-443C-83B9-B9A69004DE61}" destId="{020C5C2E-2D69-47F4-B161-5F858769B83B}" srcOrd="0" destOrd="0" presId="urn:microsoft.com/office/officeart/2009/layout/CirclePictureHierarchy"/>
    <dgm:cxn modelId="{FB995E36-E9D5-4CC9-B903-A67139212B61}" type="presParOf" srcId="{020C5C2E-2D69-47F4-B161-5F858769B83B}" destId="{C1449B73-7CAB-419F-AE46-9BED7C29A0EA}" srcOrd="0" destOrd="0" presId="urn:microsoft.com/office/officeart/2009/layout/CirclePictureHierarchy"/>
    <dgm:cxn modelId="{66057412-08B5-4EB4-9FC8-28BB48385303}" type="presParOf" srcId="{020C5C2E-2D69-47F4-B161-5F858769B83B}" destId="{1DCDCA82-401E-4BB1-8708-90CB64051699}" srcOrd="1" destOrd="0" presId="urn:microsoft.com/office/officeart/2009/layout/CirclePictureHierarchy"/>
    <dgm:cxn modelId="{C4A3DEAC-F49D-42FA-9B95-16A3E139D4BA}" type="presParOf" srcId="{B5115891-820C-443C-83B9-B9A69004DE61}" destId="{9B22F8A9-B69F-4A09-8590-88F2D5C3CC07}" srcOrd="1" destOrd="0" presId="urn:microsoft.com/office/officeart/2009/layout/CirclePictureHierarchy"/>
    <dgm:cxn modelId="{27A632AE-699C-4B23-A741-76CDEC09AA8C}" type="presParOf" srcId="{0656C523-655D-4AC0-9CF6-4FD9FCDCFD62}" destId="{0DE86BB6-55E7-40D1-918B-DD989A2D417B}" srcOrd="4" destOrd="0" presId="urn:microsoft.com/office/officeart/2009/layout/CirclePictureHierarchy"/>
    <dgm:cxn modelId="{B12FD0BE-0509-4DE1-B411-DD887BFA94C3}" type="presParOf" srcId="{0656C523-655D-4AC0-9CF6-4FD9FCDCFD62}" destId="{8E496870-1E62-49A8-B0B6-05E9078C8EF9}" srcOrd="5" destOrd="0" presId="urn:microsoft.com/office/officeart/2009/layout/CirclePictureHierarchy"/>
    <dgm:cxn modelId="{45B7A263-387D-4147-B367-9811774DE5AF}" type="presParOf" srcId="{8E496870-1E62-49A8-B0B6-05E9078C8EF9}" destId="{5A2C7B3B-0047-45A6-8304-4ADFA30C188F}" srcOrd="0" destOrd="0" presId="urn:microsoft.com/office/officeart/2009/layout/CirclePictureHierarchy"/>
    <dgm:cxn modelId="{C1F5C508-A30D-434B-BDF1-605C6755C7D4}" type="presParOf" srcId="{5A2C7B3B-0047-45A6-8304-4ADFA30C188F}" destId="{AB34725E-D71B-416A-A56B-95EA6C43F1E2}" srcOrd="0" destOrd="0" presId="urn:microsoft.com/office/officeart/2009/layout/CirclePictureHierarchy"/>
    <dgm:cxn modelId="{9B6E2CB8-E899-4264-98DF-6E5052C91FA3}" type="presParOf" srcId="{5A2C7B3B-0047-45A6-8304-4ADFA30C188F}" destId="{E48E98FD-2608-477E-85F6-058F986856F6}" srcOrd="1" destOrd="0" presId="urn:microsoft.com/office/officeart/2009/layout/CirclePictureHierarchy"/>
    <dgm:cxn modelId="{53027281-EC28-49C3-A452-EB90B9503A48}" type="presParOf" srcId="{8E496870-1E62-49A8-B0B6-05E9078C8EF9}" destId="{ADB80218-17B0-44BA-8312-F66F8447D585}" srcOrd="1" destOrd="0" presId="urn:microsoft.com/office/officeart/2009/layout/CirclePictureHierarchy"/>
    <dgm:cxn modelId="{D40AE893-1AAD-4C31-BD3E-B6973CD98E25}" type="presParOf" srcId="{0656C523-655D-4AC0-9CF6-4FD9FCDCFD62}" destId="{E2BDF37D-A1FE-4009-9D04-B6BC565C0E63}" srcOrd="6" destOrd="0" presId="urn:microsoft.com/office/officeart/2009/layout/CirclePictureHierarchy"/>
    <dgm:cxn modelId="{676B8794-D324-4BFC-BAA2-14A32E4820F7}" type="presParOf" srcId="{0656C523-655D-4AC0-9CF6-4FD9FCDCFD62}" destId="{46D1C20F-763F-4312-99B2-FCCA443C0CB9}" srcOrd="7" destOrd="0" presId="urn:microsoft.com/office/officeart/2009/layout/CirclePictureHierarchy"/>
    <dgm:cxn modelId="{9D0F3A96-8553-4782-8F59-0F058E2B9C85}" type="presParOf" srcId="{46D1C20F-763F-4312-99B2-FCCA443C0CB9}" destId="{203931B8-ACC4-4D4D-A984-C7CEDAEDCDD9}" srcOrd="0" destOrd="0" presId="urn:microsoft.com/office/officeart/2009/layout/CirclePictureHierarchy"/>
    <dgm:cxn modelId="{D67381EF-1F3E-4E85-8F0F-A6EF5F7DCE4B}" type="presParOf" srcId="{203931B8-ACC4-4D4D-A984-C7CEDAEDCDD9}" destId="{3092D459-7623-4A5F-9893-3EB221035D86}" srcOrd="0" destOrd="0" presId="urn:microsoft.com/office/officeart/2009/layout/CirclePictureHierarchy"/>
    <dgm:cxn modelId="{F530F126-6CC8-403B-8044-182C814F2440}" type="presParOf" srcId="{203931B8-ACC4-4D4D-A984-C7CEDAEDCDD9}" destId="{94182731-9BFC-40D5-B434-3388E2DF270A}" srcOrd="1" destOrd="0" presId="urn:microsoft.com/office/officeart/2009/layout/CirclePictureHierarchy"/>
    <dgm:cxn modelId="{89BF6630-B434-4D4B-BBC4-B404A113B3F2}" type="presParOf" srcId="{46D1C20F-763F-4312-99B2-FCCA443C0CB9}" destId="{2ED5F698-E0B2-4894-AF80-A5F85B0B0A3E}" srcOrd="1" destOrd="0" presId="urn:microsoft.com/office/officeart/2009/layout/CirclePictureHierarchy"/>
    <dgm:cxn modelId="{1C93257C-D3C1-4DED-AA7B-24A690A6A87E}" type="presParOf" srcId="{0656C523-655D-4AC0-9CF6-4FD9FCDCFD62}" destId="{06796B27-AC60-43F4-9CCF-23B7A4787469}" srcOrd="8" destOrd="0" presId="urn:microsoft.com/office/officeart/2009/layout/CirclePictureHierarchy"/>
    <dgm:cxn modelId="{952F3303-60E1-42F9-85F1-C8F462DE62A2}" type="presParOf" srcId="{0656C523-655D-4AC0-9CF6-4FD9FCDCFD62}" destId="{49357B23-6E58-4EB5-B8D7-2D490F4AF270}" srcOrd="9" destOrd="0" presId="urn:microsoft.com/office/officeart/2009/layout/CirclePictureHierarchy"/>
    <dgm:cxn modelId="{8857C98C-D3B4-41F8-9FD3-70180E24E10F}" type="presParOf" srcId="{49357B23-6E58-4EB5-B8D7-2D490F4AF270}" destId="{4F62EB31-A5D4-46B5-A3C8-E9992E3A1F99}" srcOrd="0" destOrd="0" presId="urn:microsoft.com/office/officeart/2009/layout/CirclePictureHierarchy"/>
    <dgm:cxn modelId="{A6ADAEBD-3A3A-4530-A4FB-AB1D2E60385D}" type="presParOf" srcId="{4F62EB31-A5D4-46B5-A3C8-E9992E3A1F99}" destId="{C6A31FBC-FE35-4ECB-9479-DB2B628831B3}" srcOrd="0" destOrd="0" presId="urn:microsoft.com/office/officeart/2009/layout/CirclePictureHierarchy"/>
    <dgm:cxn modelId="{159DE230-2414-4DC7-88A7-B9E6CDF0611F}" type="presParOf" srcId="{4F62EB31-A5D4-46B5-A3C8-E9992E3A1F99}" destId="{31563A45-C41F-40D8-AE71-685B3AD0884B}" srcOrd="1" destOrd="0" presId="urn:microsoft.com/office/officeart/2009/layout/CirclePictureHierarchy"/>
    <dgm:cxn modelId="{5371DE78-6B81-474D-9573-B1F956811660}" type="presParOf" srcId="{49357B23-6E58-4EB5-B8D7-2D490F4AF270}" destId="{E8658913-A7CC-4A57-AEFB-EE8DBF5E7A5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E2835D-7559-4EE5-BDB8-4922EA645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E2CA9-DE21-48E1-B389-2734D3A09E41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EFD50E91-C8EA-4C6A-8717-82271DC1C044}" type="parTrans" cxnId="{E9BAB5A5-CD9E-4678-855A-1B4A8A4BCD18}">
      <dgm:prSet/>
      <dgm:spPr/>
      <dgm:t>
        <a:bodyPr/>
        <a:lstStyle/>
        <a:p>
          <a:endParaRPr lang="en-US"/>
        </a:p>
      </dgm:t>
    </dgm:pt>
    <dgm:pt modelId="{120D078B-A73A-49D1-A7F8-A7B7F015D9E2}" type="sibTrans" cxnId="{E9BAB5A5-CD9E-4678-855A-1B4A8A4BCD18}">
      <dgm:prSet/>
      <dgm:spPr/>
      <dgm:t>
        <a:bodyPr/>
        <a:lstStyle/>
        <a:p>
          <a:endParaRPr lang="en-US"/>
        </a:p>
      </dgm:t>
    </dgm:pt>
    <dgm:pt modelId="{4FD171AD-92F4-4344-BD63-700FF70EC435}">
      <dgm:prSet phldrT="[Text]"/>
      <dgm:spPr/>
      <dgm:t>
        <a:bodyPr/>
        <a:lstStyle/>
        <a:p>
          <a:r>
            <a:rPr lang="en-US" dirty="0" smtClean="0"/>
            <a:t>Classes</a:t>
          </a:r>
          <a:endParaRPr lang="en-US" dirty="0"/>
        </a:p>
      </dgm:t>
    </dgm:pt>
    <dgm:pt modelId="{64BA4B93-23B0-4AB3-AC2B-37975ECF3128}" type="parTrans" cxnId="{41744229-ABF7-4927-978B-68B4302D3B16}">
      <dgm:prSet/>
      <dgm:spPr/>
      <dgm:t>
        <a:bodyPr/>
        <a:lstStyle/>
        <a:p>
          <a:endParaRPr lang="en-US"/>
        </a:p>
      </dgm:t>
    </dgm:pt>
    <dgm:pt modelId="{1533C989-F4DE-4E19-A2DE-5BEC4D5EC403}" type="sibTrans" cxnId="{41744229-ABF7-4927-978B-68B4302D3B16}">
      <dgm:prSet/>
      <dgm:spPr/>
      <dgm:t>
        <a:bodyPr/>
        <a:lstStyle/>
        <a:p>
          <a:endParaRPr lang="en-US"/>
        </a:p>
      </dgm:t>
    </dgm:pt>
    <dgm:pt modelId="{93005DCE-65C7-4638-95BA-ACC8B30C08B3}">
      <dgm:prSet phldrT="[Text]"/>
      <dgm:spPr/>
      <dgm:t>
        <a:bodyPr/>
        <a:lstStyle/>
        <a:p>
          <a:r>
            <a:rPr lang="en-US" dirty="0" smtClean="0"/>
            <a:t>Private Lessons</a:t>
          </a:r>
          <a:endParaRPr lang="en-US" dirty="0"/>
        </a:p>
      </dgm:t>
    </dgm:pt>
    <dgm:pt modelId="{7F43A3C7-A3C9-4A8E-98EB-6E7B1871DDA4}" type="parTrans" cxnId="{06B99BF5-51BD-4280-9643-7A9B0BE86125}">
      <dgm:prSet/>
      <dgm:spPr/>
      <dgm:t>
        <a:bodyPr/>
        <a:lstStyle/>
        <a:p>
          <a:endParaRPr lang="en-US"/>
        </a:p>
      </dgm:t>
    </dgm:pt>
    <dgm:pt modelId="{C7EEC052-33AD-42F8-B93A-ECDB3589C57E}" type="sibTrans" cxnId="{06B99BF5-51BD-4280-9643-7A9B0BE86125}">
      <dgm:prSet/>
      <dgm:spPr/>
      <dgm:t>
        <a:bodyPr/>
        <a:lstStyle/>
        <a:p>
          <a:endParaRPr lang="en-US"/>
        </a:p>
      </dgm:t>
    </dgm:pt>
    <dgm:pt modelId="{2B4FBA5E-6BB2-4EBF-AB29-75C7E8AC66CE}">
      <dgm:prSet phldrT="[Text]"/>
      <dgm:spPr/>
      <dgm:t>
        <a:bodyPr/>
        <a:lstStyle/>
        <a:p>
          <a:r>
            <a:rPr lang="en-US" dirty="0" smtClean="0"/>
            <a:t>About (Maybe "Who We Are")</a:t>
          </a:r>
        </a:p>
      </dgm:t>
    </dgm:pt>
    <dgm:pt modelId="{B1E583B3-5C60-4700-81F1-C1ABCA0D17BF}" type="parTrans" cxnId="{E335D243-7560-4D64-849A-00FFF5391B93}">
      <dgm:prSet/>
      <dgm:spPr/>
      <dgm:t>
        <a:bodyPr/>
        <a:lstStyle/>
        <a:p>
          <a:endParaRPr lang="en-US"/>
        </a:p>
      </dgm:t>
    </dgm:pt>
    <dgm:pt modelId="{45610498-6676-490D-BADA-C27C45D3B651}" type="sibTrans" cxnId="{E335D243-7560-4D64-849A-00FFF5391B93}">
      <dgm:prSet/>
      <dgm:spPr/>
      <dgm:t>
        <a:bodyPr/>
        <a:lstStyle/>
        <a:p>
          <a:endParaRPr lang="en-US"/>
        </a:p>
      </dgm:t>
    </dgm:pt>
    <dgm:pt modelId="{8BA29231-86AB-4378-B631-DF639BF828C3}">
      <dgm:prSet phldrT="[Text]"/>
      <dgm:spPr/>
      <dgm:t>
        <a:bodyPr/>
        <a:lstStyle/>
        <a:p>
          <a:r>
            <a:rPr lang="en-US" dirty="0" smtClean="0"/>
            <a:t>Services (Maybe "What We Offer")</a:t>
          </a:r>
          <a:endParaRPr lang="en-US" dirty="0"/>
        </a:p>
      </dgm:t>
    </dgm:pt>
    <dgm:pt modelId="{F0BB6088-E650-44CC-9EA6-A909C983943D}" type="parTrans" cxnId="{EBF6EFC4-7C1E-4DCA-8F95-8B82925EC711}">
      <dgm:prSet/>
      <dgm:spPr/>
      <dgm:t>
        <a:bodyPr/>
        <a:lstStyle/>
        <a:p>
          <a:endParaRPr lang="en-US"/>
        </a:p>
      </dgm:t>
    </dgm:pt>
    <dgm:pt modelId="{2FBB38FE-DCDE-45C1-865E-27638CA4F8EC}" type="sibTrans" cxnId="{EBF6EFC4-7C1E-4DCA-8F95-8B82925EC711}">
      <dgm:prSet/>
      <dgm:spPr/>
      <dgm:t>
        <a:bodyPr/>
        <a:lstStyle/>
        <a:p>
          <a:endParaRPr lang="en-US"/>
        </a:p>
      </dgm:t>
    </dgm:pt>
    <dgm:pt modelId="{B122F3DA-6CC5-465F-AF1B-AD1E90948245}">
      <dgm:prSet phldrT="[Text]"/>
      <dgm:spPr/>
      <dgm:t>
        <a:bodyPr/>
        <a:lstStyle/>
        <a:p>
          <a:r>
            <a:rPr lang="en-US" sz="2600" dirty="0" smtClean="0"/>
            <a:t>Non-Discriminatory Policy</a:t>
          </a:r>
        </a:p>
      </dgm:t>
    </dgm:pt>
    <dgm:pt modelId="{73656F81-B995-4E81-AC9A-27DBFFF06C53}" type="parTrans" cxnId="{0F80BAA8-2EA3-4243-9874-17BEEAB919B4}">
      <dgm:prSet/>
      <dgm:spPr/>
    </dgm:pt>
    <dgm:pt modelId="{7DD29E4E-52E7-4AD0-AB9A-EBDD9C6575F7}" type="sibTrans" cxnId="{0F80BAA8-2EA3-4243-9874-17BEEAB919B4}">
      <dgm:prSet/>
      <dgm:spPr/>
    </dgm:pt>
    <dgm:pt modelId="{4116641D-3D4E-405A-9F35-20B3E4B45B4E}">
      <dgm:prSet phldrT="[Text]"/>
      <dgm:spPr/>
      <dgm:t>
        <a:bodyPr/>
        <a:lstStyle/>
        <a:p>
          <a:r>
            <a:rPr lang="en-US" sz="2600" dirty="0" smtClean="0"/>
            <a:t>Instructors</a:t>
          </a:r>
        </a:p>
      </dgm:t>
    </dgm:pt>
    <dgm:pt modelId="{0560174B-42D4-4E02-A81C-EE217C67ACD4}" type="parTrans" cxnId="{CD4BECF9-A8E7-4E9B-BE6B-23ABF177BB03}">
      <dgm:prSet/>
      <dgm:spPr/>
    </dgm:pt>
    <dgm:pt modelId="{3281A4CE-04B7-4023-8C9E-F3743FA476CE}" type="sibTrans" cxnId="{CD4BECF9-A8E7-4E9B-BE6B-23ABF177BB03}">
      <dgm:prSet/>
      <dgm:spPr/>
    </dgm:pt>
    <dgm:pt modelId="{B919DA54-A588-4F78-92D7-8749922780AA}" type="pres">
      <dgm:prSet presAssocID="{51E2835D-7559-4EE5-BDB8-4922EA645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73E4CC3-D3A0-4D74-BCC4-749F6A649AB4}" type="pres">
      <dgm:prSet presAssocID="{393E2CA9-DE21-48E1-B389-2734D3A09E41}" presName="hierRoot1" presStyleCnt="0"/>
      <dgm:spPr/>
    </dgm:pt>
    <dgm:pt modelId="{8CAC9664-ACF9-43BB-A488-F9724FE66016}" type="pres">
      <dgm:prSet presAssocID="{393E2CA9-DE21-48E1-B389-2734D3A09E41}" presName="composite" presStyleCnt="0"/>
      <dgm:spPr/>
    </dgm:pt>
    <dgm:pt modelId="{F4DE06BE-3A31-4EC5-80F3-3F941A4165C0}" type="pres">
      <dgm:prSet presAssocID="{393E2CA9-DE21-48E1-B389-2734D3A09E41}" presName="image" presStyleLbl="node0" presStyleIdx="0" presStyleCnt="1"/>
      <dgm:spPr/>
    </dgm:pt>
    <dgm:pt modelId="{79024153-1514-4B08-B0FB-3D41AF2E400C}" type="pres">
      <dgm:prSet presAssocID="{393E2CA9-DE21-48E1-B389-2734D3A09E41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56C523-655D-4AC0-9CF6-4FD9FCDCFD62}" type="pres">
      <dgm:prSet presAssocID="{393E2CA9-DE21-48E1-B389-2734D3A09E41}" presName="hierChild2" presStyleCnt="0"/>
      <dgm:spPr/>
    </dgm:pt>
    <dgm:pt modelId="{69A109E8-5DE7-4CBE-9E21-12A634EEE4B8}" type="pres">
      <dgm:prSet presAssocID="{F0BB6088-E650-44CC-9EA6-A909C983943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BF5BB08-2BFB-4B39-82B2-B68B4F99304A}" type="pres">
      <dgm:prSet presAssocID="{8BA29231-86AB-4378-B631-DF639BF828C3}" presName="hierRoot2" presStyleCnt="0"/>
      <dgm:spPr/>
    </dgm:pt>
    <dgm:pt modelId="{1103B985-2E06-4F1B-BACE-41FA0C96B052}" type="pres">
      <dgm:prSet presAssocID="{8BA29231-86AB-4378-B631-DF639BF828C3}" presName="composite2" presStyleCnt="0"/>
      <dgm:spPr/>
    </dgm:pt>
    <dgm:pt modelId="{96293674-8A40-46A3-95E2-6466E78FA929}" type="pres">
      <dgm:prSet presAssocID="{8BA29231-86AB-4378-B631-DF639BF828C3}" presName="image2" presStyleLbl="node2" presStyleIdx="0" presStyleCnt="2"/>
      <dgm:spPr/>
    </dgm:pt>
    <dgm:pt modelId="{408271A7-565D-4B61-97FD-336E32E8FFA6}" type="pres">
      <dgm:prSet presAssocID="{8BA29231-86AB-4378-B631-DF639BF828C3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F85D2-D611-4CB9-8E05-CCCF2DCE535F}" type="pres">
      <dgm:prSet presAssocID="{8BA29231-86AB-4378-B631-DF639BF828C3}" presName="hierChild3" presStyleCnt="0"/>
      <dgm:spPr/>
    </dgm:pt>
    <dgm:pt modelId="{B0D64CB5-8607-4583-B22C-28C4F2B63660}" type="pres">
      <dgm:prSet presAssocID="{64BA4B93-23B0-4AB3-AC2B-37975ECF3128}" presName="Name17" presStyleLbl="parChTrans1D3" presStyleIdx="0" presStyleCnt="4"/>
      <dgm:spPr/>
      <dgm:t>
        <a:bodyPr/>
        <a:lstStyle/>
        <a:p>
          <a:endParaRPr lang="en-US"/>
        </a:p>
      </dgm:t>
    </dgm:pt>
    <dgm:pt modelId="{C25824C8-D7E3-43EF-8296-B8000D77EF09}" type="pres">
      <dgm:prSet presAssocID="{4FD171AD-92F4-4344-BD63-700FF70EC435}" presName="hierRoot3" presStyleCnt="0"/>
      <dgm:spPr/>
    </dgm:pt>
    <dgm:pt modelId="{2C0B740D-56B8-4563-BB5F-C90EF19944C1}" type="pres">
      <dgm:prSet presAssocID="{4FD171AD-92F4-4344-BD63-700FF70EC435}" presName="composite3" presStyleCnt="0"/>
      <dgm:spPr/>
    </dgm:pt>
    <dgm:pt modelId="{45B94D86-F2CF-42A5-AA7F-F11F3871DD3D}" type="pres">
      <dgm:prSet presAssocID="{4FD171AD-92F4-4344-BD63-700FF70EC435}" presName="image3" presStyleLbl="node3" presStyleIdx="0" presStyleCnt="4"/>
      <dgm:spPr/>
    </dgm:pt>
    <dgm:pt modelId="{E3FE302E-4494-4DDF-880C-0D1C06C928BB}" type="pres">
      <dgm:prSet presAssocID="{4FD171AD-92F4-4344-BD63-700FF70EC435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9C8897-20C4-4B08-B790-41B3E4B05961}" type="pres">
      <dgm:prSet presAssocID="{4FD171AD-92F4-4344-BD63-700FF70EC435}" presName="hierChild4" presStyleCnt="0"/>
      <dgm:spPr/>
    </dgm:pt>
    <dgm:pt modelId="{E96FF4A8-9E61-4036-B7ED-F12FE218A4E2}" type="pres">
      <dgm:prSet presAssocID="{7F43A3C7-A3C9-4A8E-98EB-6E7B1871DDA4}" presName="Name17" presStyleLbl="parChTrans1D3" presStyleIdx="1" presStyleCnt="4"/>
      <dgm:spPr/>
      <dgm:t>
        <a:bodyPr/>
        <a:lstStyle/>
        <a:p>
          <a:endParaRPr lang="en-US"/>
        </a:p>
      </dgm:t>
    </dgm:pt>
    <dgm:pt modelId="{C8FB3F33-F39B-45AC-9937-DEED421B7A70}" type="pres">
      <dgm:prSet presAssocID="{93005DCE-65C7-4638-95BA-ACC8B30C08B3}" presName="hierRoot3" presStyleCnt="0"/>
      <dgm:spPr/>
    </dgm:pt>
    <dgm:pt modelId="{D85D53F0-0840-4357-8B91-5C7E8421AE0E}" type="pres">
      <dgm:prSet presAssocID="{93005DCE-65C7-4638-95BA-ACC8B30C08B3}" presName="composite3" presStyleCnt="0"/>
      <dgm:spPr/>
    </dgm:pt>
    <dgm:pt modelId="{40DA181C-4A10-4B39-998B-F0DD40BC2EE7}" type="pres">
      <dgm:prSet presAssocID="{93005DCE-65C7-4638-95BA-ACC8B30C08B3}" presName="image3" presStyleLbl="node3" presStyleIdx="1" presStyleCnt="4"/>
      <dgm:spPr/>
    </dgm:pt>
    <dgm:pt modelId="{442A0C03-C987-4F0C-AC03-24CBC1452F9B}" type="pres">
      <dgm:prSet presAssocID="{93005DCE-65C7-4638-95BA-ACC8B30C08B3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C83B48-EAF3-4030-B55C-7E4875475F6F}" type="pres">
      <dgm:prSet presAssocID="{93005DCE-65C7-4638-95BA-ACC8B30C08B3}" presName="hierChild4" presStyleCnt="0"/>
      <dgm:spPr/>
    </dgm:pt>
    <dgm:pt modelId="{733FFFD2-60C2-4D98-A99F-AC9B7AE5A6E6}" type="pres">
      <dgm:prSet presAssocID="{B1E583B3-5C60-4700-81F1-C1ABCA0D17B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5115891-820C-443C-83B9-B9A69004DE61}" type="pres">
      <dgm:prSet presAssocID="{2B4FBA5E-6BB2-4EBF-AB29-75C7E8AC66CE}" presName="hierRoot2" presStyleCnt="0"/>
      <dgm:spPr/>
    </dgm:pt>
    <dgm:pt modelId="{020C5C2E-2D69-47F4-B161-5F858769B83B}" type="pres">
      <dgm:prSet presAssocID="{2B4FBA5E-6BB2-4EBF-AB29-75C7E8AC66CE}" presName="composite2" presStyleCnt="0"/>
      <dgm:spPr/>
    </dgm:pt>
    <dgm:pt modelId="{C1449B73-7CAB-419F-AE46-9BED7C29A0EA}" type="pres">
      <dgm:prSet presAssocID="{2B4FBA5E-6BB2-4EBF-AB29-75C7E8AC66CE}" presName="image2" presStyleLbl="node2" presStyleIdx="1" presStyleCnt="2"/>
      <dgm:spPr/>
    </dgm:pt>
    <dgm:pt modelId="{1DCDCA82-401E-4BB1-8708-90CB64051699}" type="pres">
      <dgm:prSet presAssocID="{2B4FBA5E-6BB2-4EBF-AB29-75C7E8AC66CE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2F8A9-B69F-4A09-8590-88F2D5C3CC07}" type="pres">
      <dgm:prSet presAssocID="{2B4FBA5E-6BB2-4EBF-AB29-75C7E8AC66CE}" presName="hierChild3" presStyleCnt="0"/>
      <dgm:spPr/>
    </dgm:pt>
    <dgm:pt modelId="{BC5290C8-F4B8-4588-8F3A-E13CDE5CD932}" type="pres">
      <dgm:prSet presAssocID="{0560174B-42D4-4E02-A81C-EE217C67ACD4}" presName="Name17" presStyleLbl="parChTrans1D3" presStyleIdx="2" presStyleCnt="4"/>
      <dgm:spPr/>
    </dgm:pt>
    <dgm:pt modelId="{9446BB63-3CA3-4FE9-AD94-2F4286671A98}" type="pres">
      <dgm:prSet presAssocID="{4116641D-3D4E-405A-9F35-20B3E4B45B4E}" presName="hierRoot3" presStyleCnt="0"/>
      <dgm:spPr/>
    </dgm:pt>
    <dgm:pt modelId="{96761113-3564-495B-8048-AFBA202FBE6F}" type="pres">
      <dgm:prSet presAssocID="{4116641D-3D4E-405A-9F35-20B3E4B45B4E}" presName="composite3" presStyleCnt="0"/>
      <dgm:spPr/>
    </dgm:pt>
    <dgm:pt modelId="{A3C1F74B-CB7D-4791-A215-F34E029D67D0}" type="pres">
      <dgm:prSet presAssocID="{4116641D-3D4E-405A-9F35-20B3E4B45B4E}" presName="image3" presStyleLbl="node3" presStyleIdx="2" presStyleCnt="4"/>
      <dgm:spPr/>
    </dgm:pt>
    <dgm:pt modelId="{2ABE305A-CF3F-4731-BA54-C197307CC3B1}" type="pres">
      <dgm:prSet presAssocID="{4116641D-3D4E-405A-9F35-20B3E4B45B4E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3682D-1173-4806-9CAA-BD28DBB95AEB}" type="pres">
      <dgm:prSet presAssocID="{4116641D-3D4E-405A-9F35-20B3E4B45B4E}" presName="hierChild4" presStyleCnt="0"/>
      <dgm:spPr/>
    </dgm:pt>
    <dgm:pt modelId="{9FDAB5A9-43D4-4E97-924B-5F1F4B8EBD76}" type="pres">
      <dgm:prSet presAssocID="{73656F81-B995-4E81-AC9A-27DBFFF06C53}" presName="Name17" presStyleLbl="parChTrans1D3" presStyleIdx="3" presStyleCnt="4"/>
      <dgm:spPr/>
    </dgm:pt>
    <dgm:pt modelId="{EFA65ED8-56F3-4DEA-8F96-30E440AD2A32}" type="pres">
      <dgm:prSet presAssocID="{B122F3DA-6CC5-465F-AF1B-AD1E90948245}" presName="hierRoot3" presStyleCnt="0"/>
      <dgm:spPr/>
    </dgm:pt>
    <dgm:pt modelId="{0EAD42A8-67C8-4F67-91AB-CED33409A3EB}" type="pres">
      <dgm:prSet presAssocID="{B122F3DA-6CC5-465F-AF1B-AD1E90948245}" presName="composite3" presStyleCnt="0"/>
      <dgm:spPr/>
    </dgm:pt>
    <dgm:pt modelId="{D940068F-4483-490E-8EED-00D1ACD0F65F}" type="pres">
      <dgm:prSet presAssocID="{B122F3DA-6CC5-465F-AF1B-AD1E90948245}" presName="image3" presStyleLbl="node3" presStyleIdx="3" presStyleCnt="4"/>
      <dgm:spPr/>
    </dgm:pt>
    <dgm:pt modelId="{F3029E17-338B-4CFA-8AE8-C2A9929078E1}" type="pres">
      <dgm:prSet presAssocID="{B122F3DA-6CC5-465F-AF1B-AD1E90948245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97ACFA-3B38-4D28-A300-E94976480290}" type="pres">
      <dgm:prSet presAssocID="{B122F3DA-6CC5-465F-AF1B-AD1E90948245}" presName="hierChild4" presStyleCnt="0"/>
      <dgm:spPr/>
    </dgm:pt>
  </dgm:ptLst>
  <dgm:cxnLst>
    <dgm:cxn modelId="{F94BF0DF-75B5-4FB7-B002-3306989334DF}" type="presOf" srcId="{93005DCE-65C7-4638-95BA-ACC8B30C08B3}" destId="{442A0C03-C987-4F0C-AC03-24CBC1452F9B}" srcOrd="0" destOrd="0" presId="urn:microsoft.com/office/officeart/2009/layout/CirclePictureHierarchy"/>
    <dgm:cxn modelId="{E335D243-7560-4D64-849A-00FFF5391B93}" srcId="{393E2CA9-DE21-48E1-B389-2734D3A09E41}" destId="{2B4FBA5E-6BB2-4EBF-AB29-75C7E8AC66CE}" srcOrd="1" destOrd="0" parTransId="{B1E583B3-5C60-4700-81F1-C1ABCA0D17BF}" sibTransId="{45610498-6676-490D-BADA-C27C45D3B651}"/>
    <dgm:cxn modelId="{582644C4-D941-4CA8-A269-C48FDB0FCD22}" type="presOf" srcId="{8BA29231-86AB-4378-B631-DF639BF828C3}" destId="{408271A7-565D-4B61-97FD-336E32E8FFA6}" srcOrd="0" destOrd="0" presId="urn:microsoft.com/office/officeart/2009/layout/CirclePictureHierarchy"/>
    <dgm:cxn modelId="{E3CE516E-33B4-4F34-AE6D-1998BD3EE167}" type="presOf" srcId="{51E2835D-7559-4EE5-BDB8-4922EA645C4F}" destId="{B919DA54-A588-4F78-92D7-8749922780AA}" srcOrd="0" destOrd="0" presId="urn:microsoft.com/office/officeart/2009/layout/CirclePictureHierarchy"/>
    <dgm:cxn modelId="{A36016D5-549A-4B7D-A509-EFD55E4160C4}" type="presOf" srcId="{0560174B-42D4-4E02-A81C-EE217C67ACD4}" destId="{BC5290C8-F4B8-4588-8F3A-E13CDE5CD932}" srcOrd="0" destOrd="0" presId="urn:microsoft.com/office/officeart/2009/layout/CirclePictureHierarchy"/>
    <dgm:cxn modelId="{547421A0-61C5-4A0C-92DA-DF269C10EA23}" type="presOf" srcId="{2B4FBA5E-6BB2-4EBF-AB29-75C7E8AC66CE}" destId="{1DCDCA82-401E-4BB1-8708-90CB64051699}" srcOrd="0" destOrd="0" presId="urn:microsoft.com/office/officeart/2009/layout/CirclePictureHierarchy"/>
    <dgm:cxn modelId="{E611AA55-0AD9-46E4-ADDB-4809969B7479}" type="presOf" srcId="{4116641D-3D4E-405A-9F35-20B3E4B45B4E}" destId="{2ABE305A-CF3F-4731-BA54-C197307CC3B1}" srcOrd="0" destOrd="0" presId="urn:microsoft.com/office/officeart/2009/layout/CirclePictureHierarchy"/>
    <dgm:cxn modelId="{41744229-ABF7-4927-978B-68B4302D3B16}" srcId="{8BA29231-86AB-4378-B631-DF639BF828C3}" destId="{4FD171AD-92F4-4344-BD63-700FF70EC435}" srcOrd="0" destOrd="0" parTransId="{64BA4B93-23B0-4AB3-AC2B-37975ECF3128}" sibTransId="{1533C989-F4DE-4E19-A2DE-5BEC4D5EC403}"/>
    <dgm:cxn modelId="{DED30E77-5F5D-4897-868E-6CE92D39A7AC}" type="presOf" srcId="{B1E583B3-5C60-4700-81F1-C1ABCA0D17BF}" destId="{733FFFD2-60C2-4D98-A99F-AC9B7AE5A6E6}" srcOrd="0" destOrd="0" presId="urn:microsoft.com/office/officeart/2009/layout/CirclePictureHierarchy"/>
    <dgm:cxn modelId="{EFF771C1-660E-4750-B363-1F38E06C5551}" type="presOf" srcId="{393E2CA9-DE21-48E1-B389-2734D3A09E41}" destId="{79024153-1514-4B08-B0FB-3D41AF2E400C}" srcOrd="0" destOrd="0" presId="urn:microsoft.com/office/officeart/2009/layout/CirclePictureHierarchy"/>
    <dgm:cxn modelId="{06B99BF5-51BD-4280-9643-7A9B0BE86125}" srcId="{8BA29231-86AB-4378-B631-DF639BF828C3}" destId="{93005DCE-65C7-4638-95BA-ACC8B30C08B3}" srcOrd="1" destOrd="0" parTransId="{7F43A3C7-A3C9-4A8E-98EB-6E7B1871DDA4}" sibTransId="{C7EEC052-33AD-42F8-B93A-ECDB3589C57E}"/>
    <dgm:cxn modelId="{693C26F5-140C-4A60-B792-0E20F87E2F12}" type="presOf" srcId="{B122F3DA-6CC5-465F-AF1B-AD1E90948245}" destId="{F3029E17-338B-4CFA-8AE8-C2A9929078E1}" srcOrd="0" destOrd="0" presId="urn:microsoft.com/office/officeart/2009/layout/CirclePictureHierarchy"/>
    <dgm:cxn modelId="{AABD10A6-89CC-42AC-992F-BF6E95F77302}" type="presOf" srcId="{7F43A3C7-A3C9-4A8E-98EB-6E7B1871DDA4}" destId="{E96FF4A8-9E61-4036-B7ED-F12FE218A4E2}" srcOrd="0" destOrd="0" presId="urn:microsoft.com/office/officeart/2009/layout/CirclePictureHierarchy"/>
    <dgm:cxn modelId="{5340480B-7602-4246-BD6A-E2743681EAB9}" type="presOf" srcId="{64BA4B93-23B0-4AB3-AC2B-37975ECF3128}" destId="{B0D64CB5-8607-4583-B22C-28C4F2B63660}" srcOrd="0" destOrd="0" presId="urn:microsoft.com/office/officeart/2009/layout/CirclePictureHierarchy"/>
    <dgm:cxn modelId="{3C2BFA60-B188-4E73-A5C2-F04730FCC7AB}" type="presOf" srcId="{73656F81-B995-4E81-AC9A-27DBFFF06C53}" destId="{9FDAB5A9-43D4-4E97-924B-5F1F4B8EBD76}" srcOrd="0" destOrd="0" presId="urn:microsoft.com/office/officeart/2009/layout/CirclePictureHierarchy"/>
    <dgm:cxn modelId="{CD4BECF9-A8E7-4E9B-BE6B-23ABF177BB03}" srcId="{2B4FBA5E-6BB2-4EBF-AB29-75C7E8AC66CE}" destId="{4116641D-3D4E-405A-9F35-20B3E4B45B4E}" srcOrd="0" destOrd="0" parTransId="{0560174B-42D4-4E02-A81C-EE217C67ACD4}" sibTransId="{3281A4CE-04B7-4023-8C9E-F3743FA476CE}"/>
    <dgm:cxn modelId="{B5009DB6-3025-478D-923C-A509CB3DA82A}" type="presOf" srcId="{F0BB6088-E650-44CC-9EA6-A909C983943D}" destId="{69A109E8-5DE7-4CBE-9E21-12A634EEE4B8}" srcOrd="0" destOrd="0" presId="urn:microsoft.com/office/officeart/2009/layout/CirclePictureHierarchy"/>
    <dgm:cxn modelId="{E9BAB5A5-CD9E-4678-855A-1B4A8A4BCD18}" srcId="{51E2835D-7559-4EE5-BDB8-4922EA645C4F}" destId="{393E2CA9-DE21-48E1-B389-2734D3A09E41}" srcOrd="0" destOrd="0" parTransId="{EFD50E91-C8EA-4C6A-8717-82271DC1C044}" sibTransId="{120D078B-A73A-49D1-A7F8-A7B7F015D9E2}"/>
    <dgm:cxn modelId="{EBF6EFC4-7C1E-4DCA-8F95-8B82925EC711}" srcId="{393E2CA9-DE21-48E1-B389-2734D3A09E41}" destId="{8BA29231-86AB-4378-B631-DF639BF828C3}" srcOrd="0" destOrd="0" parTransId="{F0BB6088-E650-44CC-9EA6-A909C983943D}" sibTransId="{2FBB38FE-DCDE-45C1-865E-27638CA4F8EC}"/>
    <dgm:cxn modelId="{F802B847-E325-47FB-A529-DF595155324A}" type="presOf" srcId="{4FD171AD-92F4-4344-BD63-700FF70EC435}" destId="{E3FE302E-4494-4DDF-880C-0D1C06C928BB}" srcOrd="0" destOrd="0" presId="urn:microsoft.com/office/officeart/2009/layout/CirclePictureHierarchy"/>
    <dgm:cxn modelId="{0F80BAA8-2EA3-4243-9874-17BEEAB919B4}" srcId="{2B4FBA5E-6BB2-4EBF-AB29-75C7E8AC66CE}" destId="{B122F3DA-6CC5-465F-AF1B-AD1E90948245}" srcOrd="1" destOrd="0" parTransId="{73656F81-B995-4E81-AC9A-27DBFFF06C53}" sibTransId="{7DD29E4E-52E7-4AD0-AB9A-EBDD9C6575F7}"/>
    <dgm:cxn modelId="{64B014ED-F40C-4750-87F4-7644607D01E4}" type="presParOf" srcId="{B919DA54-A588-4F78-92D7-8749922780AA}" destId="{B73E4CC3-D3A0-4D74-BCC4-749F6A649AB4}" srcOrd="0" destOrd="0" presId="urn:microsoft.com/office/officeart/2009/layout/CirclePictureHierarchy"/>
    <dgm:cxn modelId="{83175AE8-E232-4287-95F1-9AA4A27E0E72}" type="presParOf" srcId="{B73E4CC3-D3A0-4D74-BCC4-749F6A649AB4}" destId="{8CAC9664-ACF9-43BB-A488-F9724FE66016}" srcOrd="0" destOrd="0" presId="urn:microsoft.com/office/officeart/2009/layout/CirclePictureHierarchy"/>
    <dgm:cxn modelId="{7213A537-6ACF-45A0-82F2-1391729A6631}" type="presParOf" srcId="{8CAC9664-ACF9-43BB-A488-F9724FE66016}" destId="{F4DE06BE-3A31-4EC5-80F3-3F941A4165C0}" srcOrd="0" destOrd="0" presId="urn:microsoft.com/office/officeart/2009/layout/CirclePictureHierarchy"/>
    <dgm:cxn modelId="{30137771-0521-474E-8CED-FEB54F799871}" type="presParOf" srcId="{8CAC9664-ACF9-43BB-A488-F9724FE66016}" destId="{79024153-1514-4B08-B0FB-3D41AF2E400C}" srcOrd="1" destOrd="0" presId="urn:microsoft.com/office/officeart/2009/layout/CirclePictureHierarchy"/>
    <dgm:cxn modelId="{514914F1-A284-4FC0-BF0B-020BAB93D4B4}" type="presParOf" srcId="{B73E4CC3-D3A0-4D74-BCC4-749F6A649AB4}" destId="{0656C523-655D-4AC0-9CF6-4FD9FCDCFD62}" srcOrd="1" destOrd="0" presId="urn:microsoft.com/office/officeart/2009/layout/CirclePictureHierarchy"/>
    <dgm:cxn modelId="{743C10F7-1761-4824-A064-F33E4A61455B}" type="presParOf" srcId="{0656C523-655D-4AC0-9CF6-4FD9FCDCFD62}" destId="{69A109E8-5DE7-4CBE-9E21-12A634EEE4B8}" srcOrd="0" destOrd="0" presId="urn:microsoft.com/office/officeart/2009/layout/CirclePictureHierarchy"/>
    <dgm:cxn modelId="{41E7D70E-F6E2-45FE-B888-804E3D53D77E}" type="presParOf" srcId="{0656C523-655D-4AC0-9CF6-4FD9FCDCFD62}" destId="{5BF5BB08-2BFB-4B39-82B2-B68B4F99304A}" srcOrd="1" destOrd="0" presId="urn:microsoft.com/office/officeart/2009/layout/CirclePictureHierarchy"/>
    <dgm:cxn modelId="{D4805311-D05B-44E4-8D5A-D8755092D43C}" type="presParOf" srcId="{5BF5BB08-2BFB-4B39-82B2-B68B4F99304A}" destId="{1103B985-2E06-4F1B-BACE-41FA0C96B052}" srcOrd="0" destOrd="0" presId="urn:microsoft.com/office/officeart/2009/layout/CirclePictureHierarchy"/>
    <dgm:cxn modelId="{33B190BB-FF1B-4303-894E-BB19DB8BB44C}" type="presParOf" srcId="{1103B985-2E06-4F1B-BACE-41FA0C96B052}" destId="{96293674-8A40-46A3-95E2-6466E78FA929}" srcOrd="0" destOrd="0" presId="urn:microsoft.com/office/officeart/2009/layout/CirclePictureHierarchy"/>
    <dgm:cxn modelId="{52164410-1C99-47EE-9D9F-6551C28F4051}" type="presParOf" srcId="{1103B985-2E06-4F1B-BACE-41FA0C96B052}" destId="{408271A7-565D-4B61-97FD-336E32E8FFA6}" srcOrd="1" destOrd="0" presId="urn:microsoft.com/office/officeart/2009/layout/CirclePictureHierarchy"/>
    <dgm:cxn modelId="{691D1E1E-BE4D-4207-B3C7-3AD49C69DF6B}" type="presParOf" srcId="{5BF5BB08-2BFB-4B39-82B2-B68B4F99304A}" destId="{EE8F85D2-D611-4CB9-8E05-CCCF2DCE535F}" srcOrd="1" destOrd="0" presId="urn:microsoft.com/office/officeart/2009/layout/CirclePictureHierarchy"/>
    <dgm:cxn modelId="{35B3F7D1-B9FE-4B49-8C47-087BA68DC870}" type="presParOf" srcId="{EE8F85D2-D611-4CB9-8E05-CCCF2DCE535F}" destId="{B0D64CB5-8607-4583-B22C-28C4F2B63660}" srcOrd="0" destOrd="0" presId="urn:microsoft.com/office/officeart/2009/layout/CirclePictureHierarchy"/>
    <dgm:cxn modelId="{6309AACE-918A-40B4-B8B9-5F9B3E3DC802}" type="presParOf" srcId="{EE8F85D2-D611-4CB9-8E05-CCCF2DCE535F}" destId="{C25824C8-D7E3-43EF-8296-B8000D77EF09}" srcOrd="1" destOrd="0" presId="urn:microsoft.com/office/officeart/2009/layout/CirclePictureHierarchy"/>
    <dgm:cxn modelId="{AB9BE8A9-4AC4-4E8A-AFFD-89C699B7867C}" type="presParOf" srcId="{C25824C8-D7E3-43EF-8296-B8000D77EF09}" destId="{2C0B740D-56B8-4563-BB5F-C90EF19944C1}" srcOrd="0" destOrd="0" presId="urn:microsoft.com/office/officeart/2009/layout/CirclePictureHierarchy"/>
    <dgm:cxn modelId="{30FCC092-5302-49C3-9107-D7EEFD3E33FE}" type="presParOf" srcId="{2C0B740D-56B8-4563-BB5F-C90EF19944C1}" destId="{45B94D86-F2CF-42A5-AA7F-F11F3871DD3D}" srcOrd="0" destOrd="0" presId="urn:microsoft.com/office/officeart/2009/layout/CirclePictureHierarchy"/>
    <dgm:cxn modelId="{ADB4E276-1C32-458C-8F59-D568652E62FD}" type="presParOf" srcId="{2C0B740D-56B8-4563-BB5F-C90EF19944C1}" destId="{E3FE302E-4494-4DDF-880C-0D1C06C928BB}" srcOrd="1" destOrd="0" presId="urn:microsoft.com/office/officeart/2009/layout/CirclePictureHierarchy"/>
    <dgm:cxn modelId="{5C632AAE-D323-4D51-81B1-45E79037F8B4}" type="presParOf" srcId="{C25824C8-D7E3-43EF-8296-B8000D77EF09}" destId="{659C8897-20C4-4B08-B790-41B3E4B05961}" srcOrd="1" destOrd="0" presId="urn:microsoft.com/office/officeart/2009/layout/CirclePictureHierarchy"/>
    <dgm:cxn modelId="{DF920DBD-BCA4-4A96-9193-1D46844240FB}" type="presParOf" srcId="{EE8F85D2-D611-4CB9-8E05-CCCF2DCE535F}" destId="{E96FF4A8-9E61-4036-B7ED-F12FE218A4E2}" srcOrd="2" destOrd="0" presId="urn:microsoft.com/office/officeart/2009/layout/CirclePictureHierarchy"/>
    <dgm:cxn modelId="{15B4B9FB-6BC5-4BAD-BF18-CFEBB4049250}" type="presParOf" srcId="{EE8F85D2-D611-4CB9-8E05-CCCF2DCE535F}" destId="{C8FB3F33-F39B-45AC-9937-DEED421B7A70}" srcOrd="3" destOrd="0" presId="urn:microsoft.com/office/officeart/2009/layout/CirclePictureHierarchy"/>
    <dgm:cxn modelId="{92EB6795-CCEF-4026-8767-D8837C537D3E}" type="presParOf" srcId="{C8FB3F33-F39B-45AC-9937-DEED421B7A70}" destId="{D85D53F0-0840-4357-8B91-5C7E8421AE0E}" srcOrd="0" destOrd="0" presId="urn:microsoft.com/office/officeart/2009/layout/CirclePictureHierarchy"/>
    <dgm:cxn modelId="{98B08BD0-D690-45B6-90E2-C9516815F32B}" type="presParOf" srcId="{D85D53F0-0840-4357-8B91-5C7E8421AE0E}" destId="{40DA181C-4A10-4B39-998B-F0DD40BC2EE7}" srcOrd="0" destOrd="0" presId="urn:microsoft.com/office/officeart/2009/layout/CirclePictureHierarchy"/>
    <dgm:cxn modelId="{B1F04508-75C2-411F-B703-4CD206876FE6}" type="presParOf" srcId="{D85D53F0-0840-4357-8B91-5C7E8421AE0E}" destId="{442A0C03-C987-4F0C-AC03-24CBC1452F9B}" srcOrd="1" destOrd="0" presId="urn:microsoft.com/office/officeart/2009/layout/CirclePictureHierarchy"/>
    <dgm:cxn modelId="{753AF878-B2C9-49F5-8FE9-B4C635CDD474}" type="presParOf" srcId="{C8FB3F33-F39B-45AC-9937-DEED421B7A70}" destId="{8CC83B48-EAF3-4030-B55C-7E4875475F6F}" srcOrd="1" destOrd="0" presId="urn:microsoft.com/office/officeart/2009/layout/CirclePictureHierarchy"/>
    <dgm:cxn modelId="{D2245803-7946-4C17-ABB9-18643254096F}" type="presParOf" srcId="{0656C523-655D-4AC0-9CF6-4FD9FCDCFD62}" destId="{733FFFD2-60C2-4D98-A99F-AC9B7AE5A6E6}" srcOrd="2" destOrd="0" presId="urn:microsoft.com/office/officeart/2009/layout/CirclePictureHierarchy"/>
    <dgm:cxn modelId="{8A485CE0-D45C-44DB-8EE0-96DD7BA93039}" type="presParOf" srcId="{0656C523-655D-4AC0-9CF6-4FD9FCDCFD62}" destId="{B5115891-820C-443C-83B9-B9A69004DE61}" srcOrd="3" destOrd="0" presId="urn:microsoft.com/office/officeart/2009/layout/CirclePictureHierarchy"/>
    <dgm:cxn modelId="{1E4F2C19-D183-4FBF-90C3-2C29968F233C}" type="presParOf" srcId="{B5115891-820C-443C-83B9-B9A69004DE61}" destId="{020C5C2E-2D69-47F4-B161-5F858769B83B}" srcOrd="0" destOrd="0" presId="urn:microsoft.com/office/officeart/2009/layout/CirclePictureHierarchy"/>
    <dgm:cxn modelId="{FB995E36-E9D5-4CC9-B903-A67139212B61}" type="presParOf" srcId="{020C5C2E-2D69-47F4-B161-5F858769B83B}" destId="{C1449B73-7CAB-419F-AE46-9BED7C29A0EA}" srcOrd="0" destOrd="0" presId="urn:microsoft.com/office/officeart/2009/layout/CirclePictureHierarchy"/>
    <dgm:cxn modelId="{66057412-08B5-4EB4-9FC8-28BB48385303}" type="presParOf" srcId="{020C5C2E-2D69-47F4-B161-5F858769B83B}" destId="{1DCDCA82-401E-4BB1-8708-90CB64051699}" srcOrd="1" destOrd="0" presId="urn:microsoft.com/office/officeart/2009/layout/CirclePictureHierarchy"/>
    <dgm:cxn modelId="{C4A3DEAC-F49D-42FA-9B95-16A3E139D4BA}" type="presParOf" srcId="{B5115891-820C-443C-83B9-B9A69004DE61}" destId="{9B22F8A9-B69F-4A09-8590-88F2D5C3CC07}" srcOrd="1" destOrd="0" presId="urn:microsoft.com/office/officeart/2009/layout/CirclePictureHierarchy"/>
    <dgm:cxn modelId="{82C1E17E-5462-4E80-B72B-647FE91C453E}" type="presParOf" srcId="{9B22F8A9-B69F-4A09-8590-88F2D5C3CC07}" destId="{BC5290C8-F4B8-4588-8F3A-E13CDE5CD932}" srcOrd="0" destOrd="0" presId="urn:microsoft.com/office/officeart/2009/layout/CirclePictureHierarchy"/>
    <dgm:cxn modelId="{30CD7AF9-A5D8-4303-A4D9-6C186CFC9248}" type="presParOf" srcId="{9B22F8A9-B69F-4A09-8590-88F2D5C3CC07}" destId="{9446BB63-3CA3-4FE9-AD94-2F4286671A98}" srcOrd="1" destOrd="0" presId="urn:microsoft.com/office/officeart/2009/layout/CirclePictureHierarchy"/>
    <dgm:cxn modelId="{14811DA1-554A-45B1-9148-8748269D1517}" type="presParOf" srcId="{9446BB63-3CA3-4FE9-AD94-2F4286671A98}" destId="{96761113-3564-495B-8048-AFBA202FBE6F}" srcOrd="0" destOrd="0" presId="urn:microsoft.com/office/officeart/2009/layout/CirclePictureHierarchy"/>
    <dgm:cxn modelId="{935980EC-EDBF-499B-AE8A-D2DE78BA80B8}" type="presParOf" srcId="{96761113-3564-495B-8048-AFBA202FBE6F}" destId="{A3C1F74B-CB7D-4791-A215-F34E029D67D0}" srcOrd="0" destOrd="0" presId="urn:microsoft.com/office/officeart/2009/layout/CirclePictureHierarchy"/>
    <dgm:cxn modelId="{CC6C2DC8-75F9-451F-8128-7CA7A1D71087}" type="presParOf" srcId="{96761113-3564-495B-8048-AFBA202FBE6F}" destId="{2ABE305A-CF3F-4731-BA54-C197307CC3B1}" srcOrd="1" destOrd="0" presId="urn:microsoft.com/office/officeart/2009/layout/CirclePictureHierarchy"/>
    <dgm:cxn modelId="{9481D7AE-695D-4A41-BD87-A02790B3C18C}" type="presParOf" srcId="{9446BB63-3CA3-4FE9-AD94-2F4286671A98}" destId="{FE53682D-1173-4806-9CAA-BD28DBB95AEB}" srcOrd="1" destOrd="0" presId="urn:microsoft.com/office/officeart/2009/layout/CirclePictureHierarchy"/>
    <dgm:cxn modelId="{AD80E452-9EF6-4609-8D38-7857E727516E}" type="presParOf" srcId="{9B22F8A9-B69F-4A09-8590-88F2D5C3CC07}" destId="{9FDAB5A9-43D4-4E97-924B-5F1F4B8EBD76}" srcOrd="2" destOrd="0" presId="urn:microsoft.com/office/officeart/2009/layout/CirclePictureHierarchy"/>
    <dgm:cxn modelId="{3C148FCF-B38E-4F93-B83B-4F07C620E25E}" type="presParOf" srcId="{9B22F8A9-B69F-4A09-8590-88F2D5C3CC07}" destId="{EFA65ED8-56F3-4DEA-8F96-30E440AD2A32}" srcOrd="3" destOrd="0" presId="urn:microsoft.com/office/officeart/2009/layout/CirclePictureHierarchy"/>
    <dgm:cxn modelId="{ABB686EC-753C-463F-857F-5BDE1F487A8E}" type="presParOf" srcId="{EFA65ED8-56F3-4DEA-8F96-30E440AD2A32}" destId="{0EAD42A8-67C8-4F67-91AB-CED33409A3EB}" srcOrd="0" destOrd="0" presId="urn:microsoft.com/office/officeart/2009/layout/CirclePictureHierarchy"/>
    <dgm:cxn modelId="{7E61087D-8206-46A4-A08C-BDC9989551A4}" type="presParOf" srcId="{0EAD42A8-67C8-4F67-91AB-CED33409A3EB}" destId="{D940068F-4483-490E-8EED-00D1ACD0F65F}" srcOrd="0" destOrd="0" presId="urn:microsoft.com/office/officeart/2009/layout/CirclePictureHierarchy"/>
    <dgm:cxn modelId="{996821F0-0864-42B4-96EF-8710FBADE7B8}" type="presParOf" srcId="{0EAD42A8-67C8-4F67-91AB-CED33409A3EB}" destId="{F3029E17-338B-4CFA-8AE8-C2A9929078E1}" srcOrd="1" destOrd="0" presId="urn:microsoft.com/office/officeart/2009/layout/CirclePictureHierarchy"/>
    <dgm:cxn modelId="{32D84C17-B841-4363-9567-9B364303A854}" type="presParOf" srcId="{EFA65ED8-56F3-4DEA-8F96-30E440AD2A32}" destId="{D697ACFA-3B38-4D28-A300-E9497648029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96B27-AC60-43F4-9CCF-23B7A4787469}">
      <dsp:nvSpPr>
        <dsp:cNvPr id="0" name=""/>
        <dsp:cNvSpPr/>
      </dsp:nvSpPr>
      <dsp:spPr>
        <a:xfrm>
          <a:off x="5377814" y="2702964"/>
          <a:ext cx="4008203" cy="22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91"/>
              </a:lnTo>
              <a:lnTo>
                <a:pt x="4008203" y="115691"/>
              </a:lnTo>
              <a:lnTo>
                <a:pt x="4008203" y="229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DF37D-A1FE-4009-9D04-B6BC565C0E63}">
      <dsp:nvSpPr>
        <dsp:cNvPr id="0" name=""/>
        <dsp:cNvSpPr/>
      </dsp:nvSpPr>
      <dsp:spPr>
        <a:xfrm>
          <a:off x="5377814" y="2702964"/>
          <a:ext cx="2004101" cy="22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91"/>
              </a:lnTo>
              <a:lnTo>
                <a:pt x="2004101" y="115691"/>
              </a:lnTo>
              <a:lnTo>
                <a:pt x="2004101" y="229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86BB6-55E7-40D1-918B-DD989A2D417B}">
      <dsp:nvSpPr>
        <dsp:cNvPr id="0" name=""/>
        <dsp:cNvSpPr/>
      </dsp:nvSpPr>
      <dsp:spPr>
        <a:xfrm>
          <a:off x="5332094" y="2702964"/>
          <a:ext cx="91440" cy="2295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FFFD2-60C2-4D98-A99F-AC9B7AE5A6E6}">
      <dsp:nvSpPr>
        <dsp:cNvPr id="0" name=""/>
        <dsp:cNvSpPr/>
      </dsp:nvSpPr>
      <dsp:spPr>
        <a:xfrm>
          <a:off x="3373712" y="2702964"/>
          <a:ext cx="2004101" cy="229560"/>
        </a:xfrm>
        <a:custGeom>
          <a:avLst/>
          <a:gdLst/>
          <a:ahLst/>
          <a:cxnLst/>
          <a:rect l="0" t="0" r="0" b="0"/>
          <a:pathLst>
            <a:path>
              <a:moveTo>
                <a:pt x="2004101" y="0"/>
              </a:moveTo>
              <a:lnTo>
                <a:pt x="2004101" y="115691"/>
              </a:lnTo>
              <a:lnTo>
                <a:pt x="0" y="115691"/>
              </a:lnTo>
              <a:lnTo>
                <a:pt x="0" y="229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FF4A8-9E61-4036-B7ED-F12FE218A4E2}">
      <dsp:nvSpPr>
        <dsp:cNvPr id="0" name=""/>
        <dsp:cNvSpPr/>
      </dsp:nvSpPr>
      <dsp:spPr>
        <a:xfrm>
          <a:off x="1369610" y="3661289"/>
          <a:ext cx="1002050" cy="22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91"/>
              </a:lnTo>
              <a:lnTo>
                <a:pt x="1002050" y="115691"/>
              </a:lnTo>
              <a:lnTo>
                <a:pt x="1002050" y="2295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64CB5-8607-4583-B22C-28C4F2B63660}">
      <dsp:nvSpPr>
        <dsp:cNvPr id="0" name=""/>
        <dsp:cNvSpPr/>
      </dsp:nvSpPr>
      <dsp:spPr>
        <a:xfrm>
          <a:off x="367559" y="3661289"/>
          <a:ext cx="1002050" cy="229560"/>
        </a:xfrm>
        <a:custGeom>
          <a:avLst/>
          <a:gdLst/>
          <a:ahLst/>
          <a:cxnLst/>
          <a:rect l="0" t="0" r="0" b="0"/>
          <a:pathLst>
            <a:path>
              <a:moveTo>
                <a:pt x="1002050" y="0"/>
              </a:moveTo>
              <a:lnTo>
                <a:pt x="1002050" y="115691"/>
              </a:lnTo>
              <a:lnTo>
                <a:pt x="0" y="115691"/>
              </a:lnTo>
              <a:lnTo>
                <a:pt x="0" y="2295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109E8-5DE7-4CBE-9E21-12A634EEE4B8}">
      <dsp:nvSpPr>
        <dsp:cNvPr id="0" name=""/>
        <dsp:cNvSpPr/>
      </dsp:nvSpPr>
      <dsp:spPr>
        <a:xfrm>
          <a:off x="1369610" y="2702964"/>
          <a:ext cx="4008203" cy="229560"/>
        </a:xfrm>
        <a:custGeom>
          <a:avLst/>
          <a:gdLst/>
          <a:ahLst/>
          <a:cxnLst/>
          <a:rect l="0" t="0" r="0" b="0"/>
          <a:pathLst>
            <a:path>
              <a:moveTo>
                <a:pt x="4008203" y="0"/>
              </a:moveTo>
              <a:lnTo>
                <a:pt x="4008203" y="115691"/>
              </a:lnTo>
              <a:lnTo>
                <a:pt x="0" y="115691"/>
              </a:lnTo>
              <a:lnTo>
                <a:pt x="0" y="229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E06BE-3A31-4EC5-80F3-3F941A4165C0}">
      <dsp:nvSpPr>
        <dsp:cNvPr id="0" name=""/>
        <dsp:cNvSpPr/>
      </dsp:nvSpPr>
      <dsp:spPr>
        <a:xfrm>
          <a:off x="5013432" y="1974199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24153-1514-4B08-B0FB-3D41AF2E400C}">
      <dsp:nvSpPr>
        <dsp:cNvPr id="0" name=""/>
        <dsp:cNvSpPr/>
      </dsp:nvSpPr>
      <dsp:spPr>
        <a:xfrm>
          <a:off x="5742196" y="1972377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Home</a:t>
          </a:r>
          <a:endParaRPr lang="en-US" sz="1400" kern="1200" dirty="0"/>
        </a:p>
      </dsp:txBody>
      <dsp:txXfrm>
        <a:off x="5742196" y="1972377"/>
        <a:ext cx="1093146" cy="728764"/>
      </dsp:txXfrm>
    </dsp:sp>
    <dsp:sp modelId="{96293674-8A40-46A3-95E2-6466E78FA929}">
      <dsp:nvSpPr>
        <dsp:cNvPr id="0" name=""/>
        <dsp:cNvSpPr/>
      </dsp:nvSpPr>
      <dsp:spPr>
        <a:xfrm>
          <a:off x="1005228" y="2932524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271A7-565D-4B61-97FD-336E32E8FFA6}">
      <dsp:nvSpPr>
        <dsp:cNvPr id="0" name=""/>
        <dsp:cNvSpPr/>
      </dsp:nvSpPr>
      <dsp:spPr>
        <a:xfrm>
          <a:off x="1733992" y="2930702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Feeding</a:t>
          </a:r>
          <a:endParaRPr lang="en-US" sz="1400" kern="1200" dirty="0"/>
        </a:p>
      </dsp:txBody>
      <dsp:txXfrm>
        <a:off x="1733992" y="2930702"/>
        <a:ext cx="1093146" cy="728764"/>
      </dsp:txXfrm>
    </dsp:sp>
    <dsp:sp modelId="{45B94D86-F2CF-42A5-AA7F-F11F3871DD3D}">
      <dsp:nvSpPr>
        <dsp:cNvPr id="0" name=""/>
        <dsp:cNvSpPr/>
      </dsp:nvSpPr>
      <dsp:spPr>
        <a:xfrm>
          <a:off x="3177" y="3890849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E302E-4494-4DDF-880C-0D1C06C928BB}">
      <dsp:nvSpPr>
        <dsp:cNvPr id="0" name=""/>
        <dsp:cNvSpPr/>
      </dsp:nvSpPr>
      <dsp:spPr>
        <a:xfrm>
          <a:off x="731942" y="3889027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Article about Feeding</a:t>
          </a:r>
          <a:endParaRPr lang="en-US" sz="1400" kern="1200" dirty="0"/>
        </a:p>
      </dsp:txBody>
      <dsp:txXfrm>
        <a:off x="731942" y="3889027"/>
        <a:ext cx="1093146" cy="728764"/>
      </dsp:txXfrm>
    </dsp:sp>
    <dsp:sp modelId="{40DA181C-4A10-4B39-998B-F0DD40BC2EE7}">
      <dsp:nvSpPr>
        <dsp:cNvPr id="0" name=""/>
        <dsp:cNvSpPr/>
      </dsp:nvSpPr>
      <dsp:spPr>
        <a:xfrm>
          <a:off x="2007279" y="3890849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A0C03-C987-4F0C-AC03-24CBC1452F9B}">
      <dsp:nvSpPr>
        <dsp:cNvPr id="0" name=""/>
        <dsp:cNvSpPr/>
      </dsp:nvSpPr>
      <dsp:spPr>
        <a:xfrm>
          <a:off x="2736043" y="3889027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Types of Foods</a:t>
          </a:r>
          <a:endParaRPr lang="en-US" sz="1400" kern="1200" dirty="0"/>
        </a:p>
      </dsp:txBody>
      <dsp:txXfrm>
        <a:off x="2736043" y="3889027"/>
        <a:ext cx="1093146" cy="728764"/>
      </dsp:txXfrm>
    </dsp:sp>
    <dsp:sp modelId="{C1449B73-7CAB-419F-AE46-9BED7C29A0EA}">
      <dsp:nvSpPr>
        <dsp:cNvPr id="0" name=""/>
        <dsp:cNvSpPr/>
      </dsp:nvSpPr>
      <dsp:spPr>
        <a:xfrm>
          <a:off x="3009330" y="2932524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DCA82-401E-4BB1-8708-90CB64051699}">
      <dsp:nvSpPr>
        <dsp:cNvPr id="0" name=""/>
        <dsp:cNvSpPr/>
      </dsp:nvSpPr>
      <dsp:spPr>
        <a:xfrm>
          <a:off x="3738094" y="2930702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Play Time</a:t>
          </a:r>
        </a:p>
      </dsp:txBody>
      <dsp:txXfrm>
        <a:off x="3738094" y="2930702"/>
        <a:ext cx="1093146" cy="728764"/>
      </dsp:txXfrm>
    </dsp:sp>
    <dsp:sp modelId="{AB34725E-D71B-416A-A56B-95EA6C43F1E2}">
      <dsp:nvSpPr>
        <dsp:cNvPr id="0" name=""/>
        <dsp:cNvSpPr/>
      </dsp:nvSpPr>
      <dsp:spPr>
        <a:xfrm>
          <a:off x="5013432" y="2932524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E98FD-2608-477E-85F6-058F986856F6}">
      <dsp:nvSpPr>
        <dsp:cNvPr id="0" name=""/>
        <dsp:cNvSpPr/>
      </dsp:nvSpPr>
      <dsp:spPr>
        <a:xfrm>
          <a:off x="5742196" y="2930702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</a:t>
          </a:r>
          <a:endParaRPr lang="en-US" sz="1400" kern="1200" dirty="0"/>
        </a:p>
      </dsp:txBody>
      <dsp:txXfrm>
        <a:off x="5742196" y="2930702"/>
        <a:ext cx="1093146" cy="728764"/>
      </dsp:txXfrm>
    </dsp:sp>
    <dsp:sp modelId="{3092D459-7623-4A5F-9893-3EB221035D86}">
      <dsp:nvSpPr>
        <dsp:cNvPr id="0" name=""/>
        <dsp:cNvSpPr/>
      </dsp:nvSpPr>
      <dsp:spPr>
        <a:xfrm>
          <a:off x="7017533" y="2932524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82731-9BFC-40D5-B434-3388E2DF270A}">
      <dsp:nvSpPr>
        <dsp:cNvPr id="0" name=""/>
        <dsp:cNvSpPr/>
      </dsp:nvSpPr>
      <dsp:spPr>
        <a:xfrm>
          <a:off x="7746298" y="2930702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Health</a:t>
          </a:r>
          <a:endParaRPr lang="en-US" sz="1400" kern="1200" dirty="0"/>
        </a:p>
      </dsp:txBody>
      <dsp:txXfrm>
        <a:off x="7746298" y="2930702"/>
        <a:ext cx="1093146" cy="728764"/>
      </dsp:txXfrm>
    </dsp:sp>
    <dsp:sp modelId="{C6A31FBC-FE35-4ECB-9479-DB2B628831B3}">
      <dsp:nvSpPr>
        <dsp:cNvPr id="0" name=""/>
        <dsp:cNvSpPr/>
      </dsp:nvSpPr>
      <dsp:spPr>
        <a:xfrm>
          <a:off x="9021635" y="2932524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63A45-C41F-40D8-AE71-685B3AD0884B}">
      <dsp:nvSpPr>
        <dsp:cNvPr id="0" name=""/>
        <dsp:cNvSpPr/>
      </dsp:nvSpPr>
      <dsp:spPr>
        <a:xfrm>
          <a:off x="9750399" y="2930702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About</a:t>
          </a:r>
          <a:endParaRPr lang="en-US" sz="1400" kern="1200" dirty="0"/>
        </a:p>
      </dsp:txBody>
      <dsp:txXfrm>
        <a:off x="9750399" y="2930702"/>
        <a:ext cx="1093146" cy="728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AB5A9-43D4-4E97-924B-5F1F4B8EBD76}">
      <dsp:nvSpPr>
        <dsp:cNvPr id="0" name=""/>
        <dsp:cNvSpPr/>
      </dsp:nvSpPr>
      <dsp:spPr>
        <a:xfrm>
          <a:off x="7440174" y="3801459"/>
          <a:ext cx="1386558" cy="317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84"/>
              </a:lnTo>
              <a:lnTo>
                <a:pt x="1386558" y="160084"/>
              </a:lnTo>
              <a:lnTo>
                <a:pt x="1386558" y="317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290C8-F4B8-4588-8F3A-E13CDE5CD932}">
      <dsp:nvSpPr>
        <dsp:cNvPr id="0" name=""/>
        <dsp:cNvSpPr/>
      </dsp:nvSpPr>
      <dsp:spPr>
        <a:xfrm>
          <a:off x="6053615" y="3801459"/>
          <a:ext cx="1386558" cy="317648"/>
        </a:xfrm>
        <a:custGeom>
          <a:avLst/>
          <a:gdLst/>
          <a:ahLst/>
          <a:cxnLst/>
          <a:rect l="0" t="0" r="0" b="0"/>
          <a:pathLst>
            <a:path>
              <a:moveTo>
                <a:pt x="1386558" y="0"/>
              </a:moveTo>
              <a:lnTo>
                <a:pt x="1386558" y="160084"/>
              </a:lnTo>
              <a:lnTo>
                <a:pt x="0" y="160084"/>
              </a:lnTo>
              <a:lnTo>
                <a:pt x="0" y="317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FFFD2-60C2-4D98-A99F-AC9B7AE5A6E6}">
      <dsp:nvSpPr>
        <dsp:cNvPr id="0" name=""/>
        <dsp:cNvSpPr/>
      </dsp:nvSpPr>
      <dsp:spPr>
        <a:xfrm>
          <a:off x="4667057" y="2475405"/>
          <a:ext cx="2773117" cy="317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84"/>
              </a:lnTo>
              <a:lnTo>
                <a:pt x="2773117" y="160084"/>
              </a:lnTo>
              <a:lnTo>
                <a:pt x="2773117" y="317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FF4A8-9E61-4036-B7ED-F12FE218A4E2}">
      <dsp:nvSpPr>
        <dsp:cNvPr id="0" name=""/>
        <dsp:cNvSpPr/>
      </dsp:nvSpPr>
      <dsp:spPr>
        <a:xfrm>
          <a:off x="1893939" y="3801459"/>
          <a:ext cx="1386558" cy="317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84"/>
              </a:lnTo>
              <a:lnTo>
                <a:pt x="1386558" y="160084"/>
              </a:lnTo>
              <a:lnTo>
                <a:pt x="1386558" y="317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64CB5-8607-4583-B22C-28C4F2B63660}">
      <dsp:nvSpPr>
        <dsp:cNvPr id="0" name=""/>
        <dsp:cNvSpPr/>
      </dsp:nvSpPr>
      <dsp:spPr>
        <a:xfrm>
          <a:off x="507380" y="3801459"/>
          <a:ext cx="1386558" cy="317648"/>
        </a:xfrm>
        <a:custGeom>
          <a:avLst/>
          <a:gdLst/>
          <a:ahLst/>
          <a:cxnLst/>
          <a:rect l="0" t="0" r="0" b="0"/>
          <a:pathLst>
            <a:path>
              <a:moveTo>
                <a:pt x="1386558" y="0"/>
              </a:moveTo>
              <a:lnTo>
                <a:pt x="1386558" y="160084"/>
              </a:lnTo>
              <a:lnTo>
                <a:pt x="0" y="160084"/>
              </a:lnTo>
              <a:lnTo>
                <a:pt x="0" y="317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109E8-5DE7-4CBE-9E21-12A634EEE4B8}">
      <dsp:nvSpPr>
        <dsp:cNvPr id="0" name=""/>
        <dsp:cNvSpPr/>
      </dsp:nvSpPr>
      <dsp:spPr>
        <a:xfrm>
          <a:off x="1893939" y="2475405"/>
          <a:ext cx="2773117" cy="317648"/>
        </a:xfrm>
        <a:custGeom>
          <a:avLst/>
          <a:gdLst/>
          <a:ahLst/>
          <a:cxnLst/>
          <a:rect l="0" t="0" r="0" b="0"/>
          <a:pathLst>
            <a:path>
              <a:moveTo>
                <a:pt x="2773117" y="0"/>
              </a:moveTo>
              <a:lnTo>
                <a:pt x="2773117" y="160084"/>
              </a:lnTo>
              <a:lnTo>
                <a:pt x="0" y="160084"/>
              </a:lnTo>
              <a:lnTo>
                <a:pt x="0" y="317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E06BE-3A31-4EC5-80F3-3F941A4165C0}">
      <dsp:nvSpPr>
        <dsp:cNvPr id="0" name=""/>
        <dsp:cNvSpPr/>
      </dsp:nvSpPr>
      <dsp:spPr>
        <a:xfrm>
          <a:off x="4162854" y="1466998"/>
          <a:ext cx="1008406" cy="1008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24153-1514-4B08-B0FB-3D41AF2E400C}">
      <dsp:nvSpPr>
        <dsp:cNvPr id="0" name=""/>
        <dsp:cNvSpPr/>
      </dsp:nvSpPr>
      <dsp:spPr>
        <a:xfrm>
          <a:off x="5171260" y="1464477"/>
          <a:ext cx="1512609" cy="100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Home</a:t>
          </a:r>
          <a:endParaRPr lang="en-US" sz="1800" kern="1200" dirty="0"/>
        </a:p>
      </dsp:txBody>
      <dsp:txXfrm>
        <a:off x="5171260" y="1464477"/>
        <a:ext cx="1512609" cy="1008406"/>
      </dsp:txXfrm>
    </dsp:sp>
    <dsp:sp modelId="{96293674-8A40-46A3-95E2-6466E78FA929}">
      <dsp:nvSpPr>
        <dsp:cNvPr id="0" name=""/>
        <dsp:cNvSpPr/>
      </dsp:nvSpPr>
      <dsp:spPr>
        <a:xfrm>
          <a:off x="1389736" y="2793053"/>
          <a:ext cx="1008406" cy="1008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271A7-565D-4B61-97FD-336E32E8FFA6}">
      <dsp:nvSpPr>
        <dsp:cNvPr id="0" name=""/>
        <dsp:cNvSpPr/>
      </dsp:nvSpPr>
      <dsp:spPr>
        <a:xfrm>
          <a:off x="2398142" y="2790532"/>
          <a:ext cx="1512609" cy="100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Services (Maybe "What We Offer")</a:t>
          </a:r>
          <a:endParaRPr lang="en-US" sz="1800" kern="1200" dirty="0"/>
        </a:p>
      </dsp:txBody>
      <dsp:txXfrm>
        <a:off x="2398142" y="2790532"/>
        <a:ext cx="1512609" cy="1008406"/>
      </dsp:txXfrm>
    </dsp:sp>
    <dsp:sp modelId="{45B94D86-F2CF-42A5-AA7F-F11F3871DD3D}">
      <dsp:nvSpPr>
        <dsp:cNvPr id="0" name=""/>
        <dsp:cNvSpPr/>
      </dsp:nvSpPr>
      <dsp:spPr>
        <a:xfrm>
          <a:off x="3177" y="4119107"/>
          <a:ext cx="1008406" cy="1008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E302E-4494-4DDF-880C-0D1C06C928BB}">
      <dsp:nvSpPr>
        <dsp:cNvPr id="0" name=""/>
        <dsp:cNvSpPr/>
      </dsp:nvSpPr>
      <dsp:spPr>
        <a:xfrm>
          <a:off x="1011584" y="4116586"/>
          <a:ext cx="1512609" cy="100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Classes</a:t>
          </a:r>
          <a:endParaRPr lang="en-US" sz="1800" kern="1200" dirty="0"/>
        </a:p>
      </dsp:txBody>
      <dsp:txXfrm>
        <a:off x="1011584" y="4116586"/>
        <a:ext cx="1512609" cy="1008406"/>
      </dsp:txXfrm>
    </dsp:sp>
    <dsp:sp modelId="{40DA181C-4A10-4B39-998B-F0DD40BC2EE7}">
      <dsp:nvSpPr>
        <dsp:cNvPr id="0" name=""/>
        <dsp:cNvSpPr/>
      </dsp:nvSpPr>
      <dsp:spPr>
        <a:xfrm>
          <a:off x="2776295" y="4119107"/>
          <a:ext cx="1008406" cy="1008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A0C03-C987-4F0C-AC03-24CBC1452F9B}">
      <dsp:nvSpPr>
        <dsp:cNvPr id="0" name=""/>
        <dsp:cNvSpPr/>
      </dsp:nvSpPr>
      <dsp:spPr>
        <a:xfrm>
          <a:off x="3784701" y="4116586"/>
          <a:ext cx="1512609" cy="100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Private Lessons</a:t>
          </a:r>
          <a:endParaRPr lang="en-US" sz="1800" kern="1200" dirty="0"/>
        </a:p>
      </dsp:txBody>
      <dsp:txXfrm>
        <a:off x="3784701" y="4116586"/>
        <a:ext cx="1512609" cy="1008406"/>
      </dsp:txXfrm>
    </dsp:sp>
    <dsp:sp modelId="{C1449B73-7CAB-419F-AE46-9BED7C29A0EA}">
      <dsp:nvSpPr>
        <dsp:cNvPr id="0" name=""/>
        <dsp:cNvSpPr/>
      </dsp:nvSpPr>
      <dsp:spPr>
        <a:xfrm>
          <a:off x="6935971" y="2793053"/>
          <a:ext cx="1008406" cy="1008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DCA82-401E-4BB1-8708-90CB64051699}">
      <dsp:nvSpPr>
        <dsp:cNvPr id="0" name=""/>
        <dsp:cNvSpPr/>
      </dsp:nvSpPr>
      <dsp:spPr>
        <a:xfrm>
          <a:off x="7944377" y="2790532"/>
          <a:ext cx="1512609" cy="100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About (Maybe "Who We Are")</a:t>
          </a:r>
        </a:p>
      </dsp:txBody>
      <dsp:txXfrm>
        <a:off x="7944377" y="2790532"/>
        <a:ext cx="1512609" cy="1008406"/>
      </dsp:txXfrm>
    </dsp:sp>
    <dsp:sp modelId="{A3C1F74B-CB7D-4791-A215-F34E029D67D0}">
      <dsp:nvSpPr>
        <dsp:cNvPr id="0" name=""/>
        <dsp:cNvSpPr/>
      </dsp:nvSpPr>
      <dsp:spPr>
        <a:xfrm>
          <a:off x="5549412" y="4119107"/>
          <a:ext cx="1008406" cy="1008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E305A-CF3F-4731-BA54-C197307CC3B1}">
      <dsp:nvSpPr>
        <dsp:cNvPr id="0" name=""/>
        <dsp:cNvSpPr/>
      </dsp:nvSpPr>
      <dsp:spPr>
        <a:xfrm>
          <a:off x="6557819" y="4116586"/>
          <a:ext cx="1512609" cy="100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Instructors</a:t>
          </a:r>
        </a:p>
      </dsp:txBody>
      <dsp:txXfrm>
        <a:off x="6557819" y="4116586"/>
        <a:ext cx="1512609" cy="1008406"/>
      </dsp:txXfrm>
    </dsp:sp>
    <dsp:sp modelId="{D940068F-4483-490E-8EED-00D1ACD0F65F}">
      <dsp:nvSpPr>
        <dsp:cNvPr id="0" name=""/>
        <dsp:cNvSpPr/>
      </dsp:nvSpPr>
      <dsp:spPr>
        <a:xfrm>
          <a:off x="8322530" y="4119107"/>
          <a:ext cx="1008406" cy="1008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29E17-338B-4CFA-8AE8-C2A9929078E1}">
      <dsp:nvSpPr>
        <dsp:cNvPr id="0" name=""/>
        <dsp:cNvSpPr/>
      </dsp:nvSpPr>
      <dsp:spPr>
        <a:xfrm>
          <a:off x="9330936" y="4116586"/>
          <a:ext cx="1512609" cy="100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Non-Discriminatory Policy</a:t>
          </a:r>
        </a:p>
      </dsp:txBody>
      <dsp:txXfrm>
        <a:off x="9330936" y="4116586"/>
        <a:ext cx="1512609" cy="1008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1A12D-555C-4B5E-A3D0-55D28096A47E}" type="datetimeFigureOut">
              <a:rPr lang="en-US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0BDC9-8B51-46E2-B3B0-E292DB296F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0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0BDC9-8B51-46E2-B3B0-E292DB296F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0BDC9-8B51-46E2-B3B0-E292DB296F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4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0BDC9-8B51-46E2-B3B0-E292DB296F1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8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0BDC9-8B51-46E2-B3B0-E292DB296F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99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0BDC9-8B51-46E2-B3B0-E292DB296F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0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0BDC9-8B51-46E2-B3B0-E292DB296F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75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0BDC9-8B51-46E2-B3B0-E292DB296F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5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4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7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3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08E4-9E2D-4017-B3F5-BD0C38462F3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7169" y="507077"/>
            <a:ext cx="1704110" cy="203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Health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0027" y="507077"/>
            <a:ext cx="2477194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Address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Picture Carousel of the instore cats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1257992" y="4069077"/>
            <a:ext cx="2019992" cy="114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Store-cats</a:t>
            </a:r>
          </a:p>
          <a:p>
            <a:pPr algn="ctr"/>
            <a:r>
              <a:rPr lang="en-US" dirty="0" smtClean="0"/>
              <a:t>Bios</a:t>
            </a:r>
          </a:p>
          <a:p>
            <a:pPr algn="ctr"/>
            <a:r>
              <a:rPr lang="en-US" dirty="0" smtClean="0"/>
              <a:t>photos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43751" y="40441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Pages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76994" y="4044140"/>
            <a:ext cx="1983973" cy="117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Why buy this expensive Stuff?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17177" y="3347948"/>
            <a:ext cx="2136372" cy="153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Feeding</a:t>
            </a:r>
          </a:p>
          <a:p>
            <a:pPr algn="ctr"/>
            <a:r>
              <a:rPr lang="en-US" sz="1200" dirty="0" smtClean="0"/>
              <a:t>Small educational article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Types of Food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Why it’s good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974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561346"/>
              </p:ext>
            </p:extLst>
          </p:nvPr>
        </p:nvGraphicFramePr>
        <p:xfrm>
          <a:off x="507076" y="166255"/>
          <a:ext cx="10846724" cy="65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537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742709"/>
              </p:ext>
            </p:extLst>
          </p:nvPr>
        </p:nvGraphicFramePr>
        <p:xfrm>
          <a:off x="507076" y="166255"/>
          <a:ext cx="10846724" cy="65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029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4684" y="1579419"/>
            <a:ext cx="3175463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</a:p>
          <a:p>
            <a:pPr algn="ctr"/>
            <a:r>
              <a:rPr lang="en-US" dirty="0" smtClean="0"/>
              <a:t>Phone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0435" y="1579419"/>
            <a:ext cx="1961805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(Artistic)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5874" y="3441470"/>
            <a:ext cx="3175463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Carousel ‘o Cats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4685" y="856211"/>
            <a:ext cx="5357556" cy="44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(Persistent)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4684" y="5345086"/>
            <a:ext cx="5357556" cy="44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(Persistent)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4684" y="74815"/>
            <a:ext cx="5357556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4684" y="49877"/>
            <a:ext cx="63592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8568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2128" y="1542012"/>
            <a:ext cx="3175463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951017" y="3424846"/>
            <a:ext cx="1961805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21969" y="1384071"/>
            <a:ext cx="789712" cy="388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34685" y="856211"/>
            <a:ext cx="5357556" cy="44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(Persistent)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4684" y="5345086"/>
            <a:ext cx="5357556" cy="44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(Persistent)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4684" y="74815"/>
            <a:ext cx="5357556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4684" y="49877"/>
            <a:ext cx="63592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02624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4684" y="665019"/>
            <a:ext cx="5357556" cy="2522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+ content + links to guide user</a:t>
            </a:r>
          </a:p>
          <a:p>
            <a:pPr algn="ctr"/>
            <a:r>
              <a:rPr lang="en-US" dirty="0" smtClean="0"/>
              <a:t>Swipe left to view more content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4684" y="3559829"/>
            <a:ext cx="5357556" cy="44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(Persistent)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4684" y="74815"/>
            <a:ext cx="5357556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4684" y="49877"/>
            <a:ext cx="63592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6540" y="72571"/>
            <a:ext cx="955700" cy="70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button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96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4684" y="665019"/>
            <a:ext cx="5357556" cy="2522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+ content + links to guide 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4684" y="3338286"/>
            <a:ext cx="5357555" cy="171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r>
              <a:rPr lang="en-US" dirty="0" smtClean="0"/>
              <a:t> + content + links to guide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4684" y="5345086"/>
            <a:ext cx="5357556" cy="44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(Persistent)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4684" y="74815"/>
            <a:ext cx="5357556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4684" y="49877"/>
            <a:ext cx="63592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4684" y="665018"/>
            <a:ext cx="955700" cy="468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button extend on click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92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130</Words>
  <Application>Microsoft Office PowerPoint</Application>
  <PresentationFormat>Widescreen</PresentationFormat>
  <Paragraphs>52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McCall</dc:creator>
  <cp:lastModifiedBy>carawaya</cp:lastModifiedBy>
  <cp:revision>9</cp:revision>
  <dcterms:created xsi:type="dcterms:W3CDTF">2015-11-20T02:57:23Z</dcterms:created>
  <dcterms:modified xsi:type="dcterms:W3CDTF">2015-12-02T07:32:57Z</dcterms:modified>
</cp:coreProperties>
</file>