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2.xml"/><Relationship Id="rId18" Type="http://schemas.openxmlformats.org/officeDocument/2006/relationships/font" Target="fonts/ProximaNov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Hockey Database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: Patrick McCardle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325" y="1201700"/>
            <a:ext cx="3441775" cy="33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Humboldt Hockey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https://www.gofundme.com/funds-for-humboldt-broncos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700" y="1089138"/>
            <a:ext cx="5266076" cy="296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Tables 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3 nation-wide recognized leagues of men’s professional ice hockey in the United States. 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National Hockey League (NHL)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American Hockey League (AHL)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East Coast Hockey League (ECHL)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There are many other smaller professional leagues, but I am focusing on these ones because they are the “premier” leagues and they are all linked to each other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Tables cont..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for my database I currently have 5 full tables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2018 Standings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NHL team information (city, name, mascot)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AHL team information (city, name, NHL affiliate)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ECHL team information (city, name, affiliate)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Favorite team 2018 information (player, age, position, gp, g, a, p, +-, pim)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Tables cont..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 plan on adding 2 more.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One table with arena statistics (capacity, year built, avg food/drink price)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And one table with trophy statistics (what for, year created, top recipients)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Isolation and Integrity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committed - allows the data to be accessed after the data has been committed to the database, but not before then.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Integrity enforced throughout the database to keep database free of cluster and data that can not be accessed again</a:t>
            </a:r>
            <a:br>
              <a:rPr lang="en"/>
            </a:br>
            <a:br>
              <a:rPr lang="en"/>
            </a:br>
            <a:r>
              <a:rPr lang="en"/>
              <a:t>Normalization : 4NF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Integrity &amp; Isolation 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152475"/>
            <a:ext cx="687197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Integrity cont...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150" y="0"/>
            <a:ext cx="6860799" cy="497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integrity 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19500"/>
            <a:ext cx="8603200" cy="11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225" y="34125"/>
            <a:ext cx="6637450" cy="507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Shortcomings so far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Attempted to implement an AFTER INSERT trigger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Unsuccessful so far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Function and Procedure to be implemented later on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Delete and log in progress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Report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