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Singleton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Padrão de desenvolvimento de </a:t>
            </a:r>
            <a:r>
              <a:rPr lang="pt-BR" dirty="0" smtClean="0"/>
              <a:t>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Vejamos agora um exemplo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D4191F25-9097-4262-B9EE-6C835F43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32" y="2249488"/>
            <a:ext cx="5770761" cy="3541712"/>
          </a:xfrm>
        </p:spPr>
      </p:pic>
    </p:spTree>
    <p:extLst>
      <p:ext uri="{BB962C8B-B14F-4D97-AF65-F5344CB8AC3E}">
        <p14:creationId xmlns:p14="http://schemas.microsoft.com/office/powerpoint/2010/main" val="11950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Vejamos agora um 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080802D-37C0-42B7-AB4C-0E9D68FE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2845594"/>
            <a:ext cx="8229600" cy="2349500"/>
          </a:xfrm>
        </p:spPr>
      </p:pic>
    </p:spTree>
    <p:extLst>
      <p:ext uri="{BB962C8B-B14F-4D97-AF65-F5344CB8AC3E}">
        <p14:creationId xmlns:p14="http://schemas.microsoft.com/office/powerpoint/2010/main" val="12764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controlado a uma única instância.</a:t>
            </a:r>
          </a:p>
          <a:p>
            <a:r>
              <a:rPr lang="pt-BR" dirty="0"/>
              <a:t>Espaço de nomes reduzidos.</a:t>
            </a:r>
          </a:p>
          <a:p>
            <a:r>
              <a:rPr lang="pt-BR" dirty="0"/>
              <a:t>Permite um refinamento de operações e </a:t>
            </a:r>
            <a:r>
              <a:rPr lang="pt-BR" dirty="0" smtClean="0"/>
              <a:t>de </a:t>
            </a:r>
            <a:r>
              <a:rPr lang="pt-BR" dirty="0"/>
              <a:t>representação.</a:t>
            </a:r>
          </a:p>
          <a:p>
            <a:r>
              <a:rPr lang="pt-BR" dirty="0"/>
              <a:t>Permite um número variável de instâncias.</a:t>
            </a:r>
          </a:p>
          <a:p>
            <a:r>
              <a:rPr lang="pt-BR" dirty="0"/>
              <a:t>Mais flexível do que operações de classes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Perigos ao implementar </a:t>
            </a:r>
            <a:r>
              <a:rPr lang="pt-BR" dirty="0" err="1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Estado global.</a:t>
            </a:r>
          </a:p>
          <a:p>
            <a:r>
              <a:rPr lang="pt-BR" dirty="0"/>
              <a:t>Utilização de </a:t>
            </a:r>
            <a:r>
              <a:rPr lang="pt-BR" dirty="0" err="1"/>
              <a:t>singleton</a:t>
            </a:r>
            <a:r>
              <a:rPr lang="pt-BR" dirty="0"/>
              <a:t> desnecessários.</a:t>
            </a:r>
          </a:p>
          <a:p>
            <a:r>
              <a:rPr lang="pt-BR" dirty="0" err="1"/>
              <a:t>Anti-padrões</a:t>
            </a:r>
            <a:r>
              <a:rPr lang="pt-BR" dirty="0"/>
              <a:t> para muitos programadores.</a:t>
            </a:r>
          </a:p>
          <a:p>
            <a:r>
              <a:rPr lang="pt-BR" dirty="0"/>
              <a:t>Reversão difícil.</a:t>
            </a:r>
          </a:p>
          <a:p>
            <a:r>
              <a:rPr lang="pt-BR" dirty="0"/>
              <a:t>Mais complexidades nos testes.</a:t>
            </a:r>
          </a:p>
          <a:p>
            <a:r>
              <a:rPr lang="pt-BR" dirty="0"/>
              <a:t>Pode ser facilmente quebrado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2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8DBE5C3F-2431-4A56-867D-F666A30D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445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Origem dos padrões de 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Originou-se no trabalho de </a:t>
            </a:r>
            <a:r>
              <a:rPr lang="pt-BR" dirty="0" err="1"/>
              <a:t>Cristopher</a:t>
            </a:r>
            <a:r>
              <a:rPr lang="pt-BR" dirty="0"/>
              <a:t> Alexander, onde em dois livros exemplificava o uso e descrevia seu raciocínio para documentar os padrões para a arquitetura.</a:t>
            </a:r>
          </a:p>
          <a:p>
            <a:r>
              <a:rPr lang="pt-BR" dirty="0"/>
              <a:t>Em 1995 quatro profissionais basearam-se em Christopher e escreveram o livro “Design </a:t>
            </a:r>
            <a:r>
              <a:rPr lang="pt-BR" dirty="0" err="1"/>
              <a:t>Patterns</a:t>
            </a:r>
            <a:r>
              <a:rPr lang="pt-BR" dirty="0"/>
              <a:t>: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Reusable</a:t>
            </a:r>
            <a:r>
              <a:rPr lang="pt-BR" dirty="0"/>
              <a:t> </a:t>
            </a:r>
            <a:r>
              <a:rPr lang="pt-BR" dirty="0" err="1"/>
              <a:t>Object-Oriented</a:t>
            </a:r>
            <a:r>
              <a:rPr lang="pt-BR" dirty="0"/>
              <a:t> Software” que mencionava sobre 23 padrões de projetos orientados a </a:t>
            </a:r>
            <a:r>
              <a:rPr lang="pt-BR" dirty="0" smtClean="0"/>
              <a:t>software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5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Arquiteturas testadas para construir softwares orientados a objetos flexíveis e sustentáveis.</a:t>
            </a:r>
          </a:p>
          <a:p>
            <a:r>
              <a:rPr lang="pt-BR" dirty="0"/>
              <a:t>Ajudam a reduzir substancialmente a complexidade do processo de design.</a:t>
            </a:r>
          </a:p>
          <a:p>
            <a:r>
              <a:rPr lang="pt-BR" dirty="0"/>
              <a:t>Coleção de padrões de projeto de software que contém soluções para problemas conhecidos e recorrentes no desenvolvimento de software descrevendo uma solução comprovada para um problema de projeto recorrente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1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padrões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Padrão de criação: ajudam a tornar o sistema independente de como seus objetos são criados, compostos ou representados. Tornam-se importantes à medida que os sistemas evoluem no sentido de dependerem mais da composição de objetos.</a:t>
            </a:r>
          </a:p>
          <a:p>
            <a:r>
              <a:rPr lang="pt-BR" dirty="0"/>
              <a:t>Padrão estrutural: se preocupam com a forma como classes e objetos são compostos para formar estruturas maiores, lidam com os relacionamentos entre objetos.</a:t>
            </a:r>
          </a:p>
          <a:p>
            <a:r>
              <a:rPr lang="pt-BR" dirty="0"/>
              <a:t>Padrão comportamental: se concentra nos algoritmos e atribuições de responsabilidades entre os objetos. Eles não descrevem apenas padrões de objetos ou de classes, mas também os padrões de comunicação entre os objetos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1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Qual padrão se encaixa o </a:t>
            </a:r>
            <a:r>
              <a:rPr lang="pt-BR" dirty="0" err="1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Singleton</a:t>
            </a:r>
            <a:r>
              <a:rPr lang="pt-BR" dirty="0"/>
              <a:t> é um padrão de desenvolvimento que se encaixa no tipo de padrões de criação.</a:t>
            </a:r>
          </a:p>
          <a:p>
            <a:r>
              <a:rPr lang="pt-BR" dirty="0"/>
              <a:t>Ele garante a existência de apenas uma instância de uma classe, mantendo um ponto global de acesso ao seu projeto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AF3207B7-7D2E-45C6-AA0D-BF7BF856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40" y="2514600"/>
            <a:ext cx="6689143" cy="3337560"/>
          </a:xfrm>
        </p:spPr>
      </p:pic>
    </p:spTree>
    <p:extLst>
      <p:ext uri="{BB962C8B-B14F-4D97-AF65-F5344CB8AC3E}">
        <p14:creationId xmlns:p14="http://schemas.microsoft.com/office/powerpoint/2010/main" val="11814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Tem-se o atributo </a:t>
            </a:r>
            <a:r>
              <a:rPr lang="pt-BR" dirty="0" err="1"/>
              <a:t>singleton</a:t>
            </a:r>
            <a:r>
              <a:rPr lang="pt-BR" dirty="0"/>
              <a:t> que é o tipo da sua própria classe, nesta variável tem-se a única instância da classe.</a:t>
            </a:r>
          </a:p>
          <a:p>
            <a:r>
              <a:rPr lang="pt-BR" dirty="0"/>
              <a:t>Pode-se observar o construtor privado da classe </a:t>
            </a:r>
            <a:r>
              <a:rPr lang="pt-BR" dirty="0" err="1"/>
              <a:t>Singleton</a:t>
            </a:r>
            <a:r>
              <a:rPr lang="pt-BR" dirty="0"/>
              <a:t>().</a:t>
            </a:r>
          </a:p>
          <a:p>
            <a:r>
              <a:rPr lang="pt-BR" dirty="0"/>
              <a:t>Construtor privado não permite que a classe seja instanciada a não ser por ela </a:t>
            </a:r>
            <a:r>
              <a:rPr lang="pt-BR" dirty="0" smtClean="0"/>
              <a:t>mesma, </a:t>
            </a:r>
            <a:r>
              <a:rPr lang="pt-BR" dirty="0"/>
              <a:t>na qual será instanciada pelo método </a:t>
            </a:r>
            <a:r>
              <a:rPr lang="pt-BR" dirty="0" err="1"/>
              <a:t>getInstance</a:t>
            </a:r>
            <a:r>
              <a:rPr lang="pt-BR" dirty="0"/>
              <a:t>() que é estático e assim pode ser acessado de qualquer outra classe sem precisar instanciar </a:t>
            </a:r>
            <a:r>
              <a:rPr lang="pt-BR" dirty="0" err="1"/>
              <a:t>Singleton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2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Vejamos agora um exemplo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DC100F53-258C-4F19-85C5-01096E54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6" y="2249488"/>
            <a:ext cx="5657013" cy="3541712"/>
          </a:xfrm>
        </p:spPr>
      </p:pic>
    </p:spTree>
    <p:extLst>
      <p:ext uri="{BB962C8B-B14F-4D97-AF65-F5344CB8AC3E}">
        <p14:creationId xmlns:p14="http://schemas.microsoft.com/office/powerpoint/2010/main" val="13983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Vejamos agora um exemplo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9B332009-269F-4312-A718-39876E18B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84" y="2249488"/>
            <a:ext cx="6518257" cy="3541712"/>
          </a:xfrm>
        </p:spPr>
      </p:pic>
    </p:spTree>
    <p:extLst>
      <p:ext uri="{BB962C8B-B14F-4D97-AF65-F5344CB8AC3E}">
        <p14:creationId xmlns:p14="http://schemas.microsoft.com/office/powerpoint/2010/main" val="8305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</TotalTime>
  <Words>435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Trebuchet MS</vt:lpstr>
      <vt:lpstr>Tw Cen MT</vt:lpstr>
      <vt:lpstr>Arial</vt:lpstr>
      <vt:lpstr>Circuito</vt:lpstr>
      <vt:lpstr>Singleton</vt:lpstr>
      <vt:lpstr>Origem dos padrões de projetos</vt:lpstr>
      <vt:lpstr>Design Patterns</vt:lpstr>
      <vt:lpstr>Tipos de padrões</vt:lpstr>
      <vt:lpstr>Qual padrão se encaixa o Singleton</vt:lpstr>
      <vt:lpstr>Diagrama de classe</vt:lpstr>
      <vt:lpstr>Diagrama de classe</vt:lpstr>
      <vt:lpstr>Vejamos agora um exemplo</vt:lpstr>
      <vt:lpstr>Vejamos agora um exemplo</vt:lpstr>
      <vt:lpstr>Vejamos agora um exemplo</vt:lpstr>
      <vt:lpstr>Vejamos agora um exemplo</vt:lpstr>
      <vt:lpstr>Benefícios</vt:lpstr>
      <vt:lpstr>Perigos ao implementar singleton</vt:lpstr>
      <vt:lpstr>Obrigado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Usuário do Microsoft Office</dc:creator>
  <cp:lastModifiedBy>Usuário do Microsoft Office</cp:lastModifiedBy>
  <cp:revision>2</cp:revision>
  <dcterms:created xsi:type="dcterms:W3CDTF">2018-11-24T13:51:55Z</dcterms:created>
  <dcterms:modified xsi:type="dcterms:W3CDTF">2018-11-24T14:07:05Z</dcterms:modified>
</cp:coreProperties>
</file>