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29"/>
  </p:normalViewPr>
  <p:slideViewPr>
    <p:cSldViewPr snapToGrid="0" snapToObjects="1">
      <p:cViewPr varScale="1">
        <p:scale>
          <a:sx n="91" d="100"/>
          <a:sy n="91" d="100"/>
        </p:scale>
        <p:origin x="22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908C0-83CB-4440-A067-EB4702059BFF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CD7E8-28D2-2140-8F74-548DCF581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7E8-28D2-2140-8F74-548DCF5814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3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1AD7-3CF5-F54E-99B3-6370E23FAA59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F5BF-E937-B040-9FA3-75CC2C33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3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1AD7-3CF5-F54E-99B3-6370E23FAA59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F5BF-E937-B040-9FA3-75CC2C33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3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1AD7-3CF5-F54E-99B3-6370E23FAA59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F5BF-E937-B040-9FA3-75CC2C33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6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1AD7-3CF5-F54E-99B3-6370E23FAA59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F5BF-E937-B040-9FA3-75CC2C33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4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1AD7-3CF5-F54E-99B3-6370E23FAA59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F5BF-E937-B040-9FA3-75CC2C33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1AD7-3CF5-F54E-99B3-6370E23FAA59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F5BF-E937-B040-9FA3-75CC2C33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1AD7-3CF5-F54E-99B3-6370E23FAA59}" type="datetimeFigureOut">
              <a:rPr lang="en-US" smtClean="0"/>
              <a:t>9/6/17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F5BF-E937-B040-9FA3-75CC2C33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1AD7-3CF5-F54E-99B3-6370E23FAA59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F5BF-E937-B040-9FA3-75CC2C33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7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1AD7-3CF5-F54E-99B3-6370E23FAA59}" type="datetimeFigureOut">
              <a:rPr lang="en-US" smtClean="0"/>
              <a:t>9/6/17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F5BF-E937-B040-9FA3-75CC2C33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1AD7-3CF5-F54E-99B3-6370E23FAA59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F5BF-E937-B040-9FA3-75CC2C33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0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1AD7-3CF5-F54E-99B3-6370E23FAA59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F5BF-E937-B040-9FA3-75CC2C33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7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71AD7-3CF5-F54E-99B3-6370E23FAA59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FF5BF-E937-B040-9FA3-75CC2C33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2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nytimes.com/books/first/first-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478" y="176979"/>
            <a:ext cx="1176921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1. </a:t>
            </a:r>
            <a:r>
              <a:rPr lang="en-US" sz="1200" b="1" u="sng" dirty="0" err="1" smtClean="0"/>
              <a:t>NeighborMood</a:t>
            </a:r>
            <a:r>
              <a:rPr lang="en-US" sz="1200" b="1" dirty="0" smtClean="0"/>
              <a:t>…find areas of your city by trending twitter topics or vibe!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Could use topic popularity or sentiment analysis to look at the emotional tenor of geocoded tweets etc.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-</a:t>
            </a:r>
            <a:r>
              <a:rPr lang="en-US" sz="1200" b="1" dirty="0" smtClean="0"/>
              <a:t>Data Source</a:t>
            </a:r>
            <a:r>
              <a:rPr lang="en-US" sz="1200" dirty="0" smtClean="0"/>
              <a:t>: Twitter plus a mapping tool</a:t>
            </a:r>
          </a:p>
          <a:p>
            <a:endParaRPr lang="en-US" sz="1200" dirty="0"/>
          </a:p>
          <a:p>
            <a:pPr algn="ctr"/>
            <a:r>
              <a:rPr lang="en-US" sz="1200" b="1" dirty="0" smtClean="0"/>
              <a:t>2. </a:t>
            </a:r>
            <a:r>
              <a:rPr lang="en-US" sz="1200" b="1" u="sng" dirty="0" err="1" smtClean="0"/>
              <a:t>ScrollMate</a:t>
            </a:r>
            <a:r>
              <a:rPr lang="en-US" sz="1200" b="1" dirty="0" smtClean="0"/>
              <a:t>…find out which literary heroes most share your writing style!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Submit a writing sample and it would be compared to a corpora with notable authors and return a match plus a breakdown of common attributes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Could like to some recommender system for book to read etc.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b="1" dirty="0" smtClean="0"/>
              <a:t>Data </a:t>
            </a:r>
            <a:r>
              <a:rPr lang="en-US" sz="1200" b="1" dirty="0" smtClean="0"/>
              <a:t>Source </a:t>
            </a:r>
            <a:r>
              <a:rPr lang="en-US" sz="1200" dirty="0" smtClean="0"/>
              <a:t>: find a corpora of writers…would like to find one that requires some scrapping rather than the existing NLTK corpora</a:t>
            </a:r>
          </a:p>
          <a:p>
            <a:pPr marL="285750" indent="-285750">
              <a:buFontTx/>
              <a:buChar char="-"/>
            </a:pPr>
            <a:endParaRPr lang="en-US" sz="1200" dirty="0"/>
          </a:p>
          <a:p>
            <a:pPr algn="ctr"/>
            <a:r>
              <a:rPr lang="en-US" sz="1200" b="1" dirty="0" smtClean="0"/>
              <a:t>3. </a:t>
            </a:r>
            <a:r>
              <a:rPr lang="en-US" sz="1200" b="1" u="sng" dirty="0" err="1" smtClean="0"/>
              <a:t>NearBuy</a:t>
            </a:r>
            <a:r>
              <a:rPr lang="en-US" sz="1200" b="1" dirty="0" smtClean="0"/>
              <a:t>…quickly find what food is locally sources for the eco conscious cook!”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Could find information on local food production and seasonality to make purchasing recommendations.</a:t>
            </a:r>
          </a:p>
          <a:p>
            <a:endParaRPr lang="en-US" sz="1200" dirty="0"/>
          </a:p>
          <a:p>
            <a:pPr algn="ctr"/>
            <a:r>
              <a:rPr lang="en-US" sz="1200" b="1" dirty="0" smtClean="0"/>
              <a:t>4. </a:t>
            </a:r>
            <a:r>
              <a:rPr lang="en-US" sz="1200" b="1" u="sng" dirty="0" err="1" smtClean="0"/>
              <a:t>MusicalCars</a:t>
            </a:r>
            <a:r>
              <a:rPr lang="en-US" sz="1200" b="1" dirty="0" smtClean="0"/>
              <a:t>…find parking anytime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I just like the name.</a:t>
            </a:r>
          </a:p>
          <a:p>
            <a:endParaRPr lang="en-US" sz="1200" dirty="0"/>
          </a:p>
          <a:p>
            <a:pPr algn="ctr"/>
            <a:r>
              <a:rPr lang="en-US" sz="1200" b="1" dirty="0" smtClean="0"/>
              <a:t>5.  </a:t>
            </a:r>
            <a:r>
              <a:rPr lang="en-US" sz="1200" b="1" u="sng" dirty="0" err="1" smtClean="0"/>
              <a:t>HomeByNow</a:t>
            </a:r>
            <a:r>
              <a:rPr lang="en-US" sz="1200" b="1" dirty="0" smtClean="0"/>
              <a:t>…find inexpensive living with public transit closest to your work!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People often find housing in relation to their place of work but it’s a bit of a pain point to figure out. For instance, Zillow doesn’t interface with proximity to pubic transit etc., and this has been described as an issue for people I know.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b="1" dirty="0" smtClean="0"/>
              <a:t>Data Source</a:t>
            </a:r>
            <a:r>
              <a:rPr lang="en-US" sz="1200" dirty="0" smtClean="0"/>
              <a:t>: </a:t>
            </a:r>
            <a:r>
              <a:rPr lang="en-US" sz="1200" dirty="0"/>
              <a:t>Z</a:t>
            </a:r>
            <a:r>
              <a:rPr lang="en-US" sz="1200" dirty="0" smtClean="0"/>
              <a:t>illow + geocoded public transit maps</a:t>
            </a:r>
          </a:p>
          <a:p>
            <a:pPr marL="285750" indent="-285750">
              <a:buFont typeface="Arial" charset="0"/>
              <a:buChar char="•"/>
            </a:pPr>
            <a:endParaRPr lang="en-US" sz="1200" dirty="0"/>
          </a:p>
          <a:p>
            <a:pPr algn="ctr"/>
            <a:r>
              <a:rPr lang="en-US" sz="1200" b="1" dirty="0"/>
              <a:t>6</a:t>
            </a:r>
            <a:r>
              <a:rPr lang="en-US" sz="1200" b="1" dirty="0" smtClean="0"/>
              <a:t>. </a:t>
            </a:r>
            <a:r>
              <a:rPr lang="en-US" sz="1200" b="1" u="sng" dirty="0" err="1" smtClean="0"/>
              <a:t>Bookme</a:t>
            </a:r>
            <a:r>
              <a:rPr lang="en-US" sz="1200" b="1" dirty="0" smtClean="0"/>
              <a:t>…write the next best selling novel!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Approach: train a model on best selling corpora&gt; enter the first chapter of your manuscript. and receive a similarity score?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b="1" dirty="0" smtClean="0"/>
              <a:t>Data Source</a:t>
            </a:r>
            <a:r>
              <a:rPr lang="en-US" sz="1200" dirty="0" smtClean="0"/>
              <a:t>: The NYT has huge list of the first chapters of of their NYT best-sellers.  </a:t>
            </a:r>
            <a:r>
              <a:rPr lang="en-US" sz="1200" dirty="0" smtClean="0">
                <a:hlinkClick r:id="rId3"/>
              </a:rPr>
              <a:t>http://www.nytimes.com/books/first/first-index.html</a:t>
            </a:r>
            <a:endParaRPr lang="en-US" sz="12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200" b="1" dirty="0" smtClean="0"/>
              <a:t>Algorithm</a:t>
            </a:r>
            <a:r>
              <a:rPr lang="en-US" sz="1200" dirty="0" smtClean="0"/>
              <a:t>: classification if I can find poor performing literature…regression if I can find sales data.</a:t>
            </a:r>
          </a:p>
          <a:p>
            <a:pPr marL="285750" indent="-285750">
              <a:buFont typeface="Arial" charset="0"/>
              <a:buChar char="•"/>
            </a:pPr>
            <a:endParaRPr lang="en-US" sz="1200" dirty="0"/>
          </a:p>
          <a:p>
            <a:pPr algn="ctr"/>
            <a:r>
              <a:rPr lang="en-US" sz="1200" b="1" dirty="0"/>
              <a:t>7</a:t>
            </a:r>
            <a:r>
              <a:rPr lang="en-US" sz="1200" b="1" dirty="0" smtClean="0"/>
              <a:t>. </a:t>
            </a:r>
            <a:r>
              <a:rPr lang="en-US" sz="1200" b="1" u="sng" dirty="0" err="1" smtClean="0"/>
              <a:t>ReashoreMyHom</a:t>
            </a:r>
            <a:r>
              <a:rPr lang="en-US" sz="1200" b="1" dirty="0" err="1" smtClean="0"/>
              <a:t>e</a:t>
            </a:r>
            <a:r>
              <a:rPr lang="en-US" sz="1200" b="1" dirty="0" smtClean="0"/>
              <a:t>…gauge coastal housing safety with seal level changes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Use topography to evaluate potential risk to home ownership on low-lying coastal areas.</a:t>
            </a:r>
          </a:p>
          <a:p>
            <a:endParaRPr lang="en-US" sz="1200" dirty="0" smtClean="0"/>
          </a:p>
          <a:p>
            <a:pPr algn="ctr"/>
            <a:r>
              <a:rPr lang="en-US" sz="1200" b="1" dirty="0" smtClean="0"/>
              <a:t>8. </a:t>
            </a:r>
            <a:r>
              <a:rPr lang="en-US" sz="1200" b="1" u="sng" dirty="0" err="1" smtClean="0"/>
              <a:t>StudyNook</a:t>
            </a:r>
            <a:r>
              <a:rPr lang="en-US" sz="1200" b="1" dirty="0" smtClean="0"/>
              <a:t>…local quiet places to study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Local nearby places to study with good hours, Wi-Fi, coffee etc. </a:t>
            </a:r>
          </a:p>
          <a:p>
            <a:pPr marL="285750" indent="-285750">
              <a:buFont typeface="Arial" charset="0"/>
              <a:buChar char="•"/>
            </a:pPr>
            <a:endParaRPr lang="en-US" sz="1200" dirty="0" smtClean="0"/>
          </a:p>
          <a:p>
            <a:pPr algn="ctr"/>
            <a:r>
              <a:rPr lang="en-US" sz="1200" b="1" dirty="0" smtClean="0"/>
              <a:t>9. </a:t>
            </a:r>
            <a:r>
              <a:rPr lang="en-US" sz="1200" b="1" u="sng" dirty="0" smtClean="0"/>
              <a:t>Should I say or Should I go</a:t>
            </a:r>
            <a:r>
              <a:rPr lang="en-US" sz="1200" b="1" dirty="0" smtClean="0"/>
              <a:t>?…Predicting time on market for home sellers…</a:t>
            </a:r>
          </a:p>
          <a:p>
            <a:pPr algn="ctr"/>
            <a:endParaRPr lang="en-US" sz="1200" b="1" dirty="0"/>
          </a:p>
          <a:p>
            <a:pPr algn="ctr"/>
            <a:r>
              <a:rPr lang="en-US" sz="1200" b="1" dirty="0" smtClean="0"/>
              <a:t>10</a:t>
            </a:r>
            <a:r>
              <a:rPr lang="en-US" sz="1200" b="1" smtClean="0"/>
              <a:t>. </a:t>
            </a:r>
            <a:r>
              <a:rPr lang="en-US" sz="1200" b="1" u="sng" smtClean="0"/>
              <a:t>Path2Victory</a:t>
            </a:r>
            <a:r>
              <a:rPr lang="en-US" sz="1200" b="1" dirty="0" smtClean="0"/>
              <a:t>?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Takes topological data from road races and makes recommendations on training routes that best mimic race elevation gains/drops in proximity to one’s home/starting-end points.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474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7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388</Words>
  <Application>Microsoft Macintosh PowerPoint</Application>
  <PresentationFormat>Widescreen</PresentationFormat>
  <Paragraphs>35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2017-09-06T15:44:43Z</dcterms:created>
  <dcterms:modified xsi:type="dcterms:W3CDTF">2017-09-06T20:29:30Z</dcterms:modified>
</cp:coreProperties>
</file>