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5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66198-31BE-ED4A-AA57-3DB9F17A28EA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D58DF-A6C8-004B-B453-28B2B602B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51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D58DF-A6C8-004B-B453-28B2B602B4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99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6E79B176-DFB5-D546-ABA6-1D3F6CE9005D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D3D7CC52-888C-7C45-8CAA-8081FB7F19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B176-DFB5-D546-ABA6-1D3F6CE9005D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CC52-888C-7C45-8CAA-8081FB7F193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B176-DFB5-D546-ABA6-1D3F6CE9005D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CC52-888C-7C45-8CAA-8081FB7F19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B176-DFB5-D546-ABA6-1D3F6CE9005D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CC52-888C-7C45-8CAA-8081FB7F19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B176-DFB5-D546-ABA6-1D3F6CE9005D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CC52-888C-7C45-8CAA-8081FB7F19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B176-DFB5-D546-ABA6-1D3F6CE9005D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CC52-888C-7C45-8CAA-8081FB7F19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B176-DFB5-D546-ABA6-1D3F6CE9005D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CC52-888C-7C45-8CAA-8081FB7F19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6E79B176-DFB5-D546-ABA6-1D3F6CE9005D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B176-DFB5-D546-ABA6-1D3F6CE9005D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CC52-888C-7C45-8CAA-8081FB7F19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B176-DFB5-D546-ABA6-1D3F6CE9005D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CC52-888C-7C45-8CAA-8081FB7F19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B176-DFB5-D546-ABA6-1D3F6CE9005D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CC52-888C-7C45-8CAA-8081FB7F19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B176-DFB5-D546-ABA6-1D3F6CE9005D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CC52-888C-7C45-8CAA-8081FB7F19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B176-DFB5-D546-ABA6-1D3F6CE9005D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CC52-888C-7C45-8CAA-8081FB7F19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9B176-DFB5-D546-ABA6-1D3F6CE9005D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CC52-888C-7C45-8CAA-8081FB7F19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6E79B176-DFB5-D546-ABA6-1D3F6CE9005D}" type="datetimeFigureOut">
              <a:rPr lang="en-US" smtClean="0"/>
              <a:t>12/16/19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D7CC52-888C-7C45-8CAA-8081FB7F19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/>
              <a:t>BlueBox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57667"/>
            <a:ext cx="6400800" cy="3104843"/>
          </a:xfrm>
        </p:spPr>
        <p:txBody>
          <a:bodyPr/>
          <a:lstStyle/>
          <a:p>
            <a:r>
              <a:rPr lang="en-US" sz="3200" b="1" dirty="0" err="1" smtClean="0"/>
              <a:t>EZsoftware</a:t>
            </a:r>
            <a:endParaRPr lang="en-US" sz="3200" b="1" dirty="0" smtClean="0"/>
          </a:p>
          <a:p>
            <a:r>
              <a:rPr lang="en-US" dirty="0" smtClean="0"/>
              <a:t>Patrick Monaghan</a:t>
            </a:r>
          </a:p>
          <a:p>
            <a:r>
              <a:rPr lang="en-US" dirty="0" smtClean="0"/>
              <a:t>Pierre S Louis-Jacques </a:t>
            </a:r>
          </a:p>
          <a:p>
            <a:r>
              <a:rPr lang="en-US" dirty="0" err="1" smtClean="0"/>
              <a:t>Mubashar</a:t>
            </a:r>
            <a:r>
              <a:rPr lang="en-US" dirty="0" smtClean="0"/>
              <a:t> </a:t>
            </a:r>
            <a:r>
              <a:rPr lang="en-US" dirty="0" err="1" smtClean="0"/>
              <a:t>Akram</a:t>
            </a:r>
            <a:endParaRPr lang="en-US" dirty="0" smtClean="0"/>
          </a:p>
          <a:p>
            <a:r>
              <a:rPr lang="en-US" dirty="0" smtClean="0"/>
              <a:t>Bilal Khan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434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purpose of our project is to create a system for the operation and associated databases for a movie rental kiosk.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52297" y="776211"/>
            <a:ext cx="606807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What is </a:t>
            </a:r>
            <a:r>
              <a:rPr lang="en-US" sz="3200" b="1" dirty="0" err="1" smtClean="0"/>
              <a:t>BlueBox</a:t>
            </a:r>
            <a:r>
              <a:rPr lang="en-US" sz="3200" b="1" dirty="0" smtClean="0"/>
              <a:t>?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54749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6474"/>
            <a:ext cx="8229600" cy="4714871"/>
          </a:xfrm>
        </p:spPr>
        <p:txBody>
          <a:bodyPr>
            <a:normAutofit/>
          </a:bodyPr>
          <a:lstStyle/>
          <a:p>
            <a:r>
              <a:rPr lang="en-US" dirty="0" smtClean="0"/>
              <a:t>Allows addition and rentals of </a:t>
            </a:r>
            <a:r>
              <a:rPr lang="en-US" dirty="0" err="1" smtClean="0"/>
              <a:t>blurays</a:t>
            </a:r>
            <a:r>
              <a:rPr lang="en-US" dirty="0" smtClean="0"/>
              <a:t> and </a:t>
            </a:r>
            <a:r>
              <a:rPr lang="en-US" dirty="0" err="1" smtClean="0"/>
              <a:t>dvds</a:t>
            </a:r>
            <a:endParaRPr lang="en-US" dirty="0" smtClean="0"/>
          </a:p>
          <a:p>
            <a:r>
              <a:rPr lang="en-US" dirty="0" smtClean="0"/>
              <a:t>Generates payments based on said rentals upon return</a:t>
            </a:r>
          </a:p>
          <a:p>
            <a:r>
              <a:rPr lang="en-US" dirty="0" smtClean="0"/>
              <a:t>Allow a sign up and sign in for customers</a:t>
            </a:r>
          </a:p>
          <a:p>
            <a:r>
              <a:rPr lang="en-US" dirty="0" smtClean="0"/>
              <a:t>Allows the navigation of rentals and payments in the database</a:t>
            </a:r>
          </a:p>
          <a:p>
            <a:r>
              <a:rPr lang="en-US" dirty="0" smtClean="0"/>
              <a:t>Can search movie titles by rating, title, or by Genre and easily Rent one of such title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16769" y="388105"/>
            <a:ext cx="411005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R</a:t>
            </a:r>
            <a:r>
              <a:rPr lang="en-US" sz="3200" b="1" dirty="0" smtClean="0"/>
              <a:t>equirements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969046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2322"/>
            <a:ext cx="8229600" cy="4273841"/>
          </a:xfrm>
        </p:spPr>
        <p:txBody>
          <a:bodyPr/>
          <a:lstStyle/>
          <a:p>
            <a:r>
              <a:rPr lang="en-US" dirty="0" smtClean="0"/>
              <a:t>Python code</a:t>
            </a:r>
          </a:p>
          <a:p>
            <a:r>
              <a:rPr lang="en-US" dirty="0" smtClean="0"/>
              <a:t>GUIs using </a:t>
            </a:r>
            <a:r>
              <a:rPr lang="en-US" dirty="0" err="1" smtClean="0"/>
              <a:t>Tkinter</a:t>
            </a:r>
            <a:endParaRPr lang="en-US" dirty="0" smtClean="0"/>
          </a:p>
          <a:p>
            <a:r>
              <a:rPr lang="en-US" dirty="0" smtClean="0"/>
              <a:t>Sqlite3 database</a:t>
            </a:r>
          </a:p>
          <a:p>
            <a:r>
              <a:rPr lang="en-US" dirty="0" smtClean="0"/>
              <a:t>Client/server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64347" y="441029"/>
            <a:ext cx="7461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Architecture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146078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</a:t>
            </a:r>
            <a:r>
              <a:rPr lang="en-US" b="1" dirty="0" smtClean="0"/>
              <a:t>atabase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Classes</a:t>
            </a:r>
          </a:p>
          <a:p>
            <a:pPr marL="0" indent="0">
              <a:buNone/>
            </a:pPr>
            <a:r>
              <a:rPr lang="en-US" dirty="0" smtClean="0"/>
              <a:t>-customer</a:t>
            </a:r>
          </a:p>
          <a:p>
            <a:pPr marL="0" indent="0">
              <a:buNone/>
            </a:pPr>
            <a:r>
              <a:rPr lang="en-US" dirty="0" smtClean="0"/>
              <a:t>-movie</a:t>
            </a:r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dirty="0" err="1" smtClean="0"/>
              <a:t>bluray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dirty="0" err="1" smtClean="0"/>
              <a:t>dvd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-rental</a:t>
            </a:r>
          </a:p>
          <a:p>
            <a:pPr marL="0" indent="0">
              <a:buNone/>
            </a:pPr>
            <a:r>
              <a:rPr lang="en-US" dirty="0" smtClean="0"/>
              <a:t>-payment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251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0527"/>
            <a:ext cx="8229600" cy="4185636"/>
          </a:xfrm>
        </p:spPr>
        <p:txBody>
          <a:bodyPr/>
          <a:lstStyle/>
          <a:p>
            <a:r>
              <a:rPr lang="en-US" dirty="0" smtClean="0"/>
              <a:t>Coordination</a:t>
            </a:r>
          </a:p>
          <a:p>
            <a:r>
              <a:rPr lang="en-US" dirty="0" smtClean="0"/>
              <a:t>Responsibility Sharing</a:t>
            </a:r>
          </a:p>
          <a:p>
            <a:r>
              <a:rPr lang="en-US" dirty="0"/>
              <a:t>D</a:t>
            </a:r>
            <a:r>
              <a:rPr lang="en-US" dirty="0" smtClean="0"/>
              <a:t>eadlines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63974" y="546876"/>
            <a:ext cx="435701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Group Management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57082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proceed?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-Cart display </a:t>
            </a:r>
          </a:p>
          <a:p>
            <a:pPr marL="0" indent="0">
              <a:buNone/>
            </a:pPr>
            <a:r>
              <a:rPr lang="en-US" dirty="0" smtClean="0"/>
              <a:t>-On double click add to cart</a:t>
            </a:r>
          </a:p>
          <a:p>
            <a:pPr marL="0" indent="0">
              <a:buNone/>
            </a:pPr>
            <a:r>
              <a:rPr lang="en-US" dirty="0" smtClean="0"/>
              <a:t>-Searches influencing displayed pictures</a:t>
            </a:r>
          </a:p>
          <a:p>
            <a:pPr marL="0" indent="0">
              <a:buNone/>
            </a:pPr>
            <a:r>
              <a:rPr lang="en-US" dirty="0" smtClean="0"/>
              <a:t>-Checkout from Cart</a:t>
            </a:r>
          </a:p>
          <a:p>
            <a:pPr marL="0" indent="0">
              <a:buNone/>
            </a:pPr>
            <a:r>
              <a:rPr lang="en-US" dirty="0" smtClean="0"/>
              <a:t>-GUI fixes and message displays</a:t>
            </a:r>
          </a:p>
          <a:p>
            <a:pPr marL="0" indent="0">
              <a:buNone/>
            </a:pPr>
            <a:r>
              <a:rPr lang="en-US" dirty="0" smtClean="0"/>
              <a:t>-</a:t>
            </a:r>
            <a:r>
              <a:rPr lang="en-US" dirty="0"/>
              <a:t>S</a:t>
            </a:r>
            <a:r>
              <a:rPr lang="en-US" dirty="0" smtClean="0"/>
              <a:t>ign in function influencing rental generation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125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793852"/>
            <a:ext cx="7345363" cy="527166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 smtClean="0"/>
              <a:t>Questions or comments?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4015110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5985</TotalTime>
  <Words>166</Words>
  <Application>Microsoft Macintosh PowerPoint</Application>
  <PresentationFormat>On-screen Show (4:3)</PresentationFormat>
  <Paragraphs>41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Capital</vt:lpstr>
      <vt:lpstr>BlueBox</vt:lpstr>
      <vt:lpstr>PowerPoint Presentation</vt:lpstr>
      <vt:lpstr>PowerPoint Presentation</vt:lpstr>
      <vt:lpstr>PowerPoint Presentation</vt:lpstr>
      <vt:lpstr>Database</vt:lpstr>
      <vt:lpstr>PowerPoint Presentation</vt:lpstr>
      <vt:lpstr>Where to proceed?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BlueBox</dc:title>
  <dc:creator>patrick monaghan</dc:creator>
  <cp:lastModifiedBy>patrick monaghan</cp:lastModifiedBy>
  <cp:revision>8</cp:revision>
  <dcterms:created xsi:type="dcterms:W3CDTF">2019-12-11T23:51:56Z</dcterms:created>
  <dcterms:modified xsi:type="dcterms:W3CDTF">2019-12-16T22:42:24Z</dcterms:modified>
</cp:coreProperties>
</file>