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5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A3EC-DCE8-46F1-90FB-9E1447C0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81650-A507-45B6-90D5-D3F61E7E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E398B-603C-4E5B-BB50-0EE7359C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4BA4-5A56-4361-A835-8B678224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3FD3-7F67-4CD5-B9B6-FC8ACFF0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938F-FDA0-4D50-BC46-66D9EC7B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78266-DC67-4B9B-BA26-D779D5BF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7111-1FD9-4C87-962E-FC9D1F98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8363-302A-4972-BB24-CFD6E9DB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A41E-2EEC-4AE9-B219-2613B194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4064A-1CE9-4C3C-8ABF-F81DE1B7E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5AD49-66D3-4B2B-919F-8B944FBB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6644-3841-4680-ADB5-72D421FF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D818-B4A8-4F28-B350-2608922B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61A7-B8F3-4B48-987D-5FAFB78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8748-6F74-4EDF-A31A-84E8A15E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FDF1-B7D3-4CA9-879D-356A96DC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DB18-CFAD-48AE-ADE9-F0D3DA3B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2AF7-F0F0-4D20-80CA-55A208B8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7272-15CD-4E32-8E7E-84AA0A53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0FC9-D49A-4CFF-8D30-EFDEF0D1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D656-2047-4F87-AD1C-C4461514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9B91-9D97-4488-8A66-72E5941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0528-3E0D-4D60-AF3B-3C990CF6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5641-68C4-4A62-92D0-26BBEA6C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60B3-FF88-4910-99DF-DAB2D9C3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6CEA-4F6F-4776-9101-662773DB0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E5D56-E01A-495F-96D4-8174076E9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575F3-7387-45EC-A6B5-50E43795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F8EC-6059-4A1B-847B-37EA346F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0093D-2AB1-48D6-B1EF-F1A71E1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2D99-A261-47A7-A863-70C95FD7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84E6-9E60-48AA-8418-2F5FD42B9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D7D87-0A83-4E85-81DF-ED9D3E20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7A583-A827-44A2-98E1-381ED8BF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3EEA1-3A7F-4145-A8AF-357F828C1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C46CE-F629-4056-8076-198898B2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7443D-D3A1-4408-AAE2-2FE5F65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1FC34-3B54-4192-A5DA-C0D0C180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B647-3EE8-4876-86E3-9C2C2322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DD753-28A0-4F73-A35D-F9492EC3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D8A5A-3924-44EA-8739-79FDD442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B4AF0-3B71-4FBC-8E85-9237F5F2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08772-4EBE-473C-8D8E-725AB4C3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45CC9-B1C9-454B-BE5C-62931B57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37A2B-5066-48AB-B8DA-CE4DED6E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40BC-DE13-439D-A274-B37FAD2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4D43-1D24-45C5-873F-51751BC4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CC9D1-D351-4306-B450-4175BCE1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5CB9-E641-47F6-807F-C034C285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420D-0DC8-43BA-AFB3-14D2050B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699B-E82B-4BF2-8932-B02AD872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6E97-A2C5-498C-8CF9-A795A82E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87C45-F385-4D71-937F-DF1C09350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D285-6E30-4AD7-98AB-607C634F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091F-720A-4712-B838-1A8AE45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FEA6-90B6-40E6-9820-12BA2B2F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FC93-F614-4A3A-9CC7-559003EB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B8EBD-B655-4846-9BED-5F2DD6F2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9759-E0BC-417D-BB69-CBE6884F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E6B2-B8BB-4753-8BB5-961C427CB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153C-9FCA-41A6-949C-EE0EE24EE4E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1510-A7FF-4441-9ABA-F5A3413B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A033-8AD6-41A7-AB1E-CC54619A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8255-9B78-4403-9979-23F13225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7FBF-B2B8-4B00-B040-B798E3262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Threat Hunting with Yara</a:t>
            </a:r>
          </a:p>
        </p:txBody>
      </p:sp>
    </p:spTree>
    <p:extLst>
      <p:ext uri="{BB962C8B-B14F-4D97-AF65-F5344CB8AC3E}">
        <p14:creationId xmlns:p14="http://schemas.microsoft.com/office/powerpoint/2010/main" val="378116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Threat Hunting with Yara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2019-06-05T18:37:43Z</dcterms:created>
  <dcterms:modified xsi:type="dcterms:W3CDTF">2019-06-05T18:38:08Z</dcterms:modified>
</cp:coreProperties>
</file>