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12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C6B-8998-41B8-8BDC-A639109A69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64FA-2110-44FF-B84B-30F5C5B8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53" y="0"/>
            <a:ext cx="404185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6700" y="2041525"/>
            <a:ext cx="5994400" cy="5619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Exoskeleton    			6 Legs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8" y="2722371"/>
            <a:ext cx="4837212" cy="32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0689"/>
            <a:ext cx="6629400" cy="4175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body parts			compound eye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082924"/>
            <a:ext cx="4000501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Antennae				Segmented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03" y="3209514"/>
            <a:ext cx="4356497" cy="32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	</a:t>
            </a:r>
            <a:endParaRPr lang="en-US" dirty="0" smtClean="0"/>
          </a:p>
          <a:p>
            <a:r>
              <a:rPr lang="en-US" dirty="0" smtClean="0"/>
              <a:t>Sting</a:t>
            </a:r>
          </a:p>
          <a:p>
            <a:r>
              <a:rPr lang="en-US" dirty="0" smtClean="0"/>
              <a:t>bite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90" y="797621"/>
            <a:ext cx="5792053" cy="48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bugs live in beds</a:t>
            </a:r>
          </a:p>
          <a:p>
            <a:r>
              <a:rPr lang="en-US" dirty="0" smtClean="0"/>
              <a:t>Houses</a:t>
            </a:r>
          </a:p>
          <a:p>
            <a:r>
              <a:rPr lang="en-US" dirty="0" smtClean="0"/>
              <a:t>“nests”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In the 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7" y="1499204"/>
            <a:ext cx="3806372" cy="38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3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smtClean="0"/>
              <a:t>Bugs that live in VT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3" y="1588311"/>
            <a:ext cx="2510194" cy="2008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72" y="1690688"/>
            <a:ext cx="2159000" cy="180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86" y="1690688"/>
            <a:ext cx="2159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4" y="4310743"/>
            <a:ext cx="2003780" cy="2003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3706223"/>
            <a:ext cx="3374570" cy="21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6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Insects</vt:lpstr>
      <vt:lpstr>Characteristics</vt:lpstr>
      <vt:lpstr>EVEN MORE CHARACTERISTICS</vt:lpstr>
      <vt:lpstr>More Characteristics </vt:lpstr>
      <vt:lpstr>Behaviors</vt:lpstr>
      <vt:lpstr>Environments</vt:lpstr>
      <vt:lpstr>5 Bugs that live in VT</vt:lpstr>
    </vt:vector>
  </TitlesOfParts>
  <Company>SBSD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Insects</dc:title>
  <dc:creator>Patrick Slattery</dc:creator>
  <cp:lastModifiedBy>Patrick Slattery</cp:lastModifiedBy>
  <cp:revision>5</cp:revision>
  <dcterms:created xsi:type="dcterms:W3CDTF">2013-11-05T20:15:02Z</dcterms:created>
  <dcterms:modified xsi:type="dcterms:W3CDTF">2013-11-07T13:34:08Z</dcterms:modified>
</cp:coreProperties>
</file>