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1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2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3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4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notesSlides/notesSlide5.xml" ContentType="application/vnd.openxmlformats-officedocument.presentationml.notesSlid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6.xml" ContentType="application/vnd.openxmlformats-officedocument.presentationml.notesSlide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7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notesSlides/notesSlide8.xml" ContentType="application/vnd.openxmlformats-officedocument.presentationml.notesSlide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notesSlides/notesSlide9.xml" ContentType="application/vnd.openxmlformats-officedocument.presentationml.notesSlide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notesSlides/notesSlide10.xml" ContentType="application/vnd.openxmlformats-officedocument.presentationml.notesSlide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notesSlides/notesSlide11.xml" ContentType="application/vnd.openxmlformats-officedocument.presentationml.notesSlide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notesSlides/notesSlide12.xml" ContentType="application/vnd.openxmlformats-officedocument.presentationml.notesSlide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notesSlides/notesSlide13.xml" ContentType="application/vnd.openxmlformats-officedocument.presentationml.notesSlide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notesSlides/notesSlide14.xml" ContentType="application/vnd.openxmlformats-officedocument.presentationml.notesSlide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notesSlides/notesSlide15.xml" ContentType="application/vnd.openxmlformats-officedocument.presentationml.notesSlide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notesSlides/notesSlide16.xml" ContentType="application/vnd.openxmlformats-officedocument.presentationml.notesSlide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notesSlides/notesSlide17.xml" ContentType="application/vnd.openxmlformats-officedocument.presentationml.notesSlide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notesSlides/notesSlide18.xml" ContentType="application/vnd.openxmlformats-officedocument.presentationml.notesSlide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notesSlides/notesSlide19.xml" ContentType="application/vnd.openxmlformats-officedocument.presentationml.notesSlide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notesSlides/notesSlide20.xml" ContentType="application/vnd.openxmlformats-officedocument.presentationml.notesSlide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notesSlides/notesSlide21.xml" ContentType="application/vnd.openxmlformats-officedocument.presentationml.notesSlide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notesSlides/notesSlide22.xml" ContentType="application/vnd.openxmlformats-officedocument.presentationml.notesSlide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notesSlides/notesSlide23.xml" ContentType="application/vnd.openxmlformats-officedocument.presentationml.notesSlide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notesSlides/notesSlide24.xml" ContentType="application/vnd.openxmlformats-officedocument.presentationml.notesSlide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notesSlides/notesSlide25.xml" ContentType="application/vnd.openxmlformats-officedocument.presentationml.notesSlide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notesSlides/notesSlide26.xml" ContentType="application/vnd.openxmlformats-officedocument.presentationml.notesSlide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notesSlides/notesSlide27.xml" ContentType="application/vnd.openxmlformats-officedocument.presentationml.notesSlide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notesSlides/notesSlide28.xml" ContentType="application/vnd.openxmlformats-officedocument.presentationml.notesSlide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notesSlides/notesSlide29.xml" ContentType="application/vnd.openxmlformats-officedocument.presentationml.notesSlide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notesSlides/notesSlide30.xml" ContentType="application/vnd.openxmlformats-officedocument.presentationml.notesSlide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notesSlides/notesSlide31.xml" ContentType="application/vnd.openxmlformats-officedocument.presentationml.notesSlide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notesSlides/notesSlide32.xml" ContentType="application/vnd.openxmlformats-officedocument.presentationml.notesSlide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notesSlides/notesSlide33.xml" ContentType="application/vnd.openxmlformats-officedocument.presentationml.notesSlide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notesSlides/notesSlide34.xml" ContentType="application/vnd.openxmlformats-officedocument.presentationml.notesSlide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notesSlides/notesSlide35.xml" ContentType="application/vnd.openxmlformats-officedocument.presentationml.notesSlide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notesSlides/notesSlide36.xml" ContentType="application/vnd.openxmlformats-officedocument.presentationml.notesSlide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notesSlides/notesSlide37.xml" ContentType="application/vnd.openxmlformats-officedocument.presentationml.notesSlide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notesSlides/notesSlide38.xml" ContentType="application/vnd.openxmlformats-officedocument.presentationml.notesSlide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notesSlides/notesSlide39.xml" ContentType="application/vnd.openxmlformats-officedocument.presentationml.notesSlide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notesSlides/notesSlide40.xml" ContentType="application/vnd.openxmlformats-officedocument.presentationml.notesSlide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notesSlides/notesSlide41.xml" ContentType="application/vnd.openxmlformats-officedocument.presentationml.notesSlide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notesSlides/notesSlide42.xml" ContentType="application/vnd.openxmlformats-officedocument.presentationml.notesSlide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notesSlides/notesSlide43.xml" ContentType="application/vnd.openxmlformats-officedocument.presentationml.notesSlide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notesSlides/notesSlide44.xml" ContentType="application/vnd.openxmlformats-officedocument.presentationml.notesSlide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notesSlides/notesSlide45.xml" ContentType="application/vnd.openxmlformats-officedocument.presentationml.notesSlide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notesSlides/notesSlide46.xml" ContentType="application/vnd.openxmlformats-officedocument.presentationml.notesSlide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notesSlides/notesSlide47.xml" ContentType="application/vnd.openxmlformats-officedocument.presentationml.notesSlide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notesSlides/notesSlide48.xml" ContentType="application/vnd.openxmlformats-officedocument.presentationml.notesSlide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notesSlides/notesSlide49.xml" ContentType="application/vnd.openxmlformats-officedocument.presentationml.notesSlide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notesSlides/notesSlide50.xml" ContentType="application/vnd.openxmlformats-officedocument.presentationml.notesSlide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notesSlides/notesSlide51.xml" ContentType="application/vnd.openxmlformats-officedocument.presentationml.notesSlide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notesSlides/notesSlide52.xml" ContentType="application/vnd.openxmlformats-officedocument.presentationml.notesSlide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notesSlides/notesSlide53.xml" ContentType="application/vnd.openxmlformats-officedocument.presentationml.notesSlide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notesSlides/notesSlide54.xml" ContentType="application/vnd.openxmlformats-officedocument.presentationml.notesSlide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93" r:id="rId6"/>
    <p:sldId id="294" r:id="rId7"/>
    <p:sldId id="29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5055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outlineViewPr>
    <p:cViewPr>
      <p:scale>
        <a:sx n="33" d="100"/>
        <a:sy n="33" d="100"/>
      </p:scale>
      <p:origin x="0" y="-129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48F94-1D3E-494D-B785-3CF4157D174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s-ES"/>
        </a:p>
      </dgm:t>
    </dgm:pt>
    <dgm:pt modelId="{3DBA3008-8F9B-4AB6-8032-C5B2F4CE94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8AA4788A-3965-4E10-9598-6986A3451394}" type="parTrans" cxnId="{919374DE-ECD5-409F-BBD5-7B4C5D03021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FBB30768-BDFD-47ED-A50C-20EC95579B4C}" type="sibTrans" cxnId="{919374DE-ECD5-409F-BBD5-7B4C5D030213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00808B74-3A3F-477C-955D-B68564390437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9</a:t>
          </a:r>
          <a:endParaRPr lang="es-ES" dirty="0">
            <a:solidFill>
              <a:schemeClr val="tx1"/>
            </a:solidFill>
          </a:endParaRPr>
        </a:p>
      </dgm:t>
    </dgm:pt>
    <dgm:pt modelId="{60E8EF19-29F9-4170-A919-46ADB438A606}" type="parTrans" cxnId="{96BCB5CD-A96A-4985-8E6B-F9D336739F4E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DDFD480C-A5AF-4639-B306-B6240CD67599}" type="sibTrans" cxnId="{96BCB5CD-A96A-4985-8E6B-F9D336739F4E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EEFC9BB1-2C8C-4631-86AD-CAC43E96D793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</a:t>
          </a:r>
          <a:endParaRPr lang="es-ES" dirty="0">
            <a:solidFill>
              <a:schemeClr val="tx1"/>
            </a:solidFill>
          </a:endParaRPr>
        </a:p>
      </dgm:t>
    </dgm:pt>
    <dgm:pt modelId="{4CDBC1BA-A657-4690-8C46-76104395DC14}" type="parTrans" cxnId="{CAA99337-CC31-4454-9A31-C14398A7A875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30972E34-3FF6-4457-A092-4E72631A6890}" type="sibTrans" cxnId="{CAA99337-CC31-4454-9A31-C14398A7A875}">
      <dgm:prSet/>
      <dgm:spPr/>
      <dgm:t>
        <a:bodyPr/>
        <a:lstStyle/>
        <a:p>
          <a:endParaRPr lang="es-ES">
            <a:solidFill>
              <a:schemeClr val="tx1"/>
            </a:solidFill>
          </a:endParaRPr>
        </a:p>
      </dgm:t>
    </dgm:pt>
    <dgm:pt modelId="{CEA80A99-7920-4CEB-A4DC-5CB8600209EC}" type="pres">
      <dgm:prSet presAssocID="{93148F94-1D3E-494D-B785-3CF4157D174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6BCA09-1ACE-48D8-A7EC-3F10F9589908}" type="pres">
      <dgm:prSet presAssocID="{3DBA3008-8F9B-4AB6-8032-C5B2F4CE94C4}" presName="hierRoot1" presStyleCnt="0">
        <dgm:presLayoutVars>
          <dgm:hierBranch val="init"/>
        </dgm:presLayoutVars>
      </dgm:prSet>
      <dgm:spPr/>
    </dgm:pt>
    <dgm:pt modelId="{A6FA61CB-FCD6-4A20-875A-BDE682516D2C}" type="pres">
      <dgm:prSet presAssocID="{3DBA3008-8F9B-4AB6-8032-C5B2F4CE94C4}" presName="rootComposite1" presStyleCnt="0"/>
      <dgm:spPr/>
    </dgm:pt>
    <dgm:pt modelId="{4924F419-8F59-4263-82F2-103B8A25AD22}" type="pres">
      <dgm:prSet presAssocID="{3DBA3008-8F9B-4AB6-8032-C5B2F4CE94C4}" presName="rootText1" presStyleLbl="alignAcc1" presStyleIdx="0" presStyleCnt="0">
        <dgm:presLayoutVars>
          <dgm:chPref val="3"/>
        </dgm:presLayoutVars>
      </dgm:prSet>
      <dgm:spPr/>
    </dgm:pt>
    <dgm:pt modelId="{0C6EF467-6758-4693-B7A8-E322BFFCBC60}" type="pres">
      <dgm:prSet presAssocID="{3DBA3008-8F9B-4AB6-8032-C5B2F4CE94C4}" presName="topArc1" presStyleLbl="parChTrans1D1" presStyleIdx="0" presStyleCnt="6"/>
      <dgm:spPr/>
    </dgm:pt>
    <dgm:pt modelId="{CFD08983-10DF-4046-8925-42DA64DF6083}" type="pres">
      <dgm:prSet presAssocID="{3DBA3008-8F9B-4AB6-8032-C5B2F4CE94C4}" presName="bottomArc1" presStyleLbl="parChTrans1D1" presStyleIdx="1" presStyleCnt="6"/>
      <dgm:spPr/>
    </dgm:pt>
    <dgm:pt modelId="{C898196F-6A4F-4C05-92C6-B3165A32F27B}" type="pres">
      <dgm:prSet presAssocID="{3DBA3008-8F9B-4AB6-8032-C5B2F4CE94C4}" presName="topConnNode1" presStyleLbl="node1" presStyleIdx="0" presStyleCnt="0"/>
      <dgm:spPr/>
    </dgm:pt>
    <dgm:pt modelId="{8960F0D8-568B-4987-82BD-D921D3F3C4FA}" type="pres">
      <dgm:prSet presAssocID="{3DBA3008-8F9B-4AB6-8032-C5B2F4CE94C4}" presName="hierChild2" presStyleCnt="0"/>
      <dgm:spPr/>
    </dgm:pt>
    <dgm:pt modelId="{FB21B72D-7E08-4C5F-8DDD-6D6083E654D7}" type="pres">
      <dgm:prSet presAssocID="{60E8EF19-29F9-4170-A919-46ADB438A606}" presName="Name28" presStyleLbl="parChTrans1D2" presStyleIdx="0" presStyleCnt="2"/>
      <dgm:spPr/>
    </dgm:pt>
    <dgm:pt modelId="{FB4D4E1A-23CD-4AA6-B332-47B16915EEB1}" type="pres">
      <dgm:prSet presAssocID="{00808B74-3A3F-477C-955D-B68564390437}" presName="hierRoot2" presStyleCnt="0">
        <dgm:presLayoutVars>
          <dgm:hierBranch val="init"/>
        </dgm:presLayoutVars>
      </dgm:prSet>
      <dgm:spPr/>
    </dgm:pt>
    <dgm:pt modelId="{0FF3F592-7D3F-46C1-B352-66605067A558}" type="pres">
      <dgm:prSet presAssocID="{00808B74-3A3F-477C-955D-B68564390437}" presName="rootComposite2" presStyleCnt="0"/>
      <dgm:spPr/>
    </dgm:pt>
    <dgm:pt modelId="{EC56A0C2-7B13-40E1-991D-19E3309C0E56}" type="pres">
      <dgm:prSet presAssocID="{00808B74-3A3F-477C-955D-B68564390437}" presName="rootText2" presStyleLbl="alignAcc1" presStyleIdx="0" presStyleCnt="0" custLinFactX="18164" custLinFactNeighborX="100000" custLinFactNeighborY="14448">
        <dgm:presLayoutVars>
          <dgm:chPref val="3"/>
        </dgm:presLayoutVars>
      </dgm:prSet>
      <dgm:spPr/>
    </dgm:pt>
    <dgm:pt modelId="{5B35CF96-93DA-4C09-8250-80DF6F21ECE7}" type="pres">
      <dgm:prSet presAssocID="{00808B74-3A3F-477C-955D-B68564390437}" presName="topArc2" presStyleLbl="parChTrans1D1" presStyleIdx="2" presStyleCnt="6"/>
      <dgm:spPr/>
    </dgm:pt>
    <dgm:pt modelId="{4A980424-7A26-443C-A868-7F8398D37F02}" type="pres">
      <dgm:prSet presAssocID="{00808B74-3A3F-477C-955D-B68564390437}" presName="bottomArc2" presStyleLbl="parChTrans1D1" presStyleIdx="3" presStyleCnt="6"/>
      <dgm:spPr/>
    </dgm:pt>
    <dgm:pt modelId="{1BD33B35-025D-4BB3-8677-77E35E0B7542}" type="pres">
      <dgm:prSet presAssocID="{00808B74-3A3F-477C-955D-B68564390437}" presName="topConnNode2" presStyleLbl="node2" presStyleIdx="0" presStyleCnt="0"/>
      <dgm:spPr/>
    </dgm:pt>
    <dgm:pt modelId="{685D9A2C-FCF2-43FC-B005-A2860E0CF628}" type="pres">
      <dgm:prSet presAssocID="{00808B74-3A3F-477C-955D-B68564390437}" presName="hierChild4" presStyleCnt="0"/>
      <dgm:spPr/>
    </dgm:pt>
    <dgm:pt modelId="{09E2A999-0C1B-416C-9C1C-275CDCD6F350}" type="pres">
      <dgm:prSet presAssocID="{00808B74-3A3F-477C-955D-B68564390437}" presName="hierChild5" presStyleCnt="0"/>
      <dgm:spPr/>
    </dgm:pt>
    <dgm:pt modelId="{212BC822-6772-4EB3-B50C-52D019DF0F6F}" type="pres">
      <dgm:prSet presAssocID="{4CDBC1BA-A657-4690-8C46-76104395DC14}" presName="Name28" presStyleLbl="parChTrans1D2" presStyleIdx="1" presStyleCnt="2"/>
      <dgm:spPr/>
    </dgm:pt>
    <dgm:pt modelId="{5FF0FCB6-C5BB-42DB-947F-9D4826803926}" type="pres">
      <dgm:prSet presAssocID="{EEFC9BB1-2C8C-4631-86AD-CAC43E96D793}" presName="hierRoot2" presStyleCnt="0">
        <dgm:presLayoutVars>
          <dgm:hierBranch val="init"/>
        </dgm:presLayoutVars>
      </dgm:prSet>
      <dgm:spPr/>
    </dgm:pt>
    <dgm:pt modelId="{132E3357-B251-4ED3-888A-EBF63179B0AD}" type="pres">
      <dgm:prSet presAssocID="{EEFC9BB1-2C8C-4631-86AD-CAC43E96D793}" presName="rootComposite2" presStyleCnt="0"/>
      <dgm:spPr/>
    </dgm:pt>
    <dgm:pt modelId="{0DAA39EE-DDFD-4E81-B453-F006FC9C906F}" type="pres">
      <dgm:prSet presAssocID="{EEFC9BB1-2C8C-4631-86AD-CAC43E96D793}" presName="rootText2" presStyleLbl="alignAcc1" presStyleIdx="0" presStyleCnt="0" custLinFactX="-20041" custLinFactNeighborX="-100000" custLinFactNeighborY="14082">
        <dgm:presLayoutVars>
          <dgm:chPref val="3"/>
        </dgm:presLayoutVars>
      </dgm:prSet>
      <dgm:spPr/>
    </dgm:pt>
    <dgm:pt modelId="{9765F339-CAA5-420B-B36C-E31070EEC1D7}" type="pres">
      <dgm:prSet presAssocID="{EEFC9BB1-2C8C-4631-86AD-CAC43E96D793}" presName="topArc2" presStyleLbl="parChTrans1D1" presStyleIdx="4" presStyleCnt="6"/>
      <dgm:spPr/>
    </dgm:pt>
    <dgm:pt modelId="{274512F5-C369-40AE-BC92-A99360A08A6F}" type="pres">
      <dgm:prSet presAssocID="{EEFC9BB1-2C8C-4631-86AD-CAC43E96D793}" presName="bottomArc2" presStyleLbl="parChTrans1D1" presStyleIdx="5" presStyleCnt="6"/>
      <dgm:spPr/>
    </dgm:pt>
    <dgm:pt modelId="{E80A39CD-B512-4234-BC71-EA595BBD4155}" type="pres">
      <dgm:prSet presAssocID="{EEFC9BB1-2C8C-4631-86AD-CAC43E96D793}" presName="topConnNode2" presStyleLbl="node2" presStyleIdx="0" presStyleCnt="0"/>
      <dgm:spPr/>
    </dgm:pt>
    <dgm:pt modelId="{BCF513EC-EC94-48D8-8C67-F97FC9912760}" type="pres">
      <dgm:prSet presAssocID="{EEFC9BB1-2C8C-4631-86AD-CAC43E96D793}" presName="hierChild4" presStyleCnt="0"/>
      <dgm:spPr/>
    </dgm:pt>
    <dgm:pt modelId="{DEDC319D-9918-4090-A9AA-297BCC25CFB2}" type="pres">
      <dgm:prSet presAssocID="{EEFC9BB1-2C8C-4631-86AD-CAC43E96D793}" presName="hierChild5" presStyleCnt="0"/>
      <dgm:spPr/>
    </dgm:pt>
    <dgm:pt modelId="{B22737A6-64CF-45C7-B15E-B7A87D6709E0}" type="pres">
      <dgm:prSet presAssocID="{3DBA3008-8F9B-4AB6-8032-C5B2F4CE94C4}" presName="hierChild3" presStyleCnt="0"/>
      <dgm:spPr/>
    </dgm:pt>
  </dgm:ptLst>
  <dgm:cxnLst>
    <dgm:cxn modelId="{28B47804-AA46-4CB9-B6A4-4E690814DBC9}" type="presOf" srcId="{00808B74-3A3F-477C-955D-B68564390437}" destId="{1BD33B35-025D-4BB3-8677-77E35E0B7542}" srcOrd="1" destOrd="0" presId="urn:microsoft.com/office/officeart/2008/layout/HalfCircleOrganizationChart"/>
    <dgm:cxn modelId="{1955F91C-5875-4DD1-B4EB-99F79F8CF1C5}" type="presOf" srcId="{3DBA3008-8F9B-4AB6-8032-C5B2F4CE94C4}" destId="{C898196F-6A4F-4C05-92C6-B3165A32F27B}" srcOrd="1" destOrd="0" presId="urn:microsoft.com/office/officeart/2008/layout/HalfCircleOrganizationChart"/>
    <dgm:cxn modelId="{CAA99337-CC31-4454-9A31-C14398A7A875}" srcId="{3DBA3008-8F9B-4AB6-8032-C5B2F4CE94C4}" destId="{EEFC9BB1-2C8C-4631-86AD-CAC43E96D793}" srcOrd="1" destOrd="0" parTransId="{4CDBC1BA-A657-4690-8C46-76104395DC14}" sibTransId="{30972E34-3FF6-4457-A092-4E72631A6890}"/>
    <dgm:cxn modelId="{CF1CDF5D-BF22-4DDF-86AF-70CA1542DD96}" type="presOf" srcId="{EEFC9BB1-2C8C-4631-86AD-CAC43E96D793}" destId="{0DAA39EE-DDFD-4E81-B453-F006FC9C906F}" srcOrd="0" destOrd="0" presId="urn:microsoft.com/office/officeart/2008/layout/HalfCircleOrganizationChart"/>
    <dgm:cxn modelId="{3DDBFB72-D141-494A-B267-5D21AFD752DB}" type="presOf" srcId="{EEFC9BB1-2C8C-4631-86AD-CAC43E96D793}" destId="{E80A39CD-B512-4234-BC71-EA595BBD4155}" srcOrd="1" destOrd="0" presId="urn:microsoft.com/office/officeart/2008/layout/HalfCircleOrganizationChart"/>
    <dgm:cxn modelId="{795AF176-E15B-4BC2-A993-9ABF7EDF83EE}" type="presOf" srcId="{93148F94-1D3E-494D-B785-3CF4157D1746}" destId="{CEA80A99-7920-4CEB-A4DC-5CB8600209EC}" srcOrd="0" destOrd="0" presId="urn:microsoft.com/office/officeart/2008/layout/HalfCircleOrganizationChart"/>
    <dgm:cxn modelId="{3ABAEF7D-80D7-49DE-98AB-D1ECD90B396E}" type="presOf" srcId="{3DBA3008-8F9B-4AB6-8032-C5B2F4CE94C4}" destId="{4924F419-8F59-4263-82F2-103B8A25AD22}" srcOrd="0" destOrd="0" presId="urn:microsoft.com/office/officeart/2008/layout/HalfCircleOrganizationChart"/>
    <dgm:cxn modelId="{806EC6C4-AC2C-428F-9A05-997C7F163E85}" type="presOf" srcId="{60E8EF19-29F9-4170-A919-46ADB438A606}" destId="{FB21B72D-7E08-4C5F-8DDD-6D6083E654D7}" srcOrd="0" destOrd="0" presId="urn:microsoft.com/office/officeart/2008/layout/HalfCircleOrganizationChart"/>
    <dgm:cxn modelId="{96BCB5CD-A96A-4985-8E6B-F9D336739F4E}" srcId="{3DBA3008-8F9B-4AB6-8032-C5B2F4CE94C4}" destId="{00808B74-3A3F-477C-955D-B68564390437}" srcOrd="0" destOrd="0" parTransId="{60E8EF19-29F9-4170-A919-46ADB438A606}" sibTransId="{DDFD480C-A5AF-4639-B306-B6240CD67599}"/>
    <dgm:cxn modelId="{5E4B4FD3-D8E4-4E88-A6B0-606276EFBC52}" type="presOf" srcId="{00808B74-3A3F-477C-955D-B68564390437}" destId="{EC56A0C2-7B13-40E1-991D-19E3309C0E56}" srcOrd="0" destOrd="0" presId="urn:microsoft.com/office/officeart/2008/layout/HalfCircleOrganizationChart"/>
    <dgm:cxn modelId="{919374DE-ECD5-409F-BBD5-7B4C5D030213}" srcId="{93148F94-1D3E-494D-B785-3CF4157D1746}" destId="{3DBA3008-8F9B-4AB6-8032-C5B2F4CE94C4}" srcOrd="0" destOrd="0" parTransId="{8AA4788A-3965-4E10-9598-6986A3451394}" sibTransId="{FBB30768-BDFD-47ED-A50C-20EC95579B4C}"/>
    <dgm:cxn modelId="{E85C4DE1-8FC5-4932-BC53-242DCF009AFD}" type="presOf" srcId="{4CDBC1BA-A657-4690-8C46-76104395DC14}" destId="{212BC822-6772-4EB3-B50C-52D019DF0F6F}" srcOrd="0" destOrd="0" presId="urn:microsoft.com/office/officeart/2008/layout/HalfCircleOrganizationChart"/>
    <dgm:cxn modelId="{5539D78A-3A06-4E6A-8982-6F1941632031}" type="presParOf" srcId="{CEA80A99-7920-4CEB-A4DC-5CB8600209EC}" destId="{706BCA09-1ACE-48D8-A7EC-3F10F9589908}" srcOrd="0" destOrd="0" presId="urn:microsoft.com/office/officeart/2008/layout/HalfCircleOrganizationChart"/>
    <dgm:cxn modelId="{76DD30D1-6254-4383-9C13-970E666BB139}" type="presParOf" srcId="{706BCA09-1ACE-48D8-A7EC-3F10F9589908}" destId="{A6FA61CB-FCD6-4A20-875A-BDE682516D2C}" srcOrd="0" destOrd="0" presId="urn:microsoft.com/office/officeart/2008/layout/HalfCircleOrganizationChart"/>
    <dgm:cxn modelId="{90C7B709-593D-4C5A-9397-E6E53E2BB548}" type="presParOf" srcId="{A6FA61CB-FCD6-4A20-875A-BDE682516D2C}" destId="{4924F419-8F59-4263-82F2-103B8A25AD22}" srcOrd="0" destOrd="0" presId="urn:microsoft.com/office/officeart/2008/layout/HalfCircleOrganizationChart"/>
    <dgm:cxn modelId="{829647D0-A872-4BD1-AE7F-408A2C86A3A6}" type="presParOf" srcId="{A6FA61CB-FCD6-4A20-875A-BDE682516D2C}" destId="{0C6EF467-6758-4693-B7A8-E322BFFCBC60}" srcOrd="1" destOrd="0" presId="urn:microsoft.com/office/officeart/2008/layout/HalfCircleOrganizationChart"/>
    <dgm:cxn modelId="{1CFE9F41-FE1E-4F2C-9052-00D9E7556C0F}" type="presParOf" srcId="{A6FA61CB-FCD6-4A20-875A-BDE682516D2C}" destId="{CFD08983-10DF-4046-8925-42DA64DF6083}" srcOrd="2" destOrd="0" presId="urn:microsoft.com/office/officeart/2008/layout/HalfCircleOrganizationChart"/>
    <dgm:cxn modelId="{07000A4B-CF21-4DB1-9784-56FA93EF693C}" type="presParOf" srcId="{A6FA61CB-FCD6-4A20-875A-BDE682516D2C}" destId="{C898196F-6A4F-4C05-92C6-B3165A32F27B}" srcOrd="3" destOrd="0" presId="urn:microsoft.com/office/officeart/2008/layout/HalfCircleOrganizationChart"/>
    <dgm:cxn modelId="{B3139E58-5334-46B9-99C4-27C78E61BFA0}" type="presParOf" srcId="{706BCA09-1ACE-48D8-A7EC-3F10F9589908}" destId="{8960F0D8-568B-4987-82BD-D921D3F3C4FA}" srcOrd="1" destOrd="0" presId="urn:microsoft.com/office/officeart/2008/layout/HalfCircleOrganizationChart"/>
    <dgm:cxn modelId="{BF23EFC5-FBB0-4C1A-867E-57E43CA47084}" type="presParOf" srcId="{8960F0D8-568B-4987-82BD-D921D3F3C4FA}" destId="{FB21B72D-7E08-4C5F-8DDD-6D6083E654D7}" srcOrd="0" destOrd="0" presId="urn:microsoft.com/office/officeart/2008/layout/HalfCircleOrganizationChart"/>
    <dgm:cxn modelId="{D6890140-9A9C-44BE-A99A-1C4791C8D15A}" type="presParOf" srcId="{8960F0D8-568B-4987-82BD-D921D3F3C4FA}" destId="{FB4D4E1A-23CD-4AA6-B332-47B16915EEB1}" srcOrd="1" destOrd="0" presId="urn:microsoft.com/office/officeart/2008/layout/HalfCircleOrganizationChart"/>
    <dgm:cxn modelId="{D124E9C7-AE3B-4797-A9F9-955BBD7624CC}" type="presParOf" srcId="{FB4D4E1A-23CD-4AA6-B332-47B16915EEB1}" destId="{0FF3F592-7D3F-46C1-B352-66605067A558}" srcOrd="0" destOrd="0" presId="urn:microsoft.com/office/officeart/2008/layout/HalfCircleOrganizationChart"/>
    <dgm:cxn modelId="{E3483ADA-67F7-46DF-9F09-4EFCCA9E0E8B}" type="presParOf" srcId="{0FF3F592-7D3F-46C1-B352-66605067A558}" destId="{EC56A0C2-7B13-40E1-991D-19E3309C0E56}" srcOrd="0" destOrd="0" presId="urn:microsoft.com/office/officeart/2008/layout/HalfCircleOrganizationChart"/>
    <dgm:cxn modelId="{D5C32D32-84E1-40F4-A2F0-57B444B56D5A}" type="presParOf" srcId="{0FF3F592-7D3F-46C1-B352-66605067A558}" destId="{5B35CF96-93DA-4C09-8250-80DF6F21ECE7}" srcOrd="1" destOrd="0" presId="urn:microsoft.com/office/officeart/2008/layout/HalfCircleOrganizationChart"/>
    <dgm:cxn modelId="{8F489513-3A25-4DAA-B98F-5826AA879566}" type="presParOf" srcId="{0FF3F592-7D3F-46C1-B352-66605067A558}" destId="{4A980424-7A26-443C-A868-7F8398D37F02}" srcOrd="2" destOrd="0" presId="urn:microsoft.com/office/officeart/2008/layout/HalfCircleOrganizationChart"/>
    <dgm:cxn modelId="{0490C776-415F-422F-BA92-4A28E48FDCF4}" type="presParOf" srcId="{0FF3F592-7D3F-46C1-B352-66605067A558}" destId="{1BD33B35-025D-4BB3-8677-77E35E0B7542}" srcOrd="3" destOrd="0" presId="urn:microsoft.com/office/officeart/2008/layout/HalfCircleOrganizationChart"/>
    <dgm:cxn modelId="{BFF0244B-54F8-46BB-8BF7-55ED8EFFEF89}" type="presParOf" srcId="{FB4D4E1A-23CD-4AA6-B332-47B16915EEB1}" destId="{685D9A2C-FCF2-43FC-B005-A2860E0CF628}" srcOrd="1" destOrd="0" presId="urn:microsoft.com/office/officeart/2008/layout/HalfCircleOrganizationChart"/>
    <dgm:cxn modelId="{79A4194F-5E64-41BA-A83E-E9A8E6F45738}" type="presParOf" srcId="{FB4D4E1A-23CD-4AA6-B332-47B16915EEB1}" destId="{09E2A999-0C1B-416C-9C1C-275CDCD6F350}" srcOrd="2" destOrd="0" presId="urn:microsoft.com/office/officeart/2008/layout/HalfCircleOrganizationChart"/>
    <dgm:cxn modelId="{DACF73E1-F4D7-4BAA-927C-8407D5F25C9F}" type="presParOf" srcId="{8960F0D8-568B-4987-82BD-D921D3F3C4FA}" destId="{212BC822-6772-4EB3-B50C-52D019DF0F6F}" srcOrd="2" destOrd="0" presId="urn:microsoft.com/office/officeart/2008/layout/HalfCircleOrganizationChart"/>
    <dgm:cxn modelId="{3074D153-75E3-4C41-B5A8-0CBCA6EFEE07}" type="presParOf" srcId="{8960F0D8-568B-4987-82BD-D921D3F3C4FA}" destId="{5FF0FCB6-C5BB-42DB-947F-9D4826803926}" srcOrd="3" destOrd="0" presId="urn:microsoft.com/office/officeart/2008/layout/HalfCircleOrganizationChart"/>
    <dgm:cxn modelId="{2B246D94-E8C5-42B2-98C8-2F505A1F24E4}" type="presParOf" srcId="{5FF0FCB6-C5BB-42DB-947F-9D4826803926}" destId="{132E3357-B251-4ED3-888A-EBF63179B0AD}" srcOrd="0" destOrd="0" presId="urn:microsoft.com/office/officeart/2008/layout/HalfCircleOrganizationChart"/>
    <dgm:cxn modelId="{3D4FC343-2E66-4032-AC90-45DCD2F22CA4}" type="presParOf" srcId="{132E3357-B251-4ED3-888A-EBF63179B0AD}" destId="{0DAA39EE-DDFD-4E81-B453-F006FC9C906F}" srcOrd="0" destOrd="0" presId="urn:microsoft.com/office/officeart/2008/layout/HalfCircleOrganizationChart"/>
    <dgm:cxn modelId="{CE71B188-B27F-4FD3-80A4-5D9D2E67DBDE}" type="presParOf" srcId="{132E3357-B251-4ED3-888A-EBF63179B0AD}" destId="{9765F339-CAA5-420B-B36C-E31070EEC1D7}" srcOrd="1" destOrd="0" presId="urn:microsoft.com/office/officeart/2008/layout/HalfCircleOrganizationChart"/>
    <dgm:cxn modelId="{B3763DA1-D7CE-428B-9205-4F0C10488364}" type="presParOf" srcId="{132E3357-B251-4ED3-888A-EBF63179B0AD}" destId="{274512F5-C369-40AE-BC92-A99360A08A6F}" srcOrd="2" destOrd="0" presId="urn:microsoft.com/office/officeart/2008/layout/HalfCircleOrganizationChart"/>
    <dgm:cxn modelId="{0F820D91-BA4C-4A92-AF90-D2D8A2795612}" type="presParOf" srcId="{132E3357-B251-4ED3-888A-EBF63179B0AD}" destId="{E80A39CD-B512-4234-BC71-EA595BBD4155}" srcOrd="3" destOrd="0" presId="urn:microsoft.com/office/officeart/2008/layout/HalfCircleOrganizationChart"/>
    <dgm:cxn modelId="{3BEA8349-9FE2-4899-9D10-4B59E9FB73CF}" type="presParOf" srcId="{5FF0FCB6-C5BB-42DB-947F-9D4826803926}" destId="{BCF513EC-EC94-48D8-8C67-F97FC9912760}" srcOrd="1" destOrd="0" presId="urn:microsoft.com/office/officeart/2008/layout/HalfCircleOrganizationChart"/>
    <dgm:cxn modelId="{291B51E3-6331-4BB7-BA53-0AD8E46E4A51}" type="presParOf" srcId="{5FF0FCB6-C5BB-42DB-947F-9D4826803926}" destId="{DEDC319D-9918-4090-A9AA-297BCC25CFB2}" srcOrd="2" destOrd="0" presId="urn:microsoft.com/office/officeart/2008/layout/HalfCircleOrganizationChart"/>
    <dgm:cxn modelId="{3A7ECF4A-5FFC-413D-B59B-D13FB6EBC6A3}" type="presParOf" srcId="{706BCA09-1ACE-48D8-A7EC-3F10F9589908}" destId="{B22737A6-64CF-45C7-B15E-B7A87D6709E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E30DE21B-2EFF-4F49-B6A4-A9F7564E281A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</a:t>
          </a:r>
          <a:endParaRPr lang="es-ES" dirty="0">
            <a:solidFill>
              <a:schemeClr val="tx1"/>
            </a:solidFill>
          </a:endParaRPr>
        </a:p>
      </dgm:t>
    </dgm:pt>
    <dgm:pt modelId="{ED28BA77-E11D-48A2-902D-06D86760DD4F}" type="parTrans" cxnId="{567719BD-776A-4FF1-B02D-ED3A6C0CE603}">
      <dgm:prSet/>
      <dgm:spPr/>
      <dgm:t>
        <a:bodyPr/>
        <a:lstStyle/>
        <a:p>
          <a:endParaRPr lang="es-ES"/>
        </a:p>
      </dgm:t>
    </dgm:pt>
    <dgm:pt modelId="{14D56418-BE9B-4BB9-846E-FF953FFF9DCF}" type="sibTrans" cxnId="{567719BD-776A-4FF1-B02D-ED3A6C0CE60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4"/>
      <dgm:spPr/>
    </dgm:pt>
    <dgm:pt modelId="{92B75CCB-AE4F-48D5-87E8-09668F9E60AF}" type="pres">
      <dgm:prSet presAssocID="{BD95333F-40FB-40EA-8B81-3EA655381F2D}" presName="bottomArc1" presStyleLbl="parChTrans1D1" presStyleIdx="1" presStyleCnt="14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4"/>
      <dgm:spPr/>
    </dgm:pt>
    <dgm:pt modelId="{F0EE509E-FEB4-4884-ABAD-CF90B2D9038C}" type="pres">
      <dgm:prSet presAssocID="{52FF6C45-7972-4165-A5FF-03E842DBEA0F}" presName="bottomArc2" presStyleLbl="parChTrans1D1" presStyleIdx="3" presStyleCnt="14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4"/>
      <dgm:spPr/>
    </dgm:pt>
    <dgm:pt modelId="{C4A570DA-29F6-446A-8952-E0D7220CCCD4}" type="pres">
      <dgm:prSet presAssocID="{F4F5F84A-C4AF-4B47-A1D0-4FD98F95EF20}" presName="bottomArc2" presStyleLbl="parChTrans1D1" presStyleIdx="5" presStyleCnt="14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2234" custLinFactNeighborY="277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4"/>
      <dgm:spPr/>
    </dgm:pt>
    <dgm:pt modelId="{D3391870-4FEF-46C5-9844-5FF214BACEAE}" type="pres">
      <dgm:prSet presAssocID="{C46352E0-4415-4F09-AF84-3EBE228E11E9}" presName="bottomArc2" presStyleLbl="parChTrans1D1" presStyleIdx="7" presStyleCnt="14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241567B5-912C-4C4C-8C8F-D40B9CE7B171}" type="pres">
      <dgm:prSet presAssocID="{ED28BA77-E11D-48A2-902D-06D86760DD4F}" presName="Name28" presStyleLbl="parChTrans1D4" presStyleIdx="0" presStyleCnt="1"/>
      <dgm:spPr/>
    </dgm:pt>
    <dgm:pt modelId="{F2C9DD1C-1491-4F7F-A5F1-3413256E3D17}" type="pres">
      <dgm:prSet presAssocID="{E30DE21B-2EFF-4F49-B6A4-A9F7564E281A}" presName="hierRoot2" presStyleCnt="0">
        <dgm:presLayoutVars>
          <dgm:hierBranch val="init"/>
        </dgm:presLayoutVars>
      </dgm:prSet>
      <dgm:spPr/>
    </dgm:pt>
    <dgm:pt modelId="{FF6FF929-50A1-41B1-9D14-A92F09DCCF3D}" type="pres">
      <dgm:prSet presAssocID="{E30DE21B-2EFF-4F49-B6A4-A9F7564E281A}" presName="rootComposite2" presStyleCnt="0"/>
      <dgm:spPr/>
    </dgm:pt>
    <dgm:pt modelId="{1D59B10A-430A-4B19-BE90-1A39F6AAD40C}" type="pres">
      <dgm:prSet presAssocID="{E30DE21B-2EFF-4F49-B6A4-A9F7564E281A}" presName="rootText2" presStyleLbl="alignAcc1" presStyleIdx="0" presStyleCnt="0" custLinFactX="-7168" custLinFactNeighborX="-100000">
        <dgm:presLayoutVars>
          <dgm:chPref val="3"/>
        </dgm:presLayoutVars>
      </dgm:prSet>
      <dgm:spPr/>
    </dgm:pt>
    <dgm:pt modelId="{455F0577-BBC9-40CA-BB14-062094B32140}" type="pres">
      <dgm:prSet presAssocID="{E30DE21B-2EFF-4F49-B6A4-A9F7564E281A}" presName="topArc2" presStyleLbl="parChTrans1D1" presStyleIdx="8" presStyleCnt="14"/>
      <dgm:spPr/>
    </dgm:pt>
    <dgm:pt modelId="{8B76AC2C-BA34-4710-956D-7BC95F39E7FE}" type="pres">
      <dgm:prSet presAssocID="{E30DE21B-2EFF-4F49-B6A4-A9F7564E281A}" presName="bottomArc2" presStyleLbl="parChTrans1D1" presStyleIdx="9" presStyleCnt="14"/>
      <dgm:spPr/>
    </dgm:pt>
    <dgm:pt modelId="{87FCA11D-2595-4863-B8C1-85537147EE62}" type="pres">
      <dgm:prSet presAssocID="{E30DE21B-2EFF-4F49-B6A4-A9F7564E281A}" presName="topConnNode2" presStyleLbl="node4" presStyleIdx="0" presStyleCnt="0"/>
      <dgm:spPr/>
    </dgm:pt>
    <dgm:pt modelId="{BBE1B235-A070-448C-8966-2CFB10297DBF}" type="pres">
      <dgm:prSet presAssocID="{E30DE21B-2EFF-4F49-B6A4-A9F7564E281A}" presName="hierChild4" presStyleCnt="0"/>
      <dgm:spPr/>
    </dgm:pt>
    <dgm:pt modelId="{FFB149F2-E676-4AAB-B4D2-35C798834C50}" type="pres">
      <dgm:prSet presAssocID="{E30DE21B-2EFF-4F49-B6A4-A9F7564E281A}" presName="hierChild5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10" presStyleCnt="14"/>
      <dgm:spPr/>
    </dgm:pt>
    <dgm:pt modelId="{7FE3976D-73DB-45FF-A3FE-A40B705A2014}" type="pres">
      <dgm:prSet presAssocID="{8D7C01A4-F139-4ED1-A47A-37C6B1A6D9C4}" presName="bottomArc2" presStyleLbl="parChTrans1D1" presStyleIdx="11" presStyleCnt="14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2" presStyleCnt="14"/>
      <dgm:spPr/>
    </dgm:pt>
    <dgm:pt modelId="{49AB4FA7-4114-4257-9B54-C6570371B894}" type="pres">
      <dgm:prSet presAssocID="{209F205C-C636-426C-B5E3-FC40EA0271F4}" presName="bottomArc2" presStyleLbl="parChTrans1D1" presStyleIdx="13" presStyleCnt="14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DFFBA47F-3BD3-41C6-B639-ADECEDDD691F}" type="presOf" srcId="{ED28BA77-E11D-48A2-902D-06D86760DD4F}" destId="{241567B5-912C-4C4C-8C8F-D40B9CE7B17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D8CACF8C-CD84-44C9-96CD-F3A55499FA81}" type="presOf" srcId="{E30DE21B-2EFF-4F49-B6A4-A9F7564E281A}" destId="{1D59B10A-430A-4B19-BE90-1A39F6AAD40C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567719BD-776A-4FF1-B02D-ED3A6C0CE603}" srcId="{C46352E0-4415-4F09-AF84-3EBE228E11E9}" destId="{E30DE21B-2EFF-4F49-B6A4-A9F7564E281A}" srcOrd="0" destOrd="0" parTransId="{ED28BA77-E11D-48A2-902D-06D86760DD4F}" sibTransId="{14D56418-BE9B-4BB9-846E-FF953FFF9DCF}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19520CD6-5FC4-4FD7-B45F-2034C14DBA6B}" type="presOf" srcId="{E30DE21B-2EFF-4F49-B6A4-A9F7564E281A}" destId="{87FCA11D-2595-4863-B8C1-85537147EE62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7F9898C4-7E63-4EDE-874C-1E72BFB341DA}" type="presParOf" srcId="{74F69BCB-0A37-421A-A7CF-D345B8940A7C}" destId="{241567B5-912C-4C4C-8C8F-D40B9CE7B171}" srcOrd="0" destOrd="0" presId="urn:microsoft.com/office/officeart/2008/layout/HalfCircleOrganizationChart"/>
    <dgm:cxn modelId="{AC7B5942-9C37-4E6D-BC9B-208E6A38EABC}" type="presParOf" srcId="{74F69BCB-0A37-421A-A7CF-D345B8940A7C}" destId="{F2C9DD1C-1491-4F7F-A5F1-3413256E3D17}" srcOrd="1" destOrd="0" presId="urn:microsoft.com/office/officeart/2008/layout/HalfCircleOrganizationChart"/>
    <dgm:cxn modelId="{4DB43C90-A017-433F-9B75-06F56A9BCDFA}" type="presParOf" srcId="{F2C9DD1C-1491-4F7F-A5F1-3413256E3D17}" destId="{FF6FF929-50A1-41B1-9D14-A92F09DCCF3D}" srcOrd="0" destOrd="0" presId="urn:microsoft.com/office/officeart/2008/layout/HalfCircleOrganizationChart"/>
    <dgm:cxn modelId="{7D6293C1-2AFD-4937-A4FD-5BCB9C509A58}" type="presParOf" srcId="{FF6FF929-50A1-41B1-9D14-A92F09DCCF3D}" destId="{1D59B10A-430A-4B19-BE90-1A39F6AAD40C}" srcOrd="0" destOrd="0" presId="urn:microsoft.com/office/officeart/2008/layout/HalfCircleOrganizationChart"/>
    <dgm:cxn modelId="{E1320BAA-C7ED-4DA9-A4B3-9DB93BB8DED0}" type="presParOf" srcId="{FF6FF929-50A1-41B1-9D14-A92F09DCCF3D}" destId="{455F0577-BBC9-40CA-BB14-062094B32140}" srcOrd="1" destOrd="0" presId="urn:microsoft.com/office/officeart/2008/layout/HalfCircleOrganizationChart"/>
    <dgm:cxn modelId="{3C1382F8-9762-400C-9C27-869428E4C808}" type="presParOf" srcId="{FF6FF929-50A1-41B1-9D14-A92F09DCCF3D}" destId="{8B76AC2C-BA34-4710-956D-7BC95F39E7FE}" srcOrd="2" destOrd="0" presId="urn:microsoft.com/office/officeart/2008/layout/HalfCircleOrganizationChart"/>
    <dgm:cxn modelId="{7A342B5A-6854-494A-B3C4-B1ED87ECE84C}" type="presParOf" srcId="{FF6FF929-50A1-41B1-9D14-A92F09DCCF3D}" destId="{87FCA11D-2595-4863-B8C1-85537147EE62}" srcOrd="3" destOrd="0" presId="urn:microsoft.com/office/officeart/2008/layout/HalfCircleOrganizationChart"/>
    <dgm:cxn modelId="{4345E17F-F1A5-4D6C-B11B-E8F78C00E07E}" type="presParOf" srcId="{F2C9DD1C-1491-4F7F-A5F1-3413256E3D17}" destId="{BBE1B235-A070-448C-8966-2CFB10297DBF}" srcOrd="1" destOrd="0" presId="urn:microsoft.com/office/officeart/2008/layout/HalfCircleOrganizationChart"/>
    <dgm:cxn modelId="{EF0375DE-AA01-4C4D-A544-72E76021AEE7}" type="presParOf" srcId="{F2C9DD1C-1491-4F7F-A5F1-3413256E3D17}" destId="{FFB149F2-E676-4AAB-B4D2-35C798834C50}" srcOrd="2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E30DE21B-2EFF-4F49-B6A4-A9F7564E281A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6</a:t>
          </a:r>
          <a:endParaRPr lang="es-ES" dirty="0">
            <a:solidFill>
              <a:schemeClr val="tx1"/>
            </a:solidFill>
          </a:endParaRPr>
        </a:p>
      </dgm:t>
    </dgm:pt>
    <dgm:pt modelId="{ED28BA77-E11D-48A2-902D-06D86760DD4F}" type="parTrans" cxnId="{567719BD-776A-4FF1-B02D-ED3A6C0CE603}">
      <dgm:prSet/>
      <dgm:spPr/>
      <dgm:t>
        <a:bodyPr/>
        <a:lstStyle/>
        <a:p>
          <a:endParaRPr lang="es-ES"/>
        </a:p>
      </dgm:t>
    </dgm:pt>
    <dgm:pt modelId="{14D56418-BE9B-4BB9-846E-FF953FFF9DCF}" type="sibTrans" cxnId="{567719BD-776A-4FF1-B02D-ED3A6C0CE60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4"/>
      <dgm:spPr/>
    </dgm:pt>
    <dgm:pt modelId="{92B75CCB-AE4F-48D5-87E8-09668F9E60AF}" type="pres">
      <dgm:prSet presAssocID="{BD95333F-40FB-40EA-8B81-3EA655381F2D}" presName="bottomArc1" presStyleLbl="parChTrans1D1" presStyleIdx="1" presStyleCnt="14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4"/>
      <dgm:spPr/>
    </dgm:pt>
    <dgm:pt modelId="{F0EE509E-FEB4-4884-ABAD-CF90B2D9038C}" type="pres">
      <dgm:prSet presAssocID="{52FF6C45-7972-4165-A5FF-03E842DBEA0F}" presName="bottomArc2" presStyleLbl="parChTrans1D1" presStyleIdx="3" presStyleCnt="14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4"/>
      <dgm:spPr/>
    </dgm:pt>
    <dgm:pt modelId="{C4A570DA-29F6-446A-8952-E0D7220CCCD4}" type="pres">
      <dgm:prSet presAssocID="{F4F5F84A-C4AF-4B47-A1D0-4FD98F95EF20}" presName="bottomArc2" presStyleLbl="parChTrans1D1" presStyleIdx="5" presStyleCnt="14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2234" custLinFactNeighborY="277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4"/>
      <dgm:spPr/>
    </dgm:pt>
    <dgm:pt modelId="{D3391870-4FEF-46C5-9844-5FF214BACEAE}" type="pres">
      <dgm:prSet presAssocID="{C46352E0-4415-4F09-AF84-3EBE228E11E9}" presName="bottomArc2" presStyleLbl="parChTrans1D1" presStyleIdx="7" presStyleCnt="14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241567B5-912C-4C4C-8C8F-D40B9CE7B171}" type="pres">
      <dgm:prSet presAssocID="{ED28BA77-E11D-48A2-902D-06D86760DD4F}" presName="Name28" presStyleLbl="parChTrans1D4" presStyleIdx="0" presStyleCnt="1"/>
      <dgm:spPr/>
    </dgm:pt>
    <dgm:pt modelId="{F2C9DD1C-1491-4F7F-A5F1-3413256E3D17}" type="pres">
      <dgm:prSet presAssocID="{E30DE21B-2EFF-4F49-B6A4-A9F7564E281A}" presName="hierRoot2" presStyleCnt="0">
        <dgm:presLayoutVars>
          <dgm:hierBranch val="init"/>
        </dgm:presLayoutVars>
      </dgm:prSet>
      <dgm:spPr/>
    </dgm:pt>
    <dgm:pt modelId="{FF6FF929-50A1-41B1-9D14-A92F09DCCF3D}" type="pres">
      <dgm:prSet presAssocID="{E30DE21B-2EFF-4F49-B6A4-A9F7564E281A}" presName="rootComposite2" presStyleCnt="0"/>
      <dgm:spPr/>
    </dgm:pt>
    <dgm:pt modelId="{1D59B10A-430A-4B19-BE90-1A39F6AAD40C}" type="pres">
      <dgm:prSet presAssocID="{E30DE21B-2EFF-4F49-B6A4-A9F7564E281A}" presName="rootText2" presStyleLbl="alignAcc1" presStyleIdx="0" presStyleCnt="0" custLinFactX="-7168" custLinFactNeighborX="-100000">
        <dgm:presLayoutVars>
          <dgm:chPref val="3"/>
        </dgm:presLayoutVars>
      </dgm:prSet>
      <dgm:spPr/>
    </dgm:pt>
    <dgm:pt modelId="{455F0577-BBC9-40CA-BB14-062094B32140}" type="pres">
      <dgm:prSet presAssocID="{E30DE21B-2EFF-4F49-B6A4-A9F7564E281A}" presName="topArc2" presStyleLbl="parChTrans1D1" presStyleIdx="8" presStyleCnt="14"/>
      <dgm:spPr/>
    </dgm:pt>
    <dgm:pt modelId="{8B76AC2C-BA34-4710-956D-7BC95F39E7FE}" type="pres">
      <dgm:prSet presAssocID="{E30DE21B-2EFF-4F49-B6A4-A9F7564E281A}" presName="bottomArc2" presStyleLbl="parChTrans1D1" presStyleIdx="9" presStyleCnt="14"/>
      <dgm:spPr/>
    </dgm:pt>
    <dgm:pt modelId="{87FCA11D-2595-4863-B8C1-85537147EE62}" type="pres">
      <dgm:prSet presAssocID="{E30DE21B-2EFF-4F49-B6A4-A9F7564E281A}" presName="topConnNode2" presStyleLbl="node4" presStyleIdx="0" presStyleCnt="0"/>
      <dgm:spPr/>
    </dgm:pt>
    <dgm:pt modelId="{BBE1B235-A070-448C-8966-2CFB10297DBF}" type="pres">
      <dgm:prSet presAssocID="{E30DE21B-2EFF-4F49-B6A4-A9F7564E281A}" presName="hierChild4" presStyleCnt="0"/>
      <dgm:spPr/>
    </dgm:pt>
    <dgm:pt modelId="{FFB149F2-E676-4AAB-B4D2-35C798834C50}" type="pres">
      <dgm:prSet presAssocID="{E30DE21B-2EFF-4F49-B6A4-A9F7564E281A}" presName="hierChild5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10" presStyleCnt="14"/>
      <dgm:spPr/>
    </dgm:pt>
    <dgm:pt modelId="{7FE3976D-73DB-45FF-A3FE-A40B705A2014}" type="pres">
      <dgm:prSet presAssocID="{8D7C01A4-F139-4ED1-A47A-37C6B1A6D9C4}" presName="bottomArc2" presStyleLbl="parChTrans1D1" presStyleIdx="11" presStyleCnt="14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2" presStyleCnt="14"/>
      <dgm:spPr/>
    </dgm:pt>
    <dgm:pt modelId="{49AB4FA7-4114-4257-9B54-C6570371B894}" type="pres">
      <dgm:prSet presAssocID="{209F205C-C636-426C-B5E3-FC40EA0271F4}" presName="bottomArc2" presStyleLbl="parChTrans1D1" presStyleIdx="13" presStyleCnt="14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DFFBA47F-3BD3-41C6-B639-ADECEDDD691F}" type="presOf" srcId="{ED28BA77-E11D-48A2-902D-06D86760DD4F}" destId="{241567B5-912C-4C4C-8C8F-D40B9CE7B17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D8CACF8C-CD84-44C9-96CD-F3A55499FA81}" type="presOf" srcId="{E30DE21B-2EFF-4F49-B6A4-A9F7564E281A}" destId="{1D59B10A-430A-4B19-BE90-1A39F6AAD40C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567719BD-776A-4FF1-B02D-ED3A6C0CE603}" srcId="{C46352E0-4415-4F09-AF84-3EBE228E11E9}" destId="{E30DE21B-2EFF-4F49-B6A4-A9F7564E281A}" srcOrd="0" destOrd="0" parTransId="{ED28BA77-E11D-48A2-902D-06D86760DD4F}" sibTransId="{14D56418-BE9B-4BB9-846E-FF953FFF9DCF}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19520CD6-5FC4-4FD7-B45F-2034C14DBA6B}" type="presOf" srcId="{E30DE21B-2EFF-4F49-B6A4-A9F7564E281A}" destId="{87FCA11D-2595-4863-B8C1-85537147EE62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7F9898C4-7E63-4EDE-874C-1E72BFB341DA}" type="presParOf" srcId="{74F69BCB-0A37-421A-A7CF-D345B8940A7C}" destId="{241567B5-912C-4C4C-8C8F-D40B9CE7B171}" srcOrd="0" destOrd="0" presId="urn:microsoft.com/office/officeart/2008/layout/HalfCircleOrganizationChart"/>
    <dgm:cxn modelId="{AC7B5942-9C37-4E6D-BC9B-208E6A38EABC}" type="presParOf" srcId="{74F69BCB-0A37-421A-A7CF-D345B8940A7C}" destId="{F2C9DD1C-1491-4F7F-A5F1-3413256E3D17}" srcOrd="1" destOrd="0" presId="urn:microsoft.com/office/officeart/2008/layout/HalfCircleOrganizationChart"/>
    <dgm:cxn modelId="{4DB43C90-A017-433F-9B75-06F56A9BCDFA}" type="presParOf" srcId="{F2C9DD1C-1491-4F7F-A5F1-3413256E3D17}" destId="{FF6FF929-50A1-41B1-9D14-A92F09DCCF3D}" srcOrd="0" destOrd="0" presId="urn:microsoft.com/office/officeart/2008/layout/HalfCircleOrganizationChart"/>
    <dgm:cxn modelId="{7D6293C1-2AFD-4937-A4FD-5BCB9C509A58}" type="presParOf" srcId="{FF6FF929-50A1-41B1-9D14-A92F09DCCF3D}" destId="{1D59B10A-430A-4B19-BE90-1A39F6AAD40C}" srcOrd="0" destOrd="0" presId="urn:microsoft.com/office/officeart/2008/layout/HalfCircleOrganizationChart"/>
    <dgm:cxn modelId="{E1320BAA-C7ED-4DA9-A4B3-9DB93BB8DED0}" type="presParOf" srcId="{FF6FF929-50A1-41B1-9D14-A92F09DCCF3D}" destId="{455F0577-BBC9-40CA-BB14-062094B32140}" srcOrd="1" destOrd="0" presId="urn:microsoft.com/office/officeart/2008/layout/HalfCircleOrganizationChart"/>
    <dgm:cxn modelId="{3C1382F8-9762-400C-9C27-869428E4C808}" type="presParOf" srcId="{FF6FF929-50A1-41B1-9D14-A92F09DCCF3D}" destId="{8B76AC2C-BA34-4710-956D-7BC95F39E7FE}" srcOrd="2" destOrd="0" presId="urn:microsoft.com/office/officeart/2008/layout/HalfCircleOrganizationChart"/>
    <dgm:cxn modelId="{7A342B5A-6854-494A-B3C4-B1ED87ECE84C}" type="presParOf" srcId="{FF6FF929-50A1-41B1-9D14-A92F09DCCF3D}" destId="{87FCA11D-2595-4863-B8C1-85537147EE62}" srcOrd="3" destOrd="0" presId="urn:microsoft.com/office/officeart/2008/layout/HalfCircleOrganizationChart"/>
    <dgm:cxn modelId="{4345E17F-F1A5-4D6C-B11B-E8F78C00E07E}" type="presParOf" srcId="{F2C9DD1C-1491-4F7F-A5F1-3413256E3D17}" destId="{BBE1B235-A070-448C-8966-2CFB10297DBF}" srcOrd="1" destOrd="0" presId="urn:microsoft.com/office/officeart/2008/layout/HalfCircleOrganizationChart"/>
    <dgm:cxn modelId="{EF0375DE-AA01-4C4D-A544-72E76021AEE7}" type="presParOf" srcId="{F2C9DD1C-1491-4F7F-A5F1-3413256E3D17}" destId="{FFB149F2-E676-4AAB-B4D2-35C798834C50}" srcOrd="2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4056" custLinFactNeighborX="-18660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17C3A5B8-1099-430A-A2AA-7D3C40946091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14</a:t>
          </a:r>
          <a:endParaRPr lang="es-ES" dirty="0">
            <a:solidFill>
              <a:schemeClr val="tx1"/>
            </a:solidFill>
          </a:endParaRPr>
        </a:p>
      </dgm:t>
    </dgm:pt>
    <dgm:pt modelId="{6886196D-CDF0-4E08-A477-2F914E4CF002}" type="parTrans" cxnId="{34A40EBD-68D3-4649-B6FC-44A325C194EE}">
      <dgm:prSet/>
      <dgm:spPr/>
      <dgm:t>
        <a:bodyPr/>
        <a:lstStyle/>
        <a:p>
          <a:endParaRPr lang="es-ES"/>
        </a:p>
      </dgm:t>
    </dgm:pt>
    <dgm:pt modelId="{1E3D52DE-8C65-450E-A183-7BEE0BB323EE}" type="sibTrans" cxnId="{34A40EBD-68D3-4649-B6FC-44A325C194EE}">
      <dgm:prSet/>
      <dgm:spPr/>
      <dgm:t>
        <a:bodyPr/>
        <a:lstStyle/>
        <a:p>
          <a:endParaRPr lang="es-ES"/>
        </a:p>
      </dgm:t>
    </dgm:pt>
    <dgm:pt modelId="{27E3A8F1-03B8-45E4-9457-B7685CA8F8EB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18</a:t>
          </a:r>
          <a:endParaRPr lang="es-ES" dirty="0">
            <a:solidFill>
              <a:schemeClr val="tx1"/>
            </a:solidFill>
          </a:endParaRPr>
        </a:p>
      </dgm:t>
    </dgm:pt>
    <dgm:pt modelId="{EEAD9FFC-97CB-4CC0-91B4-9218F9EF860B}" type="parTrans" cxnId="{931D9B6B-A68B-46FD-9F83-27700D1CE013}">
      <dgm:prSet/>
      <dgm:spPr/>
      <dgm:t>
        <a:bodyPr/>
        <a:lstStyle/>
        <a:p>
          <a:endParaRPr lang="es-ES"/>
        </a:p>
      </dgm:t>
    </dgm:pt>
    <dgm:pt modelId="{EF3B8FCA-027B-45EF-BBD7-0CF09106C6E4}" type="sibTrans" cxnId="{931D9B6B-A68B-46FD-9F83-27700D1CE013}">
      <dgm:prSet/>
      <dgm:spPr/>
      <dgm:t>
        <a:bodyPr/>
        <a:lstStyle/>
        <a:p>
          <a:endParaRPr lang="es-ES"/>
        </a:p>
      </dgm:t>
    </dgm:pt>
    <dgm:pt modelId="{EC12B05D-0ED6-4892-BD53-B17A5AEFEC8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23</a:t>
          </a:r>
          <a:endParaRPr lang="es-ES" dirty="0">
            <a:solidFill>
              <a:schemeClr val="tx1"/>
            </a:solidFill>
          </a:endParaRPr>
        </a:p>
      </dgm:t>
    </dgm:pt>
    <dgm:pt modelId="{8CCB49EC-6465-47B5-A891-F2461551B5FB}" type="parTrans" cxnId="{7BCA9A6D-83FF-47F0-82C6-8DB6C1081D13}">
      <dgm:prSet/>
      <dgm:spPr/>
      <dgm:t>
        <a:bodyPr/>
        <a:lstStyle/>
        <a:p>
          <a:endParaRPr lang="es-ES"/>
        </a:p>
      </dgm:t>
    </dgm:pt>
    <dgm:pt modelId="{A7BEFA2E-CA6B-4B4D-BF8A-C07BDE708B37}" type="sibTrans" cxnId="{7BCA9A6D-83FF-47F0-82C6-8DB6C1081D1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-1028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8"/>
      <dgm:spPr/>
    </dgm:pt>
    <dgm:pt modelId="{92B75CCB-AE4F-48D5-87E8-09668F9E60AF}" type="pres">
      <dgm:prSet presAssocID="{BD95333F-40FB-40EA-8B81-3EA655381F2D}" presName="bottomArc1" presStyleLbl="parChTrans1D1" presStyleIdx="1" presStyleCnt="8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BD5C50A-80D4-402B-8270-1705282C25F4}" type="pres">
      <dgm:prSet presAssocID="{6886196D-CDF0-4E08-A477-2F914E4CF002}" presName="Name28" presStyleLbl="parChTrans1D2" presStyleIdx="0" presStyleCnt="1"/>
      <dgm:spPr/>
    </dgm:pt>
    <dgm:pt modelId="{43F051F9-8A98-45B7-A9F2-2F357FC13580}" type="pres">
      <dgm:prSet presAssocID="{17C3A5B8-1099-430A-A2AA-7D3C40946091}" presName="hierRoot2" presStyleCnt="0">
        <dgm:presLayoutVars>
          <dgm:hierBranch val="init"/>
        </dgm:presLayoutVars>
      </dgm:prSet>
      <dgm:spPr/>
    </dgm:pt>
    <dgm:pt modelId="{211D8100-380D-4650-844F-939162A1DCCA}" type="pres">
      <dgm:prSet presAssocID="{17C3A5B8-1099-430A-A2AA-7D3C40946091}" presName="rootComposite2" presStyleCnt="0"/>
      <dgm:spPr/>
    </dgm:pt>
    <dgm:pt modelId="{0DDACC66-41EA-4162-972B-0AC1998B7B93}" type="pres">
      <dgm:prSet presAssocID="{17C3A5B8-1099-430A-A2AA-7D3C40946091}" presName="rootText2" presStyleLbl="alignAcc1" presStyleIdx="0" presStyleCnt="0" custLinFactNeighborX="37008">
        <dgm:presLayoutVars>
          <dgm:chPref val="3"/>
        </dgm:presLayoutVars>
      </dgm:prSet>
      <dgm:spPr/>
    </dgm:pt>
    <dgm:pt modelId="{4E05E9E3-8F09-475A-AD55-5F1ACC64E40F}" type="pres">
      <dgm:prSet presAssocID="{17C3A5B8-1099-430A-A2AA-7D3C40946091}" presName="topArc2" presStyleLbl="parChTrans1D1" presStyleIdx="2" presStyleCnt="8"/>
      <dgm:spPr/>
    </dgm:pt>
    <dgm:pt modelId="{A94DE44B-F4E8-40E5-B6CB-398344E295A9}" type="pres">
      <dgm:prSet presAssocID="{17C3A5B8-1099-430A-A2AA-7D3C40946091}" presName="bottomArc2" presStyleLbl="parChTrans1D1" presStyleIdx="3" presStyleCnt="8"/>
      <dgm:spPr/>
    </dgm:pt>
    <dgm:pt modelId="{C49EDE6C-EAAD-4053-8A69-4707E6096256}" type="pres">
      <dgm:prSet presAssocID="{17C3A5B8-1099-430A-A2AA-7D3C40946091}" presName="topConnNode2" presStyleLbl="node2" presStyleIdx="0" presStyleCnt="0"/>
      <dgm:spPr/>
    </dgm:pt>
    <dgm:pt modelId="{E6127B27-C8A0-484A-836F-30A83FE0477D}" type="pres">
      <dgm:prSet presAssocID="{17C3A5B8-1099-430A-A2AA-7D3C40946091}" presName="hierChild4" presStyleCnt="0"/>
      <dgm:spPr/>
    </dgm:pt>
    <dgm:pt modelId="{533BDD36-9CBE-450B-BB09-7176295E196E}" type="pres">
      <dgm:prSet presAssocID="{EEAD9FFC-97CB-4CC0-91B4-9218F9EF860B}" presName="Name28" presStyleLbl="parChTrans1D3" presStyleIdx="0" presStyleCnt="1"/>
      <dgm:spPr/>
    </dgm:pt>
    <dgm:pt modelId="{0D4DCCFA-A557-44AC-99C6-7245F9C662B6}" type="pres">
      <dgm:prSet presAssocID="{27E3A8F1-03B8-45E4-9457-B7685CA8F8EB}" presName="hierRoot2" presStyleCnt="0">
        <dgm:presLayoutVars>
          <dgm:hierBranch val="init"/>
        </dgm:presLayoutVars>
      </dgm:prSet>
      <dgm:spPr/>
    </dgm:pt>
    <dgm:pt modelId="{A7227C0B-FA22-436F-9400-0ABD5431928D}" type="pres">
      <dgm:prSet presAssocID="{27E3A8F1-03B8-45E4-9457-B7685CA8F8EB}" presName="rootComposite2" presStyleCnt="0"/>
      <dgm:spPr/>
    </dgm:pt>
    <dgm:pt modelId="{0A09128F-9A47-4D46-A2A1-3BE0F0A493F4}" type="pres">
      <dgm:prSet presAssocID="{27E3A8F1-03B8-45E4-9457-B7685CA8F8EB}" presName="rootText2" presStyleLbl="alignAcc1" presStyleIdx="0" presStyleCnt="0" custLinFactNeighborX="85329">
        <dgm:presLayoutVars>
          <dgm:chPref val="3"/>
        </dgm:presLayoutVars>
      </dgm:prSet>
      <dgm:spPr/>
    </dgm:pt>
    <dgm:pt modelId="{58407E75-8694-4AF5-8665-6AB108A9F958}" type="pres">
      <dgm:prSet presAssocID="{27E3A8F1-03B8-45E4-9457-B7685CA8F8EB}" presName="topArc2" presStyleLbl="parChTrans1D1" presStyleIdx="4" presStyleCnt="8"/>
      <dgm:spPr/>
    </dgm:pt>
    <dgm:pt modelId="{8C15EF47-492E-40C9-8904-96AA3381F047}" type="pres">
      <dgm:prSet presAssocID="{27E3A8F1-03B8-45E4-9457-B7685CA8F8EB}" presName="bottomArc2" presStyleLbl="parChTrans1D1" presStyleIdx="5" presStyleCnt="8"/>
      <dgm:spPr/>
    </dgm:pt>
    <dgm:pt modelId="{E519E9FC-357D-4F44-B891-04C98C6A9371}" type="pres">
      <dgm:prSet presAssocID="{27E3A8F1-03B8-45E4-9457-B7685CA8F8EB}" presName="topConnNode2" presStyleLbl="node3" presStyleIdx="0" presStyleCnt="0"/>
      <dgm:spPr/>
    </dgm:pt>
    <dgm:pt modelId="{2E21F753-C4B7-4BD5-B676-31A01F22D8D1}" type="pres">
      <dgm:prSet presAssocID="{27E3A8F1-03B8-45E4-9457-B7685CA8F8EB}" presName="hierChild4" presStyleCnt="0"/>
      <dgm:spPr/>
    </dgm:pt>
    <dgm:pt modelId="{F4C25B67-4C32-4E88-B34E-46672BD18A1E}" type="pres">
      <dgm:prSet presAssocID="{8CCB49EC-6465-47B5-A891-F2461551B5FB}" presName="Name28" presStyleLbl="parChTrans1D4" presStyleIdx="0" presStyleCnt="1"/>
      <dgm:spPr/>
    </dgm:pt>
    <dgm:pt modelId="{A7B6F571-B112-4616-AF86-08B6C886029B}" type="pres">
      <dgm:prSet presAssocID="{EC12B05D-0ED6-4892-BD53-B17A5AEFEC8D}" presName="hierRoot2" presStyleCnt="0">
        <dgm:presLayoutVars>
          <dgm:hierBranch val="init"/>
        </dgm:presLayoutVars>
      </dgm:prSet>
      <dgm:spPr/>
    </dgm:pt>
    <dgm:pt modelId="{73783EEA-3AA5-4C99-AF7C-B4C2E84FA6F7}" type="pres">
      <dgm:prSet presAssocID="{EC12B05D-0ED6-4892-BD53-B17A5AEFEC8D}" presName="rootComposite2" presStyleCnt="0"/>
      <dgm:spPr/>
    </dgm:pt>
    <dgm:pt modelId="{9BCCEBC1-43A1-490C-BD67-C7825BB5AEBA}" type="pres">
      <dgm:prSet presAssocID="{EC12B05D-0ED6-4892-BD53-B17A5AEFEC8D}" presName="rootText2" presStyleLbl="alignAcc1" presStyleIdx="0" presStyleCnt="0" custLinFactNeighborX="76903" custLinFactNeighborY="-44982">
        <dgm:presLayoutVars>
          <dgm:chPref val="3"/>
        </dgm:presLayoutVars>
      </dgm:prSet>
      <dgm:spPr/>
    </dgm:pt>
    <dgm:pt modelId="{6462D4C4-88C6-4967-B120-66525F320D81}" type="pres">
      <dgm:prSet presAssocID="{EC12B05D-0ED6-4892-BD53-B17A5AEFEC8D}" presName="topArc2" presStyleLbl="parChTrans1D1" presStyleIdx="6" presStyleCnt="8"/>
      <dgm:spPr/>
    </dgm:pt>
    <dgm:pt modelId="{79B4B9B3-A6D7-4323-8C67-836A3ABE452A}" type="pres">
      <dgm:prSet presAssocID="{EC12B05D-0ED6-4892-BD53-B17A5AEFEC8D}" presName="bottomArc2" presStyleLbl="parChTrans1D1" presStyleIdx="7" presStyleCnt="8"/>
      <dgm:spPr/>
    </dgm:pt>
    <dgm:pt modelId="{DEFA9690-827C-4C97-A591-966AE6DD649E}" type="pres">
      <dgm:prSet presAssocID="{EC12B05D-0ED6-4892-BD53-B17A5AEFEC8D}" presName="topConnNode2" presStyleLbl="node4" presStyleIdx="0" presStyleCnt="0"/>
      <dgm:spPr/>
    </dgm:pt>
    <dgm:pt modelId="{843AEE15-C907-4BB5-BCB3-F919EE7CB2B7}" type="pres">
      <dgm:prSet presAssocID="{EC12B05D-0ED6-4892-BD53-B17A5AEFEC8D}" presName="hierChild4" presStyleCnt="0"/>
      <dgm:spPr/>
    </dgm:pt>
    <dgm:pt modelId="{4359C2E4-6307-41D3-B09E-24C85C9BB485}" type="pres">
      <dgm:prSet presAssocID="{EC12B05D-0ED6-4892-BD53-B17A5AEFEC8D}" presName="hierChild5" presStyleCnt="0"/>
      <dgm:spPr/>
    </dgm:pt>
    <dgm:pt modelId="{CEC6D58C-C5F4-49E2-B1CF-CBD3C11E244E}" type="pres">
      <dgm:prSet presAssocID="{27E3A8F1-03B8-45E4-9457-B7685CA8F8EB}" presName="hierChild5" presStyleCnt="0"/>
      <dgm:spPr/>
    </dgm:pt>
    <dgm:pt modelId="{EE624265-8AFD-44FD-9EC6-82F53C639F66}" type="pres">
      <dgm:prSet presAssocID="{17C3A5B8-1099-430A-A2AA-7D3C40946091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2982B14-DFAA-4074-A08D-1BF575CAF6F8}" type="presOf" srcId="{EEAD9FFC-97CB-4CC0-91B4-9218F9EF860B}" destId="{533BDD36-9CBE-450B-BB09-7176295E196E}" srcOrd="0" destOrd="0" presId="urn:microsoft.com/office/officeart/2008/layout/HalfCircleOrganizationChart"/>
    <dgm:cxn modelId="{1432DD27-57D0-4FCA-A5A5-D21F81E00565}" type="presOf" srcId="{17C3A5B8-1099-430A-A2AA-7D3C40946091}" destId="{0DDACC66-41EA-4162-972B-0AC1998B7B93}" srcOrd="0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931D9B6B-A68B-46FD-9F83-27700D1CE013}" srcId="{17C3A5B8-1099-430A-A2AA-7D3C40946091}" destId="{27E3A8F1-03B8-45E4-9457-B7685CA8F8EB}" srcOrd="0" destOrd="0" parTransId="{EEAD9FFC-97CB-4CC0-91B4-9218F9EF860B}" sibTransId="{EF3B8FCA-027B-45EF-BBD7-0CF09106C6E4}"/>
    <dgm:cxn modelId="{7BCA9A6D-83FF-47F0-82C6-8DB6C1081D13}" srcId="{27E3A8F1-03B8-45E4-9457-B7685CA8F8EB}" destId="{EC12B05D-0ED6-4892-BD53-B17A5AEFEC8D}" srcOrd="0" destOrd="0" parTransId="{8CCB49EC-6465-47B5-A891-F2461551B5FB}" sibTransId="{A7BEFA2E-CA6B-4B4D-BF8A-C07BDE708B37}"/>
    <dgm:cxn modelId="{89619159-F29F-481B-874C-CA3372A68BE7}" type="presOf" srcId="{8CCB49EC-6465-47B5-A891-F2461551B5FB}" destId="{F4C25B67-4C32-4E88-B34E-46672BD18A1E}" srcOrd="0" destOrd="0" presId="urn:microsoft.com/office/officeart/2008/layout/HalfCircleOrganizationChart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93DEAA8C-812F-4266-AC42-B0C1476EF33D}" type="presOf" srcId="{EC12B05D-0ED6-4892-BD53-B17A5AEFEC8D}" destId="{9BCCEBC1-43A1-490C-BD67-C7825BB5AEBA}" srcOrd="0" destOrd="0" presId="urn:microsoft.com/office/officeart/2008/layout/HalfCircleOrganizationChart"/>
    <dgm:cxn modelId="{946E9A93-E24B-40AE-939A-90B455009E66}" type="presOf" srcId="{27E3A8F1-03B8-45E4-9457-B7685CA8F8EB}" destId="{0A09128F-9A47-4D46-A2A1-3BE0F0A493F4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7FD24AA-23DB-4E13-AA7B-FD39B2902DC6}" type="presOf" srcId="{EC12B05D-0ED6-4892-BD53-B17A5AEFEC8D}" destId="{DEFA9690-827C-4C97-A591-966AE6DD649E}" srcOrd="1" destOrd="0" presId="urn:microsoft.com/office/officeart/2008/layout/HalfCircleOrganizationChart"/>
    <dgm:cxn modelId="{2153B4B9-2519-42E0-B391-C5B35317D4CD}" type="presOf" srcId="{17C3A5B8-1099-430A-A2AA-7D3C40946091}" destId="{C49EDE6C-EAAD-4053-8A69-4707E6096256}" srcOrd="1" destOrd="0" presId="urn:microsoft.com/office/officeart/2008/layout/HalfCircleOrganizationChart"/>
    <dgm:cxn modelId="{34A40EBD-68D3-4649-B6FC-44A325C194EE}" srcId="{BD95333F-40FB-40EA-8B81-3EA655381F2D}" destId="{17C3A5B8-1099-430A-A2AA-7D3C40946091}" srcOrd="0" destOrd="0" parTransId="{6886196D-CDF0-4E08-A477-2F914E4CF002}" sibTransId="{1E3D52DE-8C65-450E-A183-7BEE0BB323EE}"/>
    <dgm:cxn modelId="{A31CE3CE-7827-4DAC-8487-F597D21B0728}" type="presOf" srcId="{27E3A8F1-03B8-45E4-9457-B7685CA8F8EB}" destId="{E519E9FC-357D-4F44-B891-04C98C6A9371}" srcOrd="1" destOrd="0" presId="urn:microsoft.com/office/officeart/2008/layout/HalfCircleOrganizationChart"/>
    <dgm:cxn modelId="{7FA8B9F5-8DEF-4127-BE77-EDDAAA4AA95E}" type="presOf" srcId="{6886196D-CDF0-4E08-A477-2F914E4CF002}" destId="{3BD5C50A-80D4-402B-8270-1705282C25F4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3EC2DB31-C755-4FCF-9C51-63D612E461CD}" type="presParOf" srcId="{CFC15C12-6E2E-4256-8E57-35C2457F0B86}" destId="{3BD5C50A-80D4-402B-8270-1705282C25F4}" srcOrd="0" destOrd="0" presId="urn:microsoft.com/office/officeart/2008/layout/HalfCircleOrganizationChart"/>
    <dgm:cxn modelId="{2A712268-B8BD-402C-ACFE-62324AE510ED}" type="presParOf" srcId="{CFC15C12-6E2E-4256-8E57-35C2457F0B86}" destId="{43F051F9-8A98-45B7-A9F2-2F357FC13580}" srcOrd="1" destOrd="0" presId="urn:microsoft.com/office/officeart/2008/layout/HalfCircleOrganizationChart"/>
    <dgm:cxn modelId="{D2F60616-DC49-4ED7-B9ED-2A7A206F32FE}" type="presParOf" srcId="{43F051F9-8A98-45B7-A9F2-2F357FC13580}" destId="{211D8100-380D-4650-844F-939162A1DCCA}" srcOrd="0" destOrd="0" presId="urn:microsoft.com/office/officeart/2008/layout/HalfCircleOrganizationChart"/>
    <dgm:cxn modelId="{EE06FBCF-BE42-403E-BAE5-8269022B56C9}" type="presParOf" srcId="{211D8100-380D-4650-844F-939162A1DCCA}" destId="{0DDACC66-41EA-4162-972B-0AC1998B7B93}" srcOrd="0" destOrd="0" presId="urn:microsoft.com/office/officeart/2008/layout/HalfCircleOrganizationChart"/>
    <dgm:cxn modelId="{D29C59D7-07CD-440F-BC61-53F43C2F1CEB}" type="presParOf" srcId="{211D8100-380D-4650-844F-939162A1DCCA}" destId="{4E05E9E3-8F09-475A-AD55-5F1ACC64E40F}" srcOrd="1" destOrd="0" presId="urn:microsoft.com/office/officeart/2008/layout/HalfCircleOrganizationChart"/>
    <dgm:cxn modelId="{0F69CD91-306E-409F-AB09-258A50D36A9B}" type="presParOf" srcId="{211D8100-380D-4650-844F-939162A1DCCA}" destId="{A94DE44B-F4E8-40E5-B6CB-398344E295A9}" srcOrd="2" destOrd="0" presId="urn:microsoft.com/office/officeart/2008/layout/HalfCircleOrganizationChart"/>
    <dgm:cxn modelId="{67EBB499-D6AB-4170-84EE-79AB54039D64}" type="presParOf" srcId="{211D8100-380D-4650-844F-939162A1DCCA}" destId="{C49EDE6C-EAAD-4053-8A69-4707E6096256}" srcOrd="3" destOrd="0" presId="urn:microsoft.com/office/officeart/2008/layout/HalfCircleOrganizationChart"/>
    <dgm:cxn modelId="{0F97FABA-930C-4199-B913-2A24107B7A4A}" type="presParOf" srcId="{43F051F9-8A98-45B7-A9F2-2F357FC13580}" destId="{E6127B27-C8A0-484A-836F-30A83FE0477D}" srcOrd="1" destOrd="0" presId="urn:microsoft.com/office/officeart/2008/layout/HalfCircleOrganizationChart"/>
    <dgm:cxn modelId="{E00A9FA7-C0EC-4314-A690-A80E1D92F312}" type="presParOf" srcId="{E6127B27-C8A0-484A-836F-30A83FE0477D}" destId="{533BDD36-9CBE-450B-BB09-7176295E196E}" srcOrd="0" destOrd="0" presId="urn:microsoft.com/office/officeart/2008/layout/HalfCircleOrganizationChart"/>
    <dgm:cxn modelId="{20155C93-CE10-41CF-B5A9-9F184036896C}" type="presParOf" srcId="{E6127B27-C8A0-484A-836F-30A83FE0477D}" destId="{0D4DCCFA-A557-44AC-99C6-7245F9C662B6}" srcOrd="1" destOrd="0" presId="urn:microsoft.com/office/officeart/2008/layout/HalfCircleOrganizationChart"/>
    <dgm:cxn modelId="{8CB300F6-8A5A-43BC-A3F8-27407E131574}" type="presParOf" srcId="{0D4DCCFA-A557-44AC-99C6-7245F9C662B6}" destId="{A7227C0B-FA22-436F-9400-0ABD5431928D}" srcOrd="0" destOrd="0" presId="urn:microsoft.com/office/officeart/2008/layout/HalfCircleOrganizationChart"/>
    <dgm:cxn modelId="{809DFDD4-3DFC-4C69-B6D2-6430929E550B}" type="presParOf" srcId="{A7227C0B-FA22-436F-9400-0ABD5431928D}" destId="{0A09128F-9A47-4D46-A2A1-3BE0F0A493F4}" srcOrd="0" destOrd="0" presId="urn:microsoft.com/office/officeart/2008/layout/HalfCircleOrganizationChart"/>
    <dgm:cxn modelId="{F0BC35A1-30EC-43E5-9FEA-00095181B575}" type="presParOf" srcId="{A7227C0B-FA22-436F-9400-0ABD5431928D}" destId="{58407E75-8694-4AF5-8665-6AB108A9F958}" srcOrd="1" destOrd="0" presId="urn:microsoft.com/office/officeart/2008/layout/HalfCircleOrganizationChart"/>
    <dgm:cxn modelId="{928D7EB3-A8D9-4CC8-A3D5-87989A51A893}" type="presParOf" srcId="{A7227C0B-FA22-436F-9400-0ABD5431928D}" destId="{8C15EF47-492E-40C9-8904-96AA3381F047}" srcOrd="2" destOrd="0" presId="urn:microsoft.com/office/officeart/2008/layout/HalfCircleOrganizationChart"/>
    <dgm:cxn modelId="{5BC33855-3A5F-4869-A5E2-120FA03DDFCA}" type="presParOf" srcId="{A7227C0B-FA22-436F-9400-0ABD5431928D}" destId="{E519E9FC-357D-4F44-B891-04C98C6A9371}" srcOrd="3" destOrd="0" presId="urn:microsoft.com/office/officeart/2008/layout/HalfCircleOrganizationChart"/>
    <dgm:cxn modelId="{C44A20F4-0A80-42E6-A242-F269EA534AE7}" type="presParOf" srcId="{0D4DCCFA-A557-44AC-99C6-7245F9C662B6}" destId="{2E21F753-C4B7-4BD5-B676-31A01F22D8D1}" srcOrd="1" destOrd="0" presId="urn:microsoft.com/office/officeart/2008/layout/HalfCircleOrganizationChart"/>
    <dgm:cxn modelId="{09D1DF3B-B8EC-4ADA-B5B6-A3C634333E2B}" type="presParOf" srcId="{2E21F753-C4B7-4BD5-B676-31A01F22D8D1}" destId="{F4C25B67-4C32-4E88-B34E-46672BD18A1E}" srcOrd="0" destOrd="0" presId="urn:microsoft.com/office/officeart/2008/layout/HalfCircleOrganizationChart"/>
    <dgm:cxn modelId="{23D19D5E-1EB5-4F4C-9766-C04B0B61321B}" type="presParOf" srcId="{2E21F753-C4B7-4BD5-B676-31A01F22D8D1}" destId="{A7B6F571-B112-4616-AF86-08B6C886029B}" srcOrd="1" destOrd="0" presId="urn:microsoft.com/office/officeart/2008/layout/HalfCircleOrganizationChart"/>
    <dgm:cxn modelId="{B0D88D81-2834-4EE7-A50C-BA1BA95E0DCB}" type="presParOf" srcId="{A7B6F571-B112-4616-AF86-08B6C886029B}" destId="{73783EEA-3AA5-4C99-AF7C-B4C2E84FA6F7}" srcOrd="0" destOrd="0" presId="urn:microsoft.com/office/officeart/2008/layout/HalfCircleOrganizationChart"/>
    <dgm:cxn modelId="{8F65D751-9E8F-461F-BBDE-D4F11206BC4D}" type="presParOf" srcId="{73783EEA-3AA5-4C99-AF7C-B4C2E84FA6F7}" destId="{9BCCEBC1-43A1-490C-BD67-C7825BB5AEBA}" srcOrd="0" destOrd="0" presId="urn:microsoft.com/office/officeart/2008/layout/HalfCircleOrganizationChart"/>
    <dgm:cxn modelId="{16D98193-08AF-40EB-B166-4FD504FD89CA}" type="presParOf" srcId="{73783EEA-3AA5-4C99-AF7C-B4C2E84FA6F7}" destId="{6462D4C4-88C6-4967-B120-66525F320D81}" srcOrd="1" destOrd="0" presId="urn:microsoft.com/office/officeart/2008/layout/HalfCircleOrganizationChart"/>
    <dgm:cxn modelId="{F13219AA-751C-4658-91D7-C1A7F1D0C7B4}" type="presParOf" srcId="{73783EEA-3AA5-4C99-AF7C-B4C2E84FA6F7}" destId="{79B4B9B3-A6D7-4323-8C67-836A3ABE452A}" srcOrd="2" destOrd="0" presId="urn:microsoft.com/office/officeart/2008/layout/HalfCircleOrganizationChart"/>
    <dgm:cxn modelId="{43139ADA-9098-4777-8630-55CD92CDFC87}" type="presParOf" srcId="{73783EEA-3AA5-4C99-AF7C-B4C2E84FA6F7}" destId="{DEFA9690-827C-4C97-A591-966AE6DD649E}" srcOrd="3" destOrd="0" presId="urn:microsoft.com/office/officeart/2008/layout/HalfCircleOrganizationChart"/>
    <dgm:cxn modelId="{F6C10F17-AB6F-4FEB-B77A-605ECCDF3E62}" type="presParOf" srcId="{A7B6F571-B112-4616-AF86-08B6C886029B}" destId="{843AEE15-C907-4BB5-BCB3-F919EE7CB2B7}" srcOrd="1" destOrd="0" presId="urn:microsoft.com/office/officeart/2008/layout/HalfCircleOrganizationChart"/>
    <dgm:cxn modelId="{BB236520-79E5-4564-ACF2-DDF5F18337D4}" type="presParOf" srcId="{A7B6F571-B112-4616-AF86-08B6C886029B}" destId="{4359C2E4-6307-41D3-B09E-24C85C9BB485}" srcOrd="2" destOrd="0" presId="urn:microsoft.com/office/officeart/2008/layout/HalfCircleOrganizationChart"/>
    <dgm:cxn modelId="{347E9630-374C-44B2-B7FC-223D96863C4D}" type="presParOf" srcId="{0D4DCCFA-A557-44AC-99C6-7245F9C662B6}" destId="{CEC6D58C-C5F4-49E2-B1CF-CBD3C11E244E}" srcOrd="2" destOrd="0" presId="urn:microsoft.com/office/officeart/2008/layout/HalfCircleOrganizationChart"/>
    <dgm:cxn modelId="{C4702360-E547-499F-B7FD-8839F9B2EC6B}" type="presParOf" srcId="{43F051F9-8A98-45B7-A9F2-2F357FC13580}" destId="{EE624265-8AFD-44FD-9EC6-82F53C639F66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0"/>
      <dgm:spPr/>
    </dgm:pt>
    <dgm:pt modelId="{92B75CCB-AE4F-48D5-87E8-09668F9E60AF}" type="pres">
      <dgm:prSet presAssocID="{BD95333F-40FB-40EA-8B81-3EA655381F2D}" presName="bottomArc1" presStyleLbl="parChTrans1D1" presStyleIdx="1" presStyleCnt="10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0"/>
      <dgm:spPr/>
    </dgm:pt>
    <dgm:pt modelId="{F0EE509E-FEB4-4884-ABAD-CF90B2D9038C}" type="pres">
      <dgm:prSet presAssocID="{52FF6C45-7972-4165-A5FF-03E842DBEA0F}" presName="bottomArc2" presStyleLbl="parChTrans1D1" presStyleIdx="3" presStyleCnt="10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2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0"/>
      <dgm:spPr/>
    </dgm:pt>
    <dgm:pt modelId="{C4A570DA-29F6-446A-8952-E0D7220CCCD4}" type="pres">
      <dgm:prSet presAssocID="{F4F5F84A-C4AF-4B47-A1D0-4FD98F95EF20}" presName="bottomArc2" presStyleLbl="parChTrans1D1" presStyleIdx="5" presStyleCnt="10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74DF281F-2258-47ED-BC1F-07C2E1AF5CA9}" type="pres">
      <dgm:prSet presAssocID="{3C2D2B58-D32A-48C3-9E60-D13558949DAB}" presName="Name28" presStyleLbl="parChTrans1D2" presStyleIdx="1" presStyleCnt="2"/>
      <dgm:spPr/>
    </dgm:pt>
    <dgm:pt modelId="{F59B018D-ECC3-4516-9C94-84F613FF89E7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8E420681-1E92-495E-9864-40E8FE8B9169}" type="pres">
      <dgm:prSet presAssocID="{8D7C01A4-F139-4ED1-A47A-37C6B1A6D9C4}" presName="rootComposite2" presStyleCnt="0"/>
      <dgm:spPr/>
    </dgm:pt>
    <dgm:pt modelId="{4DFB4670-A2E3-429E-8F92-A82F207BEDF4}" type="pres">
      <dgm:prSet presAssocID="{8D7C01A4-F139-4ED1-A47A-37C6B1A6D9C4}" presName="rootText2" presStyleLbl="alignAcc1" presStyleIdx="0" presStyleCnt="0" custLinFactY="26222" custLinFactNeighborX="31952" custLinFactNeighborY="100000">
        <dgm:presLayoutVars>
          <dgm:chPref val="3"/>
        </dgm:presLayoutVars>
      </dgm:prSet>
      <dgm:spPr/>
    </dgm:pt>
    <dgm:pt modelId="{D219E8A5-BBA7-43FD-9905-F46C980C83C5}" type="pres">
      <dgm:prSet presAssocID="{8D7C01A4-F139-4ED1-A47A-37C6B1A6D9C4}" presName="topArc2" presStyleLbl="parChTrans1D1" presStyleIdx="6" presStyleCnt="10"/>
      <dgm:spPr/>
    </dgm:pt>
    <dgm:pt modelId="{C5CD6652-1F34-4670-8319-FD8F019C928B}" type="pres">
      <dgm:prSet presAssocID="{8D7C01A4-F139-4ED1-A47A-37C6B1A6D9C4}" presName="bottomArc2" presStyleLbl="parChTrans1D1" presStyleIdx="7" presStyleCnt="10"/>
      <dgm:spPr/>
    </dgm:pt>
    <dgm:pt modelId="{939D63AF-398D-4F1B-80E0-9519432F67E3}" type="pres">
      <dgm:prSet presAssocID="{8D7C01A4-F139-4ED1-A47A-37C6B1A6D9C4}" presName="topConnNode2" presStyleLbl="node2" presStyleIdx="0" presStyleCnt="0"/>
      <dgm:spPr/>
    </dgm:pt>
    <dgm:pt modelId="{6E222AA6-F957-4F3A-B4CE-7E6BC6E7FAC2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1" presStyleCnt="2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8" presStyleCnt="10"/>
      <dgm:spPr/>
    </dgm:pt>
    <dgm:pt modelId="{49AB4FA7-4114-4257-9B54-C6570371B894}" type="pres">
      <dgm:prSet presAssocID="{209F205C-C636-426C-B5E3-FC40EA0271F4}" presName="bottomArc2" presStyleLbl="parChTrans1D1" presStyleIdx="9" presStyleCnt="10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DBE35DB5-F384-42E6-A6EF-7ABDBB3FB49D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68619D22-D926-4B62-8FB7-3CF85F081F86}" type="presOf" srcId="{CFAE98D0-2BD1-461C-9A76-728B6E3C12F4}" destId="{217F13BB-35E9-4618-A444-783B72FA555A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C917D039-55C9-424A-AAD3-1AF8E98C438F}" type="presOf" srcId="{209F205C-C636-426C-B5E3-FC40EA0271F4}" destId="{1F416B05-8B8E-4116-B5BA-801B1A287D60}" srcOrd="1" destOrd="0" presId="urn:microsoft.com/office/officeart/2008/layout/HalfCircleOrganizationChart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7659749D-92D4-4EC9-894B-66F93AD15F17}" type="presOf" srcId="{8D7C01A4-F139-4ED1-A47A-37C6B1A6D9C4}" destId="{4DFB4670-A2E3-429E-8F92-A82F207BEDF4}" srcOrd="0" destOrd="0" presId="urn:microsoft.com/office/officeart/2008/layout/HalfCircleOrganizationChart"/>
    <dgm:cxn modelId="{30DF4BCC-B367-43B1-B741-BA99017D3393}" type="presOf" srcId="{209F205C-C636-426C-B5E3-FC40EA0271F4}" destId="{617AAF53-9202-4F9C-BE88-E4E344DF1B9F}" srcOrd="0" destOrd="0" presId="urn:microsoft.com/office/officeart/2008/layout/HalfCircleOrganizationChart"/>
    <dgm:cxn modelId="{666674D9-763F-40F6-82FB-DED15C483CCB}" type="presOf" srcId="{8D7C01A4-F139-4ED1-A47A-37C6B1A6D9C4}" destId="{939D63AF-398D-4F1B-80E0-9519432F67E3}" srcOrd="1" destOrd="0" presId="urn:microsoft.com/office/officeart/2008/layout/HalfCircleOrganizationChart"/>
    <dgm:cxn modelId="{F6F029DF-6046-46EA-BA9E-DEE94ED978B2}" type="presOf" srcId="{3C2D2B58-D32A-48C3-9E60-D13558949DAB}" destId="{74DF281F-2258-47ED-BC1F-07C2E1AF5CA9}" srcOrd="0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685A07BB-ACA8-44E1-9E7B-5FDCC56D2DF6}" type="presParOf" srcId="{CFC15C12-6E2E-4256-8E57-35C2457F0B86}" destId="{74DF281F-2258-47ED-BC1F-07C2E1AF5CA9}" srcOrd="2" destOrd="0" presId="urn:microsoft.com/office/officeart/2008/layout/HalfCircleOrganizationChart"/>
    <dgm:cxn modelId="{C2623CAF-88A4-446B-ACEE-A85B0055BEFD}" type="presParOf" srcId="{CFC15C12-6E2E-4256-8E57-35C2457F0B86}" destId="{F59B018D-ECC3-4516-9C94-84F613FF89E7}" srcOrd="3" destOrd="0" presId="urn:microsoft.com/office/officeart/2008/layout/HalfCircleOrganizationChart"/>
    <dgm:cxn modelId="{57C8128A-3F0C-4B3E-A46F-7DFB473FFB0D}" type="presParOf" srcId="{F59B018D-ECC3-4516-9C94-84F613FF89E7}" destId="{8E420681-1E92-495E-9864-40E8FE8B9169}" srcOrd="0" destOrd="0" presId="urn:microsoft.com/office/officeart/2008/layout/HalfCircleOrganizationChart"/>
    <dgm:cxn modelId="{C133CEE1-D300-4167-918E-98C646E19735}" type="presParOf" srcId="{8E420681-1E92-495E-9864-40E8FE8B9169}" destId="{4DFB4670-A2E3-429E-8F92-A82F207BEDF4}" srcOrd="0" destOrd="0" presId="urn:microsoft.com/office/officeart/2008/layout/HalfCircleOrganizationChart"/>
    <dgm:cxn modelId="{1AA9ED65-7EEC-4B63-B8F7-5C33B86B0627}" type="presParOf" srcId="{8E420681-1E92-495E-9864-40E8FE8B9169}" destId="{D219E8A5-BBA7-43FD-9905-F46C980C83C5}" srcOrd="1" destOrd="0" presId="urn:microsoft.com/office/officeart/2008/layout/HalfCircleOrganizationChart"/>
    <dgm:cxn modelId="{5F6307AD-7EE1-418A-A516-C690A82F65EE}" type="presParOf" srcId="{8E420681-1E92-495E-9864-40E8FE8B9169}" destId="{C5CD6652-1F34-4670-8319-FD8F019C928B}" srcOrd="2" destOrd="0" presId="urn:microsoft.com/office/officeart/2008/layout/HalfCircleOrganizationChart"/>
    <dgm:cxn modelId="{A38D136F-B15F-46ED-A077-97A5B1E6555A}" type="presParOf" srcId="{8E420681-1E92-495E-9864-40E8FE8B9169}" destId="{939D63AF-398D-4F1B-80E0-9519432F67E3}" srcOrd="3" destOrd="0" presId="urn:microsoft.com/office/officeart/2008/layout/HalfCircleOrganizationChart"/>
    <dgm:cxn modelId="{9F28F41F-6E90-43BD-A32A-723570687F1B}" type="presParOf" srcId="{F59B018D-ECC3-4516-9C94-84F613FF89E7}" destId="{6E222AA6-F957-4F3A-B4CE-7E6BC6E7FAC2}" srcOrd="1" destOrd="0" presId="urn:microsoft.com/office/officeart/2008/layout/HalfCircleOrganizationChart"/>
    <dgm:cxn modelId="{D61164E8-1B26-4DC4-A3FD-59E03B20730F}" type="presParOf" srcId="{6E222AA6-F957-4F3A-B4CE-7E6BC6E7FAC2}" destId="{217F13BB-35E9-4618-A444-783B72FA555A}" srcOrd="0" destOrd="0" presId="urn:microsoft.com/office/officeart/2008/layout/HalfCircleOrganizationChart"/>
    <dgm:cxn modelId="{C85C49DA-9EFB-4476-A8DE-C2AD88735856}" type="presParOf" srcId="{6E222AA6-F957-4F3A-B4CE-7E6BC6E7FAC2}" destId="{F3D4B49E-145B-41BF-854F-80C0574EE701}" srcOrd="1" destOrd="0" presId="urn:microsoft.com/office/officeart/2008/layout/HalfCircleOrganizationChart"/>
    <dgm:cxn modelId="{42B157AA-24CA-4EB1-AAB3-83FC04D8E747}" type="presParOf" srcId="{F3D4B49E-145B-41BF-854F-80C0574EE701}" destId="{E0BEDB72-FD8B-44C0-B0CD-40D1876856BB}" srcOrd="0" destOrd="0" presId="urn:microsoft.com/office/officeart/2008/layout/HalfCircleOrganizationChart"/>
    <dgm:cxn modelId="{FE98B02C-5763-4054-9681-A4ED7B9F5E5F}" type="presParOf" srcId="{E0BEDB72-FD8B-44C0-B0CD-40D1876856BB}" destId="{617AAF53-9202-4F9C-BE88-E4E344DF1B9F}" srcOrd="0" destOrd="0" presId="urn:microsoft.com/office/officeart/2008/layout/HalfCircleOrganizationChart"/>
    <dgm:cxn modelId="{E2BE6BBD-F499-4128-8ACA-2497905AE27B}" type="presParOf" srcId="{E0BEDB72-FD8B-44C0-B0CD-40D1876856BB}" destId="{E9741778-9A9E-4B72-B432-1DE0FE4AA633}" srcOrd="1" destOrd="0" presId="urn:microsoft.com/office/officeart/2008/layout/HalfCircleOrganizationChart"/>
    <dgm:cxn modelId="{70D785B3-0604-4ACB-8C01-1D3213DCA61B}" type="presParOf" srcId="{E0BEDB72-FD8B-44C0-B0CD-40D1876856BB}" destId="{49AB4FA7-4114-4257-9B54-C6570371B894}" srcOrd="2" destOrd="0" presId="urn:microsoft.com/office/officeart/2008/layout/HalfCircleOrganizationChart"/>
    <dgm:cxn modelId="{D0B1A486-2C8E-4411-9BE3-0F274A9F820E}" type="presParOf" srcId="{E0BEDB72-FD8B-44C0-B0CD-40D1876856BB}" destId="{1F416B05-8B8E-4116-B5BA-801B1A287D60}" srcOrd="3" destOrd="0" presId="urn:microsoft.com/office/officeart/2008/layout/HalfCircleOrganizationChart"/>
    <dgm:cxn modelId="{06F85615-DC08-4FB9-98B1-3E66BE56B7BF}" type="presParOf" srcId="{F3D4B49E-145B-41BF-854F-80C0574EE701}" destId="{986CC2D6-1D8E-4E0F-958E-BA3011E6D8CA}" srcOrd="1" destOrd="0" presId="urn:microsoft.com/office/officeart/2008/layout/HalfCircleOrganizationChart"/>
    <dgm:cxn modelId="{3439E08A-C06A-439A-802E-07B9503F15FD}" type="presParOf" srcId="{F3D4B49E-145B-41BF-854F-80C0574EE701}" destId="{3F4C4847-F6BC-41B0-9612-DBC123075A15}" srcOrd="2" destOrd="0" presId="urn:microsoft.com/office/officeart/2008/layout/HalfCircleOrganizationChart"/>
    <dgm:cxn modelId="{7C4726EC-1DBB-4E6D-B689-96856414D1F1}" type="presParOf" srcId="{F59B018D-ECC3-4516-9C94-84F613FF89E7}" destId="{DBE35DB5-F384-42E6-A6EF-7ABDBB3FB49D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0"/>
      <dgm:spPr/>
    </dgm:pt>
    <dgm:pt modelId="{92B75CCB-AE4F-48D5-87E8-09668F9E60AF}" type="pres">
      <dgm:prSet presAssocID="{BD95333F-40FB-40EA-8B81-3EA655381F2D}" presName="bottomArc1" presStyleLbl="parChTrans1D1" presStyleIdx="1" presStyleCnt="10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0"/>
      <dgm:spPr/>
    </dgm:pt>
    <dgm:pt modelId="{F0EE509E-FEB4-4884-ABAD-CF90B2D9038C}" type="pres">
      <dgm:prSet presAssocID="{52FF6C45-7972-4165-A5FF-03E842DBEA0F}" presName="bottomArc2" presStyleLbl="parChTrans1D1" presStyleIdx="3" presStyleCnt="10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2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0"/>
      <dgm:spPr/>
    </dgm:pt>
    <dgm:pt modelId="{C4A570DA-29F6-446A-8952-E0D7220CCCD4}" type="pres">
      <dgm:prSet presAssocID="{F4F5F84A-C4AF-4B47-A1D0-4FD98F95EF20}" presName="bottomArc2" presStyleLbl="parChTrans1D1" presStyleIdx="5" presStyleCnt="10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2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0"/>
      <dgm:spPr/>
    </dgm:pt>
    <dgm:pt modelId="{D3391870-4FEF-46C5-9844-5FF214BACEAE}" type="pres">
      <dgm:prSet presAssocID="{C46352E0-4415-4F09-AF84-3EBE228E11E9}" presName="bottomArc2" presStyleLbl="parChTrans1D1" presStyleIdx="7" presStyleCnt="10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0"/>
      <dgm:spPr/>
    </dgm:pt>
    <dgm:pt modelId="{7FE3976D-73DB-45FF-A3FE-A40B705A2014}" type="pres">
      <dgm:prSet presAssocID="{8D7C01A4-F139-4ED1-A47A-37C6B1A6D9C4}" presName="bottomArc2" presStyleLbl="parChTrans1D1" presStyleIdx="9" presStyleCnt="10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0"/>
      <dgm:spPr/>
    </dgm:pt>
    <dgm:pt modelId="{92B75CCB-AE4F-48D5-87E8-09668F9E60AF}" type="pres">
      <dgm:prSet presAssocID="{BD95333F-40FB-40EA-8B81-3EA655381F2D}" presName="bottomArc1" presStyleLbl="parChTrans1D1" presStyleIdx="1" presStyleCnt="10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0"/>
      <dgm:spPr/>
    </dgm:pt>
    <dgm:pt modelId="{F0EE509E-FEB4-4884-ABAD-CF90B2D9038C}" type="pres">
      <dgm:prSet presAssocID="{52FF6C45-7972-4165-A5FF-03E842DBEA0F}" presName="bottomArc2" presStyleLbl="parChTrans1D1" presStyleIdx="3" presStyleCnt="10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2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0"/>
      <dgm:spPr/>
    </dgm:pt>
    <dgm:pt modelId="{C4A570DA-29F6-446A-8952-E0D7220CCCD4}" type="pres">
      <dgm:prSet presAssocID="{F4F5F84A-C4AF-4B47-A1D0-4FD98F95EF20}" presName="bottomArc2" presStyleLbl="parChTrans1D1" presStyleIdx="5" presStyleCnt="10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2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0"/>
      <dgm:spPr/>
    </dgm:pt>
    <dgm:pt modelId="{D3391870-4FEF-46C5-9844-5FF214BACEAE}" type="pres">
      <dgm:prSet presAssocID="{C46352E0-4415-4F09-AF84-3EBE228E11E9}" presName="bottomArc2" presStyleLbl="parChTrans1D1" presStyleIdx="7" presStyleCnt="10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0"/>
      <dgm:spPr/>
    </dgm:pt>
    <dgm:pt modelId="{7FE3976D-73DB-45FF-A3FE-A40B705A2014}" type="pres">
      <dgm:prSet presAssocID="{8D7C01A4-F139-4ED1-A47A-37C6B1A6D9C4}" presName="bottomArc2" presStyleLbl="parChTrans1D1" presStyleIdx="9" presStyleCnt="10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</a:t>
          </a:r>
          <a:endParaRPr lang="es-ES" dirty="0">
            <a:solidFill>
              <a:schemeClr val="tx1"/>
            </a:solidFill>
          </a:endParaRP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X="-37369" custLinFactNeighborX="-100000" custLinFactNeighborY="2792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Y="-95121" custLinFactNeighborX="2234" custLinFactNeighborY="-100000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C46352E0-4415-4F09-AF84-3EBE228E11E9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7</a:t>
          </a:r>
          <a:endParaRPr lang="es-ES" dirty="0">
            <a:solidFill>
              <a:schemeClr val="tx1"/>
            </a:solidFill>
          </a:endParaRPr>
        </a:p>
      </dgm:t>
    </dgm:pt>
    <dgm:pt modelId="{92BD7976-54A2-414B-BBBA-2652FE7830DE}" type="parTrans" cxnId="{6BF3B237-CC24-41B2-9367-90961E32C8C6}">
      <dgm:prSet/>
      <dgm:spPr/>
      <dgm:t>
        <a:bodyPr/>
        <a:lstStyle/>
        <a:p>
          <a:endParaRPr lang="es-ES"/>
        </a:p>
      </dgm:t>
    </dgm:pt>
    <dgm:pt modelId="{C7568AA3-9C17-4E23-A0D4-AD5CBF8FC796}" type="sibTrans" cxnId="{6BF3B237-CC24-41B2-9367-90961E32C8C6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2"/>
      <dgm:spPr/>
    </dgm:pt>
    <dgm:pt modelId="{92B75CCB-AE4F-48D5-87E8-09668F9E60AF}" type="pres">
      <dgm:prSet presAssocID="{BD95333F-40FB-40EA-8B81-3EA655381F2D}" presName="bottomArc1" presStyleLbl="parChTrans1D1" presStyleIdx="1" presStyleCnt="12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2"/>
      <dgm:spPr/>
    </dgm:pt>
    <dgm:pt modelId="{F0EE509E-FEB4-4884-ABAD-CF90B2D9038C}" type="pres">
      <dgm:prSet presAssocID="{52FF6C45-7972-4165-A5FF-03E842DBEA0F}" presName="bottomArc2" presStyleLbl="parChTrans1D1" presStyleIdx="3" presStyleCnt="12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3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2"/>
      <dgm:spPr/>
    </dgm:pt>
    <dgm:pt modelId="{C4A570DA-29F6-446A-8952-E0D7220CCCD4}" type="pres">
      <dgm:prSet presAssocID="{F4F5F84A-C4AF-4B47-A1D0-4FD98F95EF20}" presName="bottomArc2" presStyleLbl="parChTrans1D1" presStyleIdx="5" presStyleCnt="12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D72AC1F4-AD72-4B89-8AD0-94A149A0E091}" type="pres">
      <dgm:prSet presAssocID="{92BD7976-54A2-414B-BBBA-2652FE7830DE}" presName="Name28" presStyleLbl="parChTrans1D3" presStyleIdx="1" presStyleCnt="3"/>
      <dgm:spPr/>
    </dgm:pt>
    <dgm:pt modelId="{334C1D47-3E52-4F76-A130-C6FFB0442BDE}" type="pres">
      <dgm:prSet presAssocID="{C46352E0-4415-4F09-AF84-3EBE228E11E9}" presName="hierRoot2" presStyleCnt="0">
        <dgm:presLayoutVars>
          <dgm:hierBranch val="init"/>
        </dgm:presLayoutVars>
      </dgm:prSet>
      <dgm:spPr/>
    </dgm:pt>
    <dgm:pt modelId="{B466E04F-767C-4B9A-AAF0-8C30B9B37BDC}" type="pres">
      <dgm:prSet presAssocID="{C46352E0-4415-4F09-AF84-3EBE228E11E9}" presName="rootComposite2" presStyleCnt="0"/>
      <dgm:spPr/>
    </dgm:pt>
    <dgm:pt modelId="{F97D9572-E810-4AC4-9568-2A1586F90EC1}" type="pres">
      <dgm:prSet presAssocID="{C46352E0-4415-4F09-AF84-3EBE228E11E9}" presName="rootText2" presStyleLbl="alignAcc1" presStyleIdx="0" presStyleCnt="0" custLinFactNeighborX="13541" custLinFactNeighborY="-59158">
        <dgm:presLayoutVars>
          <dgm:chPref val="3"/>
        </dgm:presLayoutVars>
      </dgm:prSet>
      <dgm:spPr/>
    </dgm:pt>
    <dgm:pt modelId="{E893B76F-A6D6-4FED-8A83-514C6710DAE0}" type="pres">
      <dgm:prSet presAssocID="{C46352E0-4415-4F09-AF84-3EBE228E11E9}" presName="topArc2" presStyleLbl="parChTrans1D1" presStyleIdx="6" presStyleCnt="12"/>
      <dgm:spPr/>
    </dgm:pt>
    <dgm:pt modelId="{D3391870-4FEF-46C5-9844-5FF214BACEAE}" type="pres">
      <dgm:prSet presAssocID="{C46352E0-4415-4F09-AF84-3EBE228E11E9}" presName="bottomArc2" presStyleLbl="parChTrans1D1" presStyleIdx="7" presStyleCnt="12"/>
      <dgm:spPr/>
    </dgm:pt>
    <dgm:pt modelId="{4FDC6F97-EE60-42BE-B950-D52BC2FE56B6}" type="pres">
      <dgm:prSet presAssocID="{C46352E0-4415-4F09-AF84-3EBE228E11E9}" presName="topConnNode2" presStyleLbl="node3" presStyleIdx="0" presStyleCnt="0"/>
      <dgm:spPr/>
    </dgm:pt>
    <dgm:pt modelId="{74F69BCB-0A37-421A-A7CF-D345B8940A7C}" type="pres">
      <dgm:prSet presAssocID="{C46352E0-4415-4F09-AF84-3EBE228E11E9}" presName="hierChild4" presStyleCnt="0"/>
      <dgm:spPr/>
    </dgm:pt>
    <dgm:pt modelId="{14959A5C-3B64-47BE-8AF2-6B950242A65E}" type="pres">
      <dgm:prSet presAssocID="{C46352E0-4415-4F09-AF84-3EBE228E11E9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2B6B12DB-2D78-4021-8C04-2AC89B440A22}" type="pres">
      <dgm:prSet presAssocID="{3C2D2B58-D32A-48C3-9E60-D13558949DAB}" presName="Name28" presStyleLbl="parChTrans1D2" presStyleIdx="1" presStyleCnt="2"/>
      <dgm:spPr/>
    </dgm:pt>
    <dgm:pt modelId="{983ED61B-4941-4056-B713-6BD5FA363C2B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790E341E-5E33-4C8A-8DF8-63499EAF8584}" type="pres">
      <dgm:prSet presAssocID="{8D7C01A4-F139-4ED1-A47A-37C6B1A6D9C4}" presName="rootComposite2" presStyleCnt="0"/>
      <dgm:spPr/>
    </dgm:pt>
    <dgm:pt modelId="{AB7B5A1E-111B-4F54-AC94-E302F07A628C}" type="pres">
      <dgm:prSet presAssocID="{8D7C01A4-F139-4ED1-A47A-37C6B1A6D9C4}" presName="rootText2" presStyleLbl="alignAcc1" presStyleIdx="0" presStyleCnt="0" custLinFactY="25298" custLinFactNeighborX="27503" custLinFactNeighborY="100000">
        <dgm:presLayoutVars>
          <dgm:chPref val="3"/>
        </dgm:presLayoutVars>
      </dgm:prSet>
      <dgm:spPr/>
    </dgm:pt>
    <dgm:pt modelId="{F8E1173C-E9B0-4E7B-B122-31C698D5C720}" type="pres">
      <dgm:prSet presAssocID="{8D7C01A4-F139-4ED1-A47A-37C6B1A6D9C4}" presName="topArc2" presStyleLbl="parChTrans1D1" presStyleIdx="8" presStyleCnt="12"/>
      <dgm:spPr/>
    </dgm:pt>
    <dgm:pt modelId="{7FE3976D-73DB-45FF-A3FE-A40B705A2014}" type="pres">
      <dgm:prSet presAssocID="{8D7C01A4-F139-4ED1-A47A-37C6B1A6D9C4}" presName="bottomArc2" presStyleLbl="parChTrans1D1" presStyleIdx="9" presStyleCnt="12"/>
      <dgm:spPr/>
    </dgm:pt>
    <dgm:pt modelId="{41351B96-CCE4-40DB-B99D-FCDA4DB400B5}" type="pres">
      <dgm:prSet presAssocID="{8D7C01A4-F139-4ED1-A47A-37C6B1A6D9C4}" presName="topConnNode2" presStyleLbl="node2" presStyleIdx="0" presStyleCnt="0"/>
      <dgm:spPr/>
    </dgm:pt>
    <dgm:pt modelId="{9B75F4A0-5262-48B8-AF5D-28A2A77FB57C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2" presStyleCnt="3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10" presStyleCnt="12"/>
      <dgm:spPr/>
    </dgm:pt>
    <dgm:pt modelId="{49AB4FA7-4114-4257-9B54-C6570371B894}" type="pres">
      <dgm:prSet presAssocID="{209F205C-C636-426C-B5E3-FC40EA0271F4}" presName="bottomArc2" presStyleLbl="parChTrans1D1" presStyleIdx="11" presStyleCnt="12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4FB5CFA8-33FB-4677-B632-2F2397ABD665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2EDA6203-D4B9-44E3-BF8F-C48305A6B16A}" type="presOf" srcId="{8D7C01A4-F139-4ED1-A47A-37C6B1A6D9C4}" destId="{41351B96-CCE4-40DB-B99D-FCDA4DB400B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6BF3B237-CC24-41B2-9367-90961E32C8C6}" srcId="{52FF6C45-7972-4165-A5FF-03E842DBEA0F}" destId="{C46352E0-4415-4F09-AF84-3EBE228E11E9}" srcOrd="1" destOrd="0" parTransId="{92BD7976-54A2-414B-BBBA-2652FE7830DE}" sibTransId="{C7568AA3-9C17-4E23-A0D4-AD5CBF8FC796}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D8312C45-5FB8-4C7E-83C4-07818D1E00E2}" type="presOf" srcId="{209F205C-C636-426C-B5E3-FC40EA0271F4}" destId="{1F416B05-8B8E-4116-B5BA-801B1A287D60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3F233D4E-ACC3-47C6-A24C-956FD788F9B6}" type="presOf" srcId="{CFAE98D0-2BD1-461C-9A76-728B6E3C12F4}" destId="{217F13BB-35E9-4618-A444-783B72FA555A}" srcOrd="0" destOrd="0" presId="urn:microsoft.com/office/officeart/2008/layout/HalfCircleOrganizationChart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EB5B0156-3227-44CA-8E9A-EC133B0D46B0}" type="presOf" srcId="{C46352E0-4415-4F09-AF84-3EBE228E11E9}" destId="{F97D9572-E810-4AC4-9568-2A1586F90EC1}" srcOrd="0" destOrd="0" presId="urn:microsoft.com/office/officeart/2008/layout/HalfCircleOrganizationChart"/>
    <dgm:cxn modelId="{E6A37758-3D4B-4FD0-AC62-60E555BB5BE8}" type="presOf" srcId="{92BD7976-54A2-414B-BBBA-2652FE7830DE}" destId="{D72AC1F4-AD72-4B89-8AD0-94A149A0E091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CDED1F8F-9F0C-4FED-BE38-2E0BA262B66E}" type="presOf" srcId="{3C2D2B58-D32A-48C3-9E60-D13558949DAB}" destId="{2B6B12DB-2D78-4021-8C04-2AC89B440A22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BD827EB2-A4C2-4E98-AA8B-0944E8A14327}" type="presOf" srcId="{209F205C-C636-426C-B5E3-FC40EA0271F4}" destId="{617AAF53-9202-4F9C-BE88-E4E344DF1B9F}" srcOrd="0" destOrd="0" presId="urn:microsoft.com/office/officeart/2008/layout/HalfCircleOrganizationChart"/>
    <dgm:cxn modelId="{CC8633BE-39E5-40F3-8C1D-E059513B1234}" type="presOf" srcId="{C46352E0-4415-4F09-AF84-3EBE228E11E9}" destId="{4FDC6F97-EE60-42BE-B950-D52BC2FE56B6}" srcOrd="1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1844C5F7-9576-40F0-8947-44805F9EC737}" type="presOf" srcId="{8D7C01A4-F139-4ED1-A47A-37C6B1A6D9C4}" destId="{AB7B5A1E-111B-4F54-AC94-E302F07A628C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F8C5E68B-C2C6-4761-9EAA-442C1A816E81}" type="presParOf" srcId="{C686D1FC-8BC6-4A6E-89FF-D7865AD0AA3E}" destId="{D72AC1F4-AD72-4B89-8AD0-94A149A0E091}" srcOrd="2" destOrd="0" presId="urn:microsoft.com/office/officeart/2008/layout/HalfCircleOrganizationChart"/>
    <dgm:cxn modelId="{E4F92567-F6E3-4AA7-9D33-F2FBE4DB1047}" type="presParOf" srcId="{C686D1FC-8BC6-4A6E-89FF-D7865AD0AA3E}" destId="{334C1D47-3E52-4F76-A130-C6FFB0442BDE}" srcOrd="3" destOrd="0" presId="urn:microsoft.com/office/officeart/2008/layout/HalfCircleOrganizationChart"/>
    <dgm:cxn modelId="{17EC3A5B-3442-4022-925A-58F1BA015580}" type="presParOf" srcId="{334C1D47-3E52-4F76-A130-C6FFB0442BDE}" destId="{B466E04F-767C-4B9A-AAF0-8C30B9B37BDC}" srcOrd="0" destOrd="0" presId="urn:microsoft.com/office/officeart/2008/layout/HalfCircleOrganizationChart"/>
    <dgm:cxn modelId="{ACBB059D-201B-4BD4-8D21-3B6166929317}" type="presParOf" srcId="{B466E04F-767C-4B9A-AAF0-8C30B9B37BDC}" destId="{F97D9572-E810-4AC4-9568-2A1586F90EC1}" srcOrd="0" destOrd="0" presId="urn:microsoft.com/office/officeart/2008/layout/HalfCircleOrganizationChart"/>
    <dgm:cxn modelId="{7CB915FE-6A45-4E09-9596-C8C7D9F232F7}" type="presParOf" srcId="{B466E04F-767C-4B9A-AAF0-8C30B9B37BDC}" destId="{E893B76F-A6D6-4FED-8A83-514C6710DAE0}" srcOrd="1" destOrd="0" presId="urn:microsoft.com/office/officeart/2008/layout/HalfCircleOrganizationChart"/>
    <dgm:cxn modelId="{8326E7C3-AC5A-4246-8056-237971625637}" type="presParOf" srcId="{B466E04F-767C-4B9A-AAF0-8C30B9B37BDC}" destId="{D3391870-4FEF-46C5-9844-5FF214BACEAE}" srcOrd="2" destOrd="0" presId="urn:microsoft.com/office/officeart/2008/layout/HalfCircleOrganizationChart"/>
    <dgm:cxn modelId="{B4DCD1AA-1E2F-46EE-9473-92C76F64460A}" type="presParOf" srcId="{B466E04F-767C-4B9A-AAF0-8C30B9B37BDC}" destId="{4FDC6F97-EE60-42BE-B950-D52BC2FE56B6}" srcOrd="3" destOrd="0" presId="urn:microsoft.com/office/officeart/2008/layout/HalfCircleOrganizationChart"/>
    <dgm:cxn modelId="{1ADA4D4D-BCA7-4013-9F93-8ECB4DA17C50}" type="presParOf" srcId="{334C1D47-3E52-4F76-A130-C6FFB0442BDE}" destId="{74F69BCB-0A37-421A-A7CF-D345B8940A7C}" srcOrd="1" destOrd="0" presId="urn:microsoft.com/office/officeart/2008/layout/HalfCircleOrganizationChart"/>
    <dgm:cxn modelId="{46B8861B-DC42-40E4-ADDD-71F2013830FD}" type="presParOf" srcId="{334C1D47-3E52-4F76-A130-C6FFB0442BDE}" destId="{14959A5C-3B64-47BE-8AF2-6B950242A65E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5A5EF827-F10E-4AD8-A16C-2C86651F3285}" type="presParOf" srcId="{CFC15C12-6E2E-4256-8E57-35C2457F0B86}" destId="{2B6B12DB-2D78-4021-8C04-2AC89B440A22}" srcOrd="2" destOrd="0" presId="urn:microsoft.com/office/officeart/2008/layout/HalfCircleOrganizationChart"/>
    <dgm:cxn modelId="{2D41E5C9-1291-4E1C-AB8E-0133E17B4C24}" type="presParOf" srcId="{CFC15C12-6E2E-4256-8E57-35C2457F0B86}" destId="{983ED61B-4941-4056-B713-6BD5FA363C2B}" srcOrd="3" destOrd="0" presId="urn:microsoft.com/office/officeart/2008/layout/HalfCircleOrganizationChart"/>
    <dgm:cxn modelId="{2D47E61F-96FD-4495-BEB1-528324694949}" type="presParOf" srcId="{983ED61B-4941-4056-B713-6BD5FA363C2B}" destId="{790E341E-5E33-4C8A-8DF8-63499EAF8584}" srcOrd="0" destOrd="0" presId="urn:microsoft.com/office/officeart/2008/layout/HalfCircleOrganizationChart"/>
    <dgm:cxn modelId="{627B1643-EA87-443C-8184-3DB0F1C03A51}" type="presParOf" srcId="{790E341E-5E33-4C8A-8DF8-63499EAF8584}" destId="{AB7B5A1E-111B-4F54-AC94-E302F07A628C}" srcOrd="0" destOrd="0" presId="urn:microsoft.com/office/officeart/2008/layout/HalfCircleOrganizationChart"/>
    <dgm:cxn modelId="{33352222-BB4B-4B7C-8192-CF3F3821231B}" type="presParOf" srcId="{790E341E-5E33-4C8A-8DF8-63499EAF8584}" destId="{F8E1173C-E9B0-4E7B-B122-31C698D5C720}" srcOrd="1" destOrd="0" presId="urn:microsoft.com/office/officeart/2008/layout/HalfCircleOrganizationChart"/>
    <dgm:cxn modelId="{E1AA5B3C-47A4-42A9-B394-E1E741C31E67}" type="presParOf" srcId="{790E341E-5E33-4C8A-8DF8-63499EAF8584}" destId="{7FE3976D-73DB-45FF-A3FE-A40B705A2014}" srcOrd="2" destOrd="0" presId="urn:microsoft.com/office/officeart/2008/layout/HalfCircleOrganizationChart"/>
    <dgm:cxn modelId="{686E6387-E571-42B6-8FF4-F2770B653E86}" type="presParOf" srcId="{790E341E-5E33-4C8A-8DF8-63499EAF8584}" destId="{41351B96-CCE4-40DB-B99D-FCDA4DB400B5}" srcOrd="3" destOrd="0" presId="urn:microsoft.com/office/officeart/2008/layout/HalfCircleOrganizationChart"/>
    <dgm:cxn modelId="{0196CB2A-2228-4BB8-8CD8-12000D7401FD}" type="presParOf" srcId="{983ED61B-4941-4056-B713-6BD5FA363C2B}" destId="{9B75F4A0-5262-48B8-AF5D-28A2A77FB57C}" srcOrd="1" destOrd="0" presId="urn:microsoft.com/office/officeart/2008/layout/HalfCircleOrganizationChart"/>
    <dgm:cxn modelId="{05E0C846-DDA3-4FEB-B566-3B5C19296776}" type="presParOf" srcId="{9B75F4A0-5262-48B8-AF5D-28A2A77FB57C}" destId="{217F13BB-35E9-4618-A444-783B72FA555A}" srcOrd="0" destOrd="0" presId="urn:microsoft.com/office/officeart/2008/layout/HalfCircleOrganizationChart"/>
    <dgm:cxn modelId="{D4A733EC-2B01-4C55-A5C0-3D1DD7622714}" type="presParOf" srcId="{9B75F4A0-5262-48B8-AF5D-28A2A77FB57C}" destId="{F3D4B49E-145B-41BF-854F-80C0574EE701}" srcOrd="1" destOrd="0" presId="urn:microsoft.com/office/officeart/2008/layout/HalfCircleOrganizationChart"/>
    <dgm:cxn modelId="{38CEDE73-C72E-4C0A-9B8A-9A497F9520BD}" type="presParOf" srcId="{F3D4B49E-145B-41BF-854F-80C0574EE701}" destId="{E0BEDB72-FD8B-44C0-B0CD-40D1876856BB}" srcOrd="0" destOrd="0" presId="urn:microsoft.com/office/officeart/2008/layout/HalfCircleOrganizationChart"/>
    <dgm:cxn modelId="{E5BBC336-719D-475B-9683-D47BE36789BD}" type="presParOf" srcId="{E0BEDB72-FD8B-44C0-B0CD-40D1876856BB}" destId="{617AAF53-9202-4F9C-BE88-E4E344DF1B9F}" srcOrd="0" destOrd="0" presId="urn:microsoft.com/office/officeart/2008/layout/HalfCircleOrganizationChart"/>
    <dgm:cxn modelId="{F818C362-462A-4806-A4A7-54A042B4B48E}" type="presParOf" srcId="{E0BEDB72-FD8B-44C0-B0CD-40D1876856BB}" destId="{E9741778-9A9E-4B72-B432-1DE0FE4AA633}" srcOrd="1" destOrd="0" presId="urn:microsoft.com/office/officeart/2008/layout/HalfCircleOrganizationChart"/>
    <dgm:cxn modelId="{3EE06B5C-1696-4F3F-848C-457C3ABE81DA}" type="presParOf" srcId="{E0BEDB72-FD8B-44C0-B0CD-40D1876856BB}" destId="{49AB4FA7-4114-4257-9B54-C6570371B894}" srcOrd="2" destOrd="0" presId="urn:microsoft.com/office/officeart/2008/layout/HalfCircleOrganizationChart"/>
    <dgm:cxn modelId="{B9F2AF8A-FB64-4C58-A813-62C89337A9A7}" type="presParOf" srcId="{E0BEDB72-FD8B-44C0-B0CD-40D1876856BB}" destId="{1F416B05-8B8E-4116-B5BA-801B1A287D60}" srcOrd="3" destOrd="0" presId="urn:microsoft.com/office/officeart/2008/layout/HalfCircleOrganizationChart"/>
    <dgm:cxn modelId="{B8BBF7F0-C37F-4EAF-8E30-6B7BCD250B0D}" type="presParOf" srcId="{F3D4B49E-145B-41BF-854F-80C0574EE701}" destId="{986CC2D6-1D8E-4E0F-958E-BA3011E6D8CA}" srcOrd="1" destOrd="0" presId="urn:microsoft.com/office/officeart/2008/layout/HalfCircleOrganizationChart"/>
    <dgm:cxn modelId="{29E774C4-0CF5-4943-99CA-AAD2FFB37740}" type="presParOf" srcId="{F3D4B49E-145B-41BF-854F-80C0574EE701}" destId="{3F4C4847-F6BC-41B0-9612-DBC123075A15}" srcOrd="2" destOrd="0" presId="urn:microsoft.com/office/officeart/2008/layout/HalfCircleOrganizationChart"/>
    <dgm:cxn modelId="{93089871-4D2B-4BE4-B4B1-5F567EAFE2E9}" type="presParOf" srcId="{983ED61B-4941-4056-B713-6BD5FA363C2B}" destId="{4FB5CFA8-33FB-4677-B632-2F2397ABD665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25BBE26-42DB-488C-9B85-8792B2E8CA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BD95333F-40FB-40EA-8B81-3EA655381F2D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8</a:t>
          </a:r>
          <a:endParaRPr lang="es-ES" dirty="0">
            <a:solidFill>
              <a:schemeClr val="tx1"/>
            </a:solidFill>
          </a:endParaRPr>
        </a:p>
      </dgm:t>
    </dgm:pt>
    <dgm:pt modelId="{3D6EE022-C348-49E7-B6ED-68E9D782D29B}" type="parTrans" cxnId="{DAE0F45B-56F2-4FE3-90E1-B0F9A3CC8CD3}">
      <dgm:prSet/>
      <dgm:spPr/>
      <dgm:t>
        <a:bodyPr/>
        <a:lstStyle/>
        <a:p>
          <a:endParaRPr lang="es-ES"/>
        </a:p>
      </dgm:t>
    </dgm:pt>
    <dgm:pt modelId="{B4531FEC-3BDD-465B-B270-32279A3682F3}" type="sibTrans" cxnId="{DAE0F45B-56F2-4FE3-90E1-B0F9A3CC8CD3}">
      <dgm:prSet/>
      <dgm:spPr/>
      <dgm:t>
        <a:bodyPr/>
        <a:lstStyle/>
        <a:p>
          <a:endParaRPr lang="es-ES"/>
        </a:p>
      </dgm:t>
    </dgm:pt>
    <dgm:pt modelId="{52FF6C45-7972-4165-A5FF-03E842DBEA0F}">
      <dgm:prSet phldrT="[Texto]"/>
      <dgm:spPr/>
      <dgm:t>
        <a:bodyPr/>
        <a:lstStyle/>
        <a:p>
          <a:r>
            <a:rPr lang="es-ES" dirty="0">
              <a:solidFill>
                <a:schemeClr val="tx1"/>
              </a:solidFill>
            </a:rPr>
            <a:t>7</a:t>
          </a:r>
        </a:p>
      </dgm:t>
    </dgm:pt>
    <dgm:pt modelId="{53ACF3F9-02CA-4946-A947-592DE3FC9719}" type="parTrans" cxnId="{6BA1DB80-94AD-40D6-B751-7530113C66BB}">
      <dgm:prSet/>
      <dgm:spPr/>
      <dgm:t>
        <a:bodyPr/>
        <a:lstStyle/>
        <a:p>
          <a:endParaRPr lang="es-ES"/>
        </a:p>
      </dgm:t>
    </dgm:pt>
    <dgm:pt modelId="{B488E825-5C0C-4CB4-983C-612428BBF278}" type="sibTrans" cxnId="{6BA1DB80-94AD-40D6-B751-7530113C66BB}">
      <dgm:prSet/>
      <dgm:spPr/>
      <dgm:t>
        <a:bodyPr/>
        <a:lstStyle/>
        <a:p>
          <a:endParaRPr lang="es-ES"/>
        </a:p>
      </dgm:t>
    </dgm:pt>
    <dgm:pt modelId="{8D7C01A4-F139-4ED1-A47A-37C6B1A6D9C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12</a:t>
          </a:r>
          <a:endParaRPr lang="es-ES" dirty="0">
            <a:solidFill>
              <a:schemeClr val="tx1"/>
            </a:solidFill>
          </a:endParaRPr>
        </a:p>
      </dgm:t>
    </dgm:pt>
    <dgm:pt modelId="{3C2D2B58-D32A-48C3-9E60-D13558949DAB}" type="parTrans" cxnId="{B7D4334E-2ACA-4EE2-B744-C35344A84AD8}">
      <dgm:prSet/>
      <dgm:spPr/>
      <dgm:t>
        <a:bodyPr/>
        <a:lstStyle/>
        <a:p>
          <a:endParaRPr lang="es-ES"/>
        </a:p>
      </dgm:t>
    </dgm:pt>
    <dgm:pt modelId="{F1FBA171-86BB-43BF-AB95-D7027921481F}" type="sibTrans" cxnId="{B7D4334E-2ACA-4EE2-B744-C35344A84AD8}">
      <dgm:prSet/>
      <dgm:spPr/>
      <dgm:t>
        <a:bodyPr/>
        <a:lstStyle/>
        <a:p>
          <a:endParaRPr lang="es-ES"/>
        </a:p>
      </dgm:t>
    </dgm:pt>
    <dgm:pt modelId="{F4F5F84A-C4AF-4B47-A1D0-4FD98F95EF20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</a:t>
          </a:r>
          <a:endParaRPr lang="es-ES" dirty="0">
            <a:solidFill>
              <a:schemeClr val="tx1"/>
            </a:solidFill>
          </a:endParaRPr>
        </a:p>
      </dgm:t>
    </dgm:pt>
    <dgm:pt modelId="{321B8D43-5F1B-4BDC-973C-AA2F22612BCD}" type="parTrans" cxnId="{D9FBB281-FAB5-475C-8428-EBD766E0D616}">
      <dgm:prSet/>
      <dgm:spPr/>
      <dgm:t>
        <a:bodyPr/>
        <a:lstStyle/>
        <a:p>
          <a:endParaRPr lang="es-ES"/>
        </a:p>
      </dgm:t>
    </dgm:pt>
    <dgm:pt modelId="{C610897F-35D0-4162-AD14-92404D89CA11}" type="sibTrans" cxnId="{D9FBB281-FAB5-475C-8428-EBD766E0D616}">
      <dgm:prSet/>
      <dgm:spPr/>
      <dgm:t>
        <a:bodyPr/>
        <a:lstStyle/>
        <a:p>
          <a:endParaRPr lang="es-ES"/>
        </a:p>
      </dgm:t>
    </dgm:pt>
    <dgm:pt modelId="{209F205C-C636-426C-B5E3-FC40EA0271F4}">
      <dgm:prSet phldrT="[Texto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15</a:t>
          </a:r>
          <a:endParaRPr lang="es-ES" dirty="0">
            <a:solidFill>
              <a:schemeClr val="tx1"/>
            </a:solidFill>
          </a:endParaRPr>
        </a:p>
      </dgm:t>
    </dgm:pt>
    <dgm:pt modelId="{CFAE98D0-2BD1-461C-9A76-728B6E3C12F4}" type="parTrans" cxnId="{12DC0250-3CBD-45EE-B2A6-951AEB527893}">
      <dgm:prSet/>
      <dgm:spPr/>
      <dgm:t>
        <a:bodyPr/>
        <a:lstStyle/>
        <a:p>
          <a:endParaRPr lang="es-ES"/>
        </a:p>
      </dgm:t>
    </dgm:pt>
    <dgm:pt modelId="{D9935594-6523-44BA-B001-ABD7CB055B04}" type="sibTrans" cxnId="{12DC0250-3CBD-45EE-B2A6-951AEB527893}">
      <dgm:prSet/>
      <dgm:spPr/>
      <dgm:t>
        <a:bodyPr/>
        <a:lstStyle/>
        <a:p>
          <a:endParaRPr lang="es-ES"/>
        </a:p>
      </dgm:t>
    </dgm:pt>
    <dgm:pt modelId="{50160C43-1B94-4040-B4F7-2D0D7954F404}" type="pres">
      <dgm:prSet presAssocID="{F25BBE26-42DB-488C-9B85-8792B2E8CA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6E3168-A7F2-4A66-B61A-012CF98083C6}" type="pres">
      <dgm:prSet presAssocID="{BD95333F-40FB-40EA-8B81-3EA655381F2D}" presName="hierRoot1" presStyleCnt="0">
        <dgm:presLayoutVars>
          <dgm:hierBranch val="init"/>
        </dgm:presLayoutVars>
      </dgm:prSet>
      <dgm:spPr/>
    </dgm:pt>
    <dgm:pt modelId="{8DFF7DCA-EA89-4571-A4C6-98897F16CCAB}" type="pres">
      <dgm:prSet presAssocID="{BD95333F-40FB-40EA-8B81-3EA655381F2D}" presName="rootComposite1" presStyleCnt="0"/>
      <dgm:spPr/>
    </dgm:pt>
    <dgm:pt modelId="{D0D78D9F-5B30-4E5F-8281-1573F09AF2B3}" type="pres">
      <dgm:prSet presAssocID="{BD95333F-40FB-40EA-8B81-3EA655381F2D}" presName="rootText1" presStyleLbl="alignAcc1" presStyleIdx="0" presStyleCnt="0" custLinFactNeighborX="32871" custLinFactNeighborY="31320">
        <dgm:presLayoutVars>
          <dgm:chPref val="3"/>
        </dgm:presLayoutVars>
      </dgm:prSet>
      <dgm:spPr/>
    </dgm:pt>
    <dgm:pt modelId="{AE8CFB5D-48F3-48DF-9ADB-E5EFA120FC43}" type="pres">
      <dgm:prSet presAssocID="{BD95333F-40FB-40EA-8B81-3EA655381F2D}" presName="topArc1" presStyleLbl="parChTrans1D1" presStyleIdx="0" presStyleCnt="10"/>
      <dgm:spPr/>
    </dgm:pt>
    <dgm:pt modelId="{92B75CCB-AE4F-48D5-87E8-09668F9E60AF}" type="pres">
      <dgm:prSet presAssocID="{BD95333F-40FB-40EA-8B81-3EA655381F2D}" presName="bottomArc1" presStyleLbl="parChTrans1D1" presStyleIdx="1" presStyleCnt="10"/>
      <dgm:spPr/>
    </dgm:pt>
    <dgm:pt modelId="{2DA5DA49-BC7D-4D57-B074-CD18B5C44F2C}" type="pres">
      <dgm:prSet presAssocID="{BD95333F-40FB-40EA-8B81-3EA655381F2D}" presName="topConnNode1" presStyleLbl="node1" presStyleIdx="0" presStyleCnt="0"/>
      <dgm:spPr/>
    </dgm:pt>
    <dgm:pt modelId="{CFC15C12-6E2E-4256-8E57-35C2457F0B86}" type="pres">
      <dgm:prSet presAssocID="{BD95333F-40FB-40EA-8B81-3EA655381F2D}" presName="hierChild2" presStyleCnt="0"/>
      <dgm:spPr/>
    </dgm:pt>
    <dgm:pt modelId="{3864EBAB-02F1-4C82-A033-8FCAC717018F}" type="pres">
      <dgm:prSet presAssocID="{53ACF3F9-02CA-4946-A947-592DE3FC9719}" presName="Name28" presStyleLbl="parChTrans1D2" presStyleIdx="0" presStyleCnt="2"/>
      <dgm:spPr/>
    </dgm:pt>
    <dgm:pt modelId="{B88782F1-89F9-4DF9-95F5-F0DC105B0CDA}" type="pres">
      <dgm:prSet presAssocID="{52FF6C45-7972-4165-A5FF-03E842DBEA0F}" presName="hierRoot2" presStyleCnt="0">
        <dgm:presLayoutVars>
          <dgm:hierBranch val="init"/>
        </dgm:presLayoutVars>
      </dgm:prSet>
      <dgm:spPr/>
    </dgm:pt>
    <dgm:pt modelId="{0AD1716D-8B7A-4E5E-AD39-19C2A7D24E6F}" type="pres">
      <dgm:prSet presAssocID="{52FF6C45-7972-4165-A5FF-03E842DBEA0F}" presName="rootComposite2" presStyleCnt="0"/>
      <dgm:spPr/>
    </dgm:pt>
    <dgm:pt modelId="{7ECB87D6-2193-42D6-92E7-EFBAC1FB7943}" type="pres">
      <dgm:prSet presAssocID="{52FF6C45-7972-4165-A5FF-03E842DBEA0F}" presName="rootText2" presStyleLbl="alignAcc1" presStyleIdx="0" presStyleCnt="0" custLinFactY="25298" custLinFactNeighborX="46286" custLinFactNeighborY="100000">
        <dgm:presLayoutVars>
          <dgm:chPref val="3"/>
        </dgm:presLayoutVars>
      </dgm:prSet>
      <dgm:spPr/>
    </dgm:pt>
    <dgm:pt modelId="{43E6E47E-7810-4045-855C-5A48E5D311E6}" type="pres">
      <dgm:prSet presAssocID="{52FF6C45-7972-4165-A5FF-03E842DBEA0F}" presName="topArc2" presStyleLbl="parChTrans1D1" presStyleIdx="2" presStyleCnt="10"/>
      <dgm:spPr/>
    </dgm:pt>
    <dgm:pt modelId="{F0EE509E-FEB4-4884-ABAD-CF90B2D9038C}" type="pres">
      <dgm:prSet presAssocID="{52FF6C45-7972-4165-A5FF-03E842DBEA0F}" presName="bottomArc2" presStyleLbl="parChTrans1D1" presStyleIdx="3" presStyleCnt="10"/>
      <dgm:spPr/>
    </dgm:pt>
    <dgm:pt modelId="{71B836AD-675B-4F60-8043-42A8440C60FD}" type="pres">
      <dgm:prSet presAssocID="{52FF6C45-7972-4165-A5FF-03E842DBEA0F}" presName="topConnNode2" presStyleLbl="node2" presStyleIdx="0" presStyleCnt="0"/>
      <dgm:spPr/>
    </dgm:pt>
    <dgm:pt modelId="{C686D1FC-8BC6-4A6E-89FF-D7865AD0AA3E}" type="pres">
      <dgm:prSet presAssocID="{52FF6C45-7972-4165-A5FF-03E842DBEA0F}" presName="hierChild4" presStyleCnt="0"/>
      <dgm:spPr/>
    </dgm:pt>
    <dgm:pt modelId="{2568B127-09EE-4CBA-A7FD-5325DE4D98CB}" type="pres">
      <dgm:prSet presAssocID="{321B8D43-5F1B-4BDC-973C-AA2F22612BCD}" presName="Name28" presStyleLbl="parChTrans1D3" presStyleIdx="0" presStyleCnt="2"/>
      <dgm:spPr/>
    </dgm:pt>
    <dgm:pt modelId="{0435E83F-F8EE-4688-B109-22F7A4A56275}" type="pres">
      <dgm:prSet presAssocID="{F4F5F84A-C4AF-4B47-A1D0-4FD98F95EF20}" presName="hierRoot2" presStyleCnt="0">
        <dgm:presLayoutVars>
          <dgm:hierBranch val="init"/>
        </dgm:presLayoutVars>
      </dgm:prSet>
      <dgm:spPr/>
    </dgm:pt>
    <dgm:pt modelId="{94333716-E474-444A-9A4F-DA9AFC816F97}" type="pres">
      <dgm:prSet presAssocID="{F4F5F84A-C4AF-4B47-A1D0-4FD98F95EF20}" presName="rootComposite2" presStyleCnt="0"/>
      <dgm:spPr/>
    </dgm:pt>
    <dgm:pt modelId="{3A27C7FB-8935-4C31-8B69-540E706A4EF7}" type="pres">
      <dgm:prSet presAssocID="{F4F5F84A-C4AF-4B47-A1D0-4FD98F95EF20}" presName="rootText2" presStyleLbl="alignAcc1" presStyleIdx="0" presStyleCnt="0" custLinFactY="62944" custLinFactNeighborX="-55823" custLinFactNeighborY="100000">
        <dgm:presLayoutVars>
          <dgm:chPref val="3"/>
        </dgm:presLayoutVars>
      </dgm:prSet>
      <dgm:spPr/>
    </dgm:pt>
    <dgm:pt modelId="{7A296ACB-51BB-4049-9E7A-0DB4364AE1A0}" type="pres">
      <dgm:prSet presAssocID="{F4F5F84A-C4AF-4B47-A1D0-4FD98F95EF20}" presName="topArc2" presStyleLbl="parChTrans1D1" presStyleIdx="4" presStyleCnt="10"/>
      <dgm:spPr/>
    </dgm:pt>
    <dgm:pt modelId="{C4A570DA-29F6-446A-8952-E0D7220CCCD4}" type="pres">
      <dgm:prSet presAssocID="{F4F5F84A-C4AF-4B47-A1D0-4FD98F95EF20}" presName="bottomArc2" presStyleLbl="parChTrans1D1" presStyleIdx="5" presStyleCnt="10"/>
      <dgm:spPr/>
    </dgm:pt>
    <dgm:pt modelId="{AB90A4FE-506B-432C-854B-21F41FCE53A5}" type="pres">
      <dgm:prSet presAssocID="{F4F5F84A-C4AF-4B47-A1D0-4FD98F95EF20}" presName="topConnNode2" presStyleLbl="node3" presStyleIdx="0" presStyleCnt="0"/>
      <dgm:spPr/>
    </dgm:pt>
    <dgm:pt modelId="{1422905E-8F3B-4A62-B347-09CEF78F9AAE}" type="pres">
      <dgm:prSet presAssocID="{F4F5F84A-C4AF-4B47-A1D0-4FD98F95EF20}" presName="hierChild4" presStyleCnt="0"/>
      <dgm:spPr/>
    </dgm:pt>
    <dgm:pt modelId="{E5793223-BB48-4C8E-9631-4A3CE6F2DA21}" type="pres">
      <dgm:prSet presAssocID="{F4F5F84A-C4AF-4B47-A1D0-4FD98F95EF20}" presName="hierChild5" presStyleCnt="0"/>
      <dgm:spPr/>
    </dgm:pt>
    <dgm:pt modelId="{6FC19F21-3745-4293-B4B2-258D714BAB84}" type="pres">
      <dgm:prSet presAssocID="{52FF6C45-7972-4165-A5FF-03E842DBEA0F}" presName="hierChild5" presStyleCnt="0"/>
      <dgm:spPr/>
    </dgm:pt>
    <dgm:pt modelId="{8EFA1A55-63F2-49A2-93D9-527CB6EB7D40}" type="pres">
      <dgm:prSet presAssocID="{3C2D2B58-D32A-48C3-9E60-D13558949DAB}" presName="Name28" presStyleLbl="parChTrans1D2" presStyleIdx="1" presStyleCnt="2"/>
      <dgm:spPr/>
    </dgm:pt>
    <dgm:pt modelId="{6C1753E9-0047-4C60-8B4D-1A842D52E7D4}" type="pres">
      <dgm:prSet presAssocID="{8D7C01A4-F139-4ED1-A47A-37C6B1A6D9C4}" presName="hierRoot2" presStyleCnt="0">
        <dgm:presLayoutVars>
          <dgm:hierBranch val="init"/>
        </dgm:presLayoutVars>
      </dgm:prSet>
      <dgm:spPr/>
    </dgm:pt>
    <dgm:pt modelId="{CEBA2AE9-6916-41BC-8EE2-84B3AE923449}" type="pres">
      <dgm:prSet presAssocID="{8D7C01A4-F139-4ED1-A47A-37C6B1A6D9C4}" presName="rootComposite2" presStyleCnt="0"/>
      <dgm:spPr/>
    </dgm:pt>
    <dgm:pt modelId="{74361F39-E9C4-4BFB-A030-B0E0AD391B3E}" type="pres">
      <dgm:prSet presAssocID="{8D7C01A4-F139-4ED1-A47A-37C6B1A6D9C4}" presName="rootText2" presStyleLbl="alignAcc1" presStyleIdx="0" presStyleCnt="0" custLinFactY="24339" custLinFactNeighborX="41597" custLinFactNeighborY="100000">
        <dgm:presLayoutVars>
          <dgm:chPref val="3"/>
        </dgm:presLayoutVars>
      </dgm:prSet>
      <dgm:spPr/>
    </dgm:pt>
    <dgm:pt modelId="{FE02D2AC-0089-425E-BDB2-3A76F04F0A82}" type="pres">
      <dgm:prSet presAssocID="{8D7C01A4-F139-4ED1-A47A-37C6B1A6D9C4}" presName="topArc2" presStyleLbl="parChTrans1D1" presStyleIdx="6" presStyleCnt="10"/>
      <dgm:spPr/>
    </dgm:pt>
    <dgm:pt modelId="{81946EF7-B5BD-478D-85FE-BC72C908E628}" type="pres">
      <dgm:prSet presAssocID="{8D7C01A4-F139-4ED1-A47A-37C6B1A6D9C4}" presName="bottomArc2" presStyleLbl="parChTrans1D1" presStyleIdx="7" presStyleCnt="10"/>
      <dgm:spPr/>
    </dgm:pt>
    <dgm:pt modelId="{561ADEDC-73D7-45C3-84A5-E9A8A7499555}" type="pres">
      <dgm:prSet presAssocID="{8D7C01A4-F139-4ED1-A47A-37C6B1A6D9C4}" presName="topConnNode2" presStyleLbl="node2" presStyleIdx="0" presStyleCnt="0"/>
      <dgm:spPr/>
    </dgm:pt>
    <dgm:pt modelId="{43CE3753-904A-437F-B5F7-2DA9EB76C6D7}" type="pres">
      <dgm:prSet presAssocID="{8D7C01A4-F139-4ED1-A47A-37C6B1A6D9C4}" presName="hierChild4" presStyleCnt="0"/>
      <dgm:spPr/>
    </dgm:pt>
    <dgm:pt modelId="{217F13BB-35E9-4618-A444-783B72FA555A}" type="pres">
      <dgm:prSet presAssocID="{CFAE98D0-2BD1-461C-9A76-728B6E3C12F4}" presName="Name28" presStyleLbl="parChTrans1D3" presStyleIdx="1" presStyleCnt="2"/>
      <dgm:spPr/>
    </dgm:pt>
    <dgm:pt modelId="{F3D4B49E-145B-41BF-854F-80C0574EE701}" type="pres">
      <dgm:prSet presAssocID="{209F205C-C636-426C-B5E3-FC40EA0271F4}" presName="hierRoot2" presStyleCnt="0">
        <dgm:presLayoutVars>
          <dgm:hierBranch val="init"/>
        </dgm:presLayoutVars>
      </dgm:prSet>
      <dgm:spPr/>
    </dgm:pt>
    <dgm:pt modelId="{E0BEDB72-FD8B-44C0-B0CD-40D1876856BB}" type="pres">
      <dgm:prSet presAssocID="{209F205C-C636-426C-B5E3-FC40EA0271F4}" presName="rootComposite2" presStyleCnt="0"/>
      <dgm:spPr/>
    </dgm:pt>
    <dgm:pt modelId="{617AAF53-9202-4F9C-BE88-E4E344DF1B9F}" type="pres">
      <dgm:prSet presAssocID="{209F205C-C636-426C-B5E3-FC40EA0271F4}" presName="rootText2" presStyleLbl="alignAcc1" presStyleIdx="0" presStyleCnt="0" custLinFactY="69016" custLinFactNeighborX="217" custLinFactNeighborY="100000">
        <dgm:presLayoutVars>
          <dgm:chPref val="3"/>
        </dgm:presLayoutVars>
      </dgm:prSet>
      <dgm:spPr/>
    </dgm:pt>
    <dgm:pt modelId="{E9741778-9A9E-4B72-B432-1DE0FE4AA633}" type="pres">
      <dgm:prSet presAssocID="{209F205C-C636-426C-B5E3-FC40EA0271F4}" presName="topArc2" presStyleLbl="parChTrans1D1" presStyleIdx="8" presStyleCnt="10"/>
      <dgm:spPr/>
    </dgm:pt>
    <dgm:pt modelId="{49AB4FA7-4114-4257-9B54-C6570371B894}" type="pres">
      <dgm:prSet presAssocID="{209F205C-C636-426C-B5E3-FC40EA0271F4}" presName="bottomArc2" presStyleLbl="parChTrans1D1" presStyleIdx="9" presStyleCnt="10"/>
      <dgm:spPr/>
    </dgm:pt>
    <dgm:pt modelId="{1F416B05-8B8E-4116-B5BA-801B1A287D60}" type="pres">
      <dgm:prSet presAssocID="{209F205C-C636-426C-B5E3-FC40EA0271F4}" presName="topConnNode2" presStyleLbl="node3" presStyleIdx="0" presStyleCnt="0"/>
      <dgm:spPr/>
    </dgm:pt>
    <dgm:pt modelId="{986CC2D6-1D8E-4E0F-958E-BA3011E6D8CA}" type="pres">
      <dgm:prSet presAssocID="{209F205C-C636-426C-B5E3-FC40EA0271F4}" presName="hierChild4" presStyleCnt="0"/>
      <dgm:spPr/>
    </dgm:pt>
    <dgm:pt modelId="{3F4C4847-F6BC-41B0-9612-DBC123075A15}" type="pres">
      <dgm:prSet presAssocID="{209F205C-C636-426C-B5E3-FC40EA0271F4}" presName="hierChild5" presStyleCnt="0"/>
      <dgm:spPr/>
    </dgm:pt>
    <dgm:pt modelId="{391AACB2-7A3E-4CD3-995D-CABBE916398E}" type="pres">
      <dgm:prSet presAssocID="{8D7C01A4-F139-4ED1-A47A-37C6B1A6D9C4}" presName="hierChild5" presStyleCnt="0"/>
      <dgm:spPr/>
    </dgm:pt>
    <dgm:pt modelId="{62D9EA77-8460-4D12-8D19-26E5670590A7}" type="pres">
      <dgm:prSet presAssocID="{BD95333F-40FB-40EA-8B81-3EA655381F2D}" presName="hierChild3" presStyleCnt="0"/>
      <dgm:spPr/>
    </dgm:pt>
  </dgm:ptLst>
  <dgm:cxnLst>
    <dgm:cxn modelId="{41820A06-C206-4798-BD32-41D1C9D3521D}" type="presOf" srcId="{209F205C-C636-426C-B5E3-FC40EA0271F4}" destId="{1F416B05-8B8E-4116-B5BA-801B1A287D60}" srcOrd="1" destOrd="0" presId="urn:microsoft.com/office/officeart/2008/layout/HalfCircleOrganizationChart"/>
    <dgm:cxn modelId="{923BFA08-0E5A-41C6-8B79-266E1205549A}" type="presOf" srcId="{8D7C01A4-F139-4ED1-A47A-37C6B1A6D9C4}" destId="{561ADEDC-73D7-45C3-84A5-E9A8A7499555}" srcOrd="1" destOrd="0" presId="urn:microsoft.com/office/officeart/2008/layout/HalfCircleOrganizationChart"/>
    <dgm:cxn modelId="{029A1C22-7E79-461C-8324-F3F18CDF8ED5}" type="presOf" srcId="{F4F5F84A-C4AF-4B47-A1D0-4FD98F95EF20}" destId="{3A27C7FB-8935-4C31-8B69-540E706A4EF7}" srcOrd="0" destOrd="0" presId="urn:microsoft.com/office/officeart/2008/layout/HalfCircleOrganizationChart"/>
    <dgm:cxn modelId="{21224626-E3C0-4669-B1DB-08DF81A8F68E}" type="presOf" srcId="{52FF6C45-7972-4165-A5FF-03E842DBEA0F}" destId="{71B836AD-675B-4F60-8043-42A8440C60FD}" srcOrd="1" destOrd="0" presId="urn:microsoft.com/office/officeart/2008/layout/HalfCircleOrganizationChart"/>
    <dgm:cxn modelId="{CFAE7532-0056-49F7-9C76-A3BD3E3E8C3E}" type="presOf" srcId="{BD95333F-40FB-40EA-8B81-3EA655381F2D}" destId="{2DA5DA49-BC7D-4D57-B074-CD18B5C44F2C}" srcOrd="1" destOrd="0" presId="urn:microsoft.com/office/officeart/2008/layout/HalfCircleOrganizationChart"/>
    <dgm:cxn modelId="{E0A11D3D-E8EC-4074-B74B-0C845EC5A984}" type="presOf" srcId="{52FF6C45-7972-4165-A5FF-03E842DBEA0F}" destId="{7ECB87D6-2193-42D6-92E7-EFBAC1FB7943}" srcOrd="0" destOrd="0" presId="urn:microsoft.com/office/officeart/2008/layout/HalfCircleOrganizationChart"/>
    <dgm:cxn modelId="{BC2DE040-005C-466F-8668-B027B65FF8C2}" type="presOf" srcId="{53ACF3F9-02CA-4946-A947-592DE3FC9719}" destId="{3864EBAB-02F1-4C82-A033-8FCAC717018F}" srcOrd="0" destOrd="0" presId="urn:microsoft.com/office/officeart/2008/layout/HalfCircleOrganizationChart"/>
    <dgm:cxn modelId="{DAE0F45B-56F2-4FE3-90E1-B0F9A3CC8CD3}" srcId="{F25BBE26-42DB-488C-9B85-8792B2E8CA4F}" destId="{BD95333F-40FB-40EA-8B81-3EA655381F2D}" srcOrd="0" destOrd="0" parTransId="{3D6EE022-C348-49E7-B6ED-68E9D782D29B}" sibTransId="{B4531FEC-3BDD-465B-B270-32279A3682F3}"/>
    <dgm:cxn modelId="{17CC2F60-2E58-4A5C-83C2-CE2DB853AB1A}" type="presOf" srcId="{F4F5F84A-C4AF-4B47-A1D0-4FD98F95EF20}" destId="{AB90A4FE-506B-432C-854B-21F41FCE53A5}" srcOrd="1" destOrd="0" presId="urn:microsoft.com/office/officeart/2008/layout/HalfCircleOrganizationChart"/>
    <dgm:cxn modelId="{B7D4334E-2ACA-4EE2-B744-C35344A84AD8}" srcId="{BD95333F-40FB-40EA-8B81-3EA655381F2D}" destId="{8D7C01A4-F139-4ED1-A47A-37C6B1A6D9C4}" srcOrd="1" destOrd="0" parTransId="{3C2D2B58-D32A-48C3-9E60-D13558949DAB}" sibTransId="{F1FBA171-86BB-43BF-AB95-D7027921481F}"/>
    <dgm:cxn modelId="{12DC0250-3CBD-45EE-B2A6-951AEB527893}" srcId="{8D7C01A4-F139-4ED1-A47A-37C6B1A6D9C4}" destId="{209F205C-C636-426C-B5E3-FC40EA0271F4}" srcOrd="0" destOrd="0" parTransId="{CFAE98D0-2BD1-461C-9A76-728B6E3C12F4}" sibTransId="{D9935594-6523-44BA-B001-ABD7CB055B04}"/>
    <dgm:cxn modelId="{69D84F73-8E5B-4507-861D-BF3CA06766EE}" type="presOf" srcId="{209F205C-C636-426C-B5E3-FC40EA0271F4}" destId="{617AAF53-9202-4F9C-BE88-E4E344DF1B9F}" srcOrd="0" destOrd="0" presId="urn:microsoft.com/office/officeart/2008/layout/HalfCircleOrganizationChart"/>
    <dgm:cxn modelId="{6BA1DB80-94AD-40D6-B751-7530113C66BB}" srcId="{BD95333F-40FB-40EA-8B81-3EA655381F2D}" destId="{52FF6C45-7972-4165-A5FF-03E842DBEA0F}" srcOrd="0" destOrd="0" parTransId="{53ACF3F9-02CA-4946-A947-592DE3FC9719}" sibTransId="{B488E825-5C0C-4CB4-983C-612428BBF278}"/>
    <dgm:cxn modelId="{D9FBB281-FAB5-475C-8428-EBD766E0D616}" srcId="{52FF6C45-7972-4165-A5FF-03E842DBEA0F}" destId="{F4F5F84A-C4AF-4B47-A1D0-4FD98F95EF20}" srcOrd="0" destOrd="0" parTransId="{321B8D43-5F1B-4BDC-973C-AA2F22612BCD}" sibTransId="{C610897F-35D0-4162-AD14-92404D89CA11}"/>
    <dgm:cxn modelId="{E4E52D84-1A1B-4FC9-9080-C8C7115124E0}" type="presOf" srcId="{BD95333F-40FB-40EA-8B81-3EA655381F2D}" destId="{D0D78D9F-5B30-4E5F-8281-1573F09AF2B3}" srcOrd="0" destOrd="0" presId="urn:microsoft.com/office/officeart/2008/layout/HalfCircleOrganizationChart"/>
    <dgm:cxn modelId="{54883397-C475-41C8-90A9-D64625D5C26E}" type="presOf" srcId="{CFAE98D0-2BD1-461C-9A76-728B6E3C12F4}" destId="{217F13BB-35E9-4618-A444-783B72FA555A}" srcOrd="0" destOrd="0" presId="urn:microsoft.com/office/officeart/2008/layout/HalfCircleOrganizationChart"/>
    <dgm:cxn modelId="{5681D59B-1703-4A8D-8F9B-9B4D0368E106}" type="presOf" srcId="{F25BBE26-42DB-488C-9B85-8792B2E8CA4F}" destId="{50160C43-1B94-4040-B4F7-2D0D7954F404}" srcOrd="0" destOrd="0" presId="urn:microsoft.com/office/officeart/2008/layout/HalfCircleOrganizationChart"/>
    <dgm:cxn modelId="{C355F1D5-6CA8-4163-B03A-FC8E052BDBB6}" type="presOf" srcId="{8D7C01A4-F139-4ED1-A47A-37C6B1A6D9C4}" destId="{74361F39-E9C4-4BFB-A030-B0E0AD391B3E}" srcOrd="0" destOrd="0" presId="urn:microsoft.com/office/officeart/2008/layout/HalfCircleOrganizationChart"/>
    <dgm:cxn modelId="{032AF2DF-54C0-42E4-B236-C4C70177CE4C}" type="presOf" srcId="{321B8D43-5F1B-4BDC-973C-AA2F22612BCD}" destId="{2568B127-09EE-4CBA-A7FD-5325DE4D98CB}" srcOrd="0" destOrd="0" presId="urn:microsoft.com/office/officeart/2008/layout/HalfCircleOrganizationChart"/>
    <dgm:cxn modelId="{A265B9E1-B761-4F7C-8D71-68AC9C09581F}" type="presOf" srcId="{3C2D2B58-D32A-48C3-9E60-D13558949DAB}" destId="{8EFA1A55-63F2-49A2-93D9-527CB6EB7D40}" srcOrd="0" destOrd="0" presId="urn:microsoft.com/office/officeart/2008/layout/HalfCircleOrganizationChart"/>
    <dgm:cxn modelId="{C6C635CB-5313-49E5-AC8B-A0F01DC7EF26}" type="presParOf" srcId="{50160C43-1B94-4040-B4F7-2D0D7954F404}" destId="{766E3168-A7F2-4A66-B61A-012CF98083C6}" srcOrd="0" destOrd="0" presId="urn:microsoft.com/office/officeart/2008/layout/HalfCircleOrganizationChart"/>
    <dgm:cxn modelId="{D84ADB29-20B9-448C-881B-808B348C4F72}" type="presParOf" srcId="{766E3168-A7F2-4A66-B61A-012CF98083C6}" destId="{8DFF7DCA-EA89-4571-A4C6-98897F16CCAB}" srcOrd="0" destOrd="0" presId="urn:microsoft.com/office/officeart/2008/layout/HalfCircleOrganizationChart"/>
    <dgm:cxn modelId="{302E402A-782B-44ED-BAEA-A991D2C84CBA}" type="presParOf" srcId="{8DFF7DCA-EA89-4571-A4C6-98897F16CCAB}" destId="{D0D78D9F-5B30-4E5F-8281-1573F09AF2B3}" srcOrd="0" destOrd="0" presId="urn:microsoft.com/office/officeart/2008/layout/HalfCircleOrganizationChart"/>
    <dgm:cxn modelId="{3DAA0824-FE28-4A28-AD3C-3677AAE4468A}" type="presParOf" srcId="{8DFF7DCA-EA89-4571-A4C6-98897F16CCAB}" destId="{AE8CFB5D-48F3-48DF-9ADB-E5EFA120FC43}" srcOrd="1" destOrd="0" presId="urn:microsoft.com/office/officeart/2008/layout/HalfCircleOrganizationChart"/>
    <dgm:cxn modelId="{B63E626E-8D69-45C7-BB47-6C64769396AA}" type="presParOf" srcId="{8DFF7DCA-EA89-4571-A4C6-98897F16CCAB}" destId="{92B75CCB-AE4F-48D5-87E8-09668F9E60AF}" srcOrd="2" destOrd="0" presId="urn:microsoft.com/office/officeart/2008/layout/HalfCircleOrganizationChart"/>
    <dgm:cxn modelId="{93A8C9D3-043A-4D93-BB77-D9CF10434DF2}" type="presParOf" srcId="{8DFF7DCA-EA89-4571-A4C6-98897F16CCAB}" destId="{2DA5DA49-BC7D-4D57-B074-CD18B5C44F2C}" srcOrd="3" destOrd="0" presId="urn:microsoft.com/office/officeart/2008/layout/HalfCircleOrganizationChart"/>
    <dgm:cxn modelId="{713D273A-13B4-4AE2-9488-EB1DBFF084EE}" type="presParOf" srcId="{766E3168-A7F2-4A66-B61A-012CF98083C6}" destId="{CFC15C12-6E2E-4256-8E57-35C2457F0B86}" srcOrd="1" destOrd="0" presId="urn:microsoft.com/office/officeart/2008/layout/HalfCircleOrganizationChart"/>
    <dgm:cxn modelId="{2AAA33F0-0FDA-43E2-929C-62C36C442E1C}" type="presParOf" srcId="{CFC15C12-6E2E-4256-8E57-35C2457F0B86}" destId="{3864EBAB-02F1-4C82-A033-8FCAC717018F}" srcOrd="0" destOrd="0" presId="urn:microsoft.com/office/officeart/2008/layout/HalfCircleOrganizationChart"/>
    <dgm:cxn modelId="{25DDAB8C-0C5D-4DA9-9E36-4D373172CCA5}" type="presParOf" srcId="{CFC15C12-6E2E-4256-8E57-35C2457F0B86}" destId="{B88782F1-89F9-4DF9-95F5-F0DC105B0CDA}" srcOrd="1" destOrd="0" presId="urn:microsoft.com/office/officeart/2008/layout/HalfCircleOrganizationChart"/>
    <dgm:cxn modelId="{C954A777-ED86-4280-8F27-C49CB2EDBE44}" type="presParOf" srcId="{B88782F1-89F9-4DF9-95F5-F0DC105B0CDA}" destId="{0AD1716D-8B7A-4E5E-AD39-19C2A7D24E6F}" srcOrd="0" destOrd="0" presId="urn:microsoft.com/office/officeart/2008/layout/HalfCircleOrganizationChart"/>
    <dgm:cxn modelId="{9AC5FACC-4EFF-42F4-84F7-763A1A772F2B}" type="presParOf" srcId="{0AD1716D-8B7A-4E5E-AD39-19C2A7D24E6F}" destId="{7ECB87D6-2193-42D6-92E7-EFBAC1FB7943}" srcOrd="0" destOrd="0" presId="urn:microsoft.com/office/officeart/2008/layout/HalfCircleOrganizationChart"/>
    <dgm:cxn modelId="{50DB5F9C-27CF-4B7A-A823-0DEC830F1FEE}" type="presParOf" srcId="{0AD1716D-8B7A-4E5E-AD39-19C2A7D24E6F}" destId="{43E6E47E-7810-4045-855C-5A48E5D311E6}" srcOrd="1" destOrd="0" presId="urn:microsoft.com/office/officeart/2008/layout/HalfCircleOrganizationChart"/>
    <dgm:cxn modelId="{757D6484-0508-4A83-9DFD-1975EDD5539E}" type="presParOf" srcId="{0AD1716D-8B7A-4E5E-AD39-19C2A7D24E6F}" destId="{F0EE509E-FEB4-4884-ABAD-CF90B2D9038C}" srcOrd="2" destOrd="0" presId="urn:microsoft.com/office/officeart/2008/layout/HalfCircleOrganizationChart"/>
    <dgm:cxn modelId="{024D00D7-CF23-4BF7-86E9-5B106CEBBF81}" type="presParOf" srcId="{0AD1716D-8B7A-4E5E-AD39-19C2A7D24E6F}" destId="{71B836AD-675B-4F60-8043-42A8440C60FD}" srcOrd="3" destOrd="0" presId="urn:microsoft.com/office/officeart/2008/layout/HalfCircleOrganizationChart"/>
    <dgm:cxn modelId="{1D6581BB-A3C1-4363-98D4-2E7634A942B4}" type="presParOf" srcId="{B88782F1-89F9-4DF9-95F5-F0DC105B0CDA}" destId="{C686D1FC-8BC6-4A6E-89FF-D7865AD0AA3E}" srcOrd="1" destOrd="0" presId="urn:microsoft.com/office/officeart/2008/layout/HalfCircleOrganizationChart"/>
    <dgm:cxn modelId="{0BB391FD-5079-4942-B3DA-11191F68E539}" type="presParOf" srcId="{C686D1FC-8BC6-4A6E-89FF-D7865AD0AA3E}" destId="{2568B127-09EE-4CBA-A7FD-5325DE4D98CB}" srcOrd="0" destOrd="0" presId="urn:microsoft.com/office/officeart/2008/layout/HalfCircleOrganizationChart"/>
    <dgm:cxn modelId="{4D33E983-EA15-45BF-A3E6-24EC0463B020}" type="presParOf" srcId="{C686D1FC-8BC6-4A6E-89FF-D7865AD0AA3E}" destId="{0435E83F-F8EE-4688-B109-22F7A4A56275}" srcOrd="1" destOrd="0" presId="urn:microsoft.com/office/officeart/2008/layout/HalfCircleOrganizationChart"/>
    <dgm:cxn modelId="{99AC57F3-01AB-4950-A4E7-ED7C303C0BA8}" type="presParOf" srcId="{0435E83F-F8EE-4688-B109-22F7A4A56275}" destId="{94333716-E474-444A-9A4F-DA9AFC816F97}" srcOrd="0" destOrd="0" presId="urn:microsoft.com/office/officeart/2008/layout/HalfCircleOrganizationChart"/>
    <dgm:cxn modelId="{53EF8195-8187-4B65-A600-51CD439A44DF}" type="presParOf" srcId="{94333716-E474-444A-9A4F-DA9AFC816F97}" destId="{3A27C7FB-8935-4C31-8B69-540E706A4EF7}" srcOrd="0" destOrd="0" presId="urn:microsoft.com/office/officeart/2008/layout/HalfCircleOrganizationChart"/>
    <dgm:cxn modelId="{545EF70A-7545-4EBF-A2CD-F01BB0FBD5DA}" type="presParOf" srcId="{94333716-E474-444A-9A4F-DA9AFC816F97}" destId="{7A296ACB-51BB-4049-9E7A-0DB4364AE1A0}" srcOrd="1" destOrd="0" presId="urn:microsoft.com/office/officeart/2008/layout/HalfCircleOrganizationChart"/>
    <dgm:cxn modelId="{65B6399E-4996-475D-9E37-63137C5FFE37}" type="presParOf" srcId="{94333716-E474-444A-9A4F-DA9AFC816F97}" destId="{C4A570DA-29F6-446A-8952-E0D7220CCCD4}" srcOrd="2" destOrd="0" presId="urn:microsoft.com/office/officeart/2008/layout/HalfCircleOrganizationChart"/>
    <dgm:cxn modelId="{F6857657-F6A7-4C74-B1B9-4E9DA05A5C87}" type="presParOf" srcId="{94333716-E474-444A-9A4F-DA9AFC816F97}" destId="{AB90A4FE-506B-432C-854B-21F41FCE53A5}" srcOrd="3" destOrd="0" presId="urn:microsoft.com/office/officeart/2008/layout/HalfCircleOrganizationChart"/>
    <dgm:cxn modelId="{DA84D61E-78FD-42C9-946F-6902883B20F4}" type="presParOf" srcId="{0435E83F-F8EE-4688-B109-22F7A4A56275}" destId="{1422905E-8F3B-4A62-B347-09CEF78F9AAE}" srcOrd="1" destOrd="0" presId="urn:microsoft.com/office/officeart/2008/layout/HalfCircleOrganizationChart"/>
    <dgm:cxn modelId="{46CBCC29-6345-48D6-93B2-ABA55920ECBC}" type="presParOf" srcId="{0435E83F-F8EE-4688-B109-22F7A4A56275}" destId="{E5793223-BB48-4C8E-9631-4A3CE6F2DA21}" srcOrd="2" destOrd="0" presId="urn:microsoft.com/office/officeart/2008/layout/HalfCircleOrganizationChart"/>
    <dgm:cxn modelId="{B0019C07-E2D1-4EC1-92BC-7523BDD73738}" type="presParOf" srcId="{B88782F1-89F9-4DF9-95F5-F0DC105B0CDA}" destId="{6FC19F21-3745-4293-B4B2-258D714BAB84}" srcOrd="2" destOrd="0" presId="urn:microsoft.com/office/officeart/2008/layout/HalfCircleOrganizationChart"/>
    <dgm:cxn modelId="{0A434A8B-5EF3-4D18-98DF-9B1F2670DFE5}" type="presParOf" srcId="{CFC15C12-6E2E-4256-8E57-35C2457F0B86}" destId="{8EFA1A55-63F2-49A2-93D9-527CB6EB7D40}" srcOrd="2" destOrd="0" presId="urn:microsoft.com/office/officeart/2008/layout/HalfCircleOrganizationChart"/>
    <dgm:cxn modelId="{00B994D3-C729-4C30-AAB8-D5E1817A2636}" type="presParOf" srcId="{CFC15C12-6E2E-4256-8E57-35C2457F0B86}" destId="{6C1753E9-0047-4C60-8B4D-1A842D52E7D4}" srcOrd="3" destOrd="0" presId="urn:microsoft.com/office/officeart/2008/layout/HalfCircleOrganizationChart"/>
    <dgm:cxn modelId="{3A0ABE76-EB84-4877-85EA-E3364A2E8149}" type="presParOf" srcId="{6C1753E9-0047-4C60-8B4D-1A842D52E7D4}" destId="{CEBA2AE9-6916-41BC-8EE2-84B3AE923449}" srcOrd="0" destOrd="0" presId="urn:microsoft.com/office/officeart/2008/layout/HalfCircleOrganizationChart"/>
    <dgm:cxn modelId="{97AE9A2A-86F0-4555-9615-D15733CCC25F}" type="presParOf" srcId="{CEBA2AE9-6916-41BC-8EE2-84B3AE923449}" destId="{74361F39-E9C4-4BFB-A030-B0E0AD391B3E}" srcOrd="0" destOrd="0" presId="urn:microsoft.com/office/officeart/2008/layout/HalfCircleOrganizationChart"/>
    <dgm:cxn modelId="{EB660275-AD4A-4AF1-86E2-1C876EBB0FF7}" type="presParOf" srcId="{CEBA2AE9-6916-41BC-8EE2-84B3AE923449}" destId="{FE02D2AC-0089-425E-BDB2-3A76F04F0A82}" srcOrd="1" destOrd="0" presId="urn:microsoft.com/office/officeart/2008/layout/HalfCircleOrganizationChart"/>
    <dgm:cxn modelId="{1BF1DA0F-406A-4704-AADE-8DDFAAE9C50D}" type="presParOf" srcId="{CEBA2AE9-6916-41BC-8EE2-84B3AE923449}" destId="{81946EF7-B5BD-478D-85FE-BC72C908E628}" srcOrd="2" destOrd="0" presId="urn:microsoft.com/office/officeart/2008/layout/HalfCircleOrganizationChart"/>
    <dgm:cxn modelId="{64CF3CB0-778B-4902-904F-32B56FD7D67F}" type="presParOf" srcId="{CEBA2AE9-6916-41BC-8EE2-84B3AE923449}" destId="{561ADEDC-73D7-45C3-84A5-E9A8A7499555}" srcOrd="3" destOrd="0" presId="urn:microsoft.com/office/officeart/2008/layout/HalfCircleOrganizationChart"/>
    <dgm:cxn modelId="{A9827737-F447-43CB-B7F0-9614F93A89BF}" type="presParOf" srcId="{6C1753E9-0047-4C60-8B4D-1A842D52E7D4}" destId="{43CE3753-904A-437F-B5F7-2DA9EB76C6D7}" srcOrd="1" destOrd="0" presId="urn:microsoft.com/office/officeart/2008/layout/HalfCircleOrganizationChart"/>
    <dgm:cxn modelId="{1E8B8D0F-E52C-433E-9B25-4794B92A23D7}" type="presParOf" srcId="{43CE3753-904A-437F-B5F7-2DA9EB76C6D7}" destId="{217F13BB-35E9-4618-A444-783B72FA555A}" srcOrd="0" destOrd="0" presId="urn:microsoft.com/office/officeart/2008/layout/HalfCircleOrganizationChart"/>
    <dgm:cxn modelId="{549B0A88-44DA-46C0-8260-F3C36ACAE19A}" type="presParOf" srcId="{43CE3753-904A-437F-B5F7-2DA9EB76C6D7}" destId="{F3D4B49E-145B-41BF-854F-80C0574EE701}" srcOrd="1" destOrd="0" presId="urn:microsoft.com/office/officeart/2008/layout/HalfCircleOrganizationChart"/>
    <dgm:cxn modelId="{11AB49E9-E348-4A4D-8D90-E5A55B60ACBA}" type="presParOf" srcId="{F3D4B49E-145B-41BF-854F-80C0574EE701}" destId="{E0BEDB72-FD8B-44C0-B0CD-40D1876856BB}" srcOrd="0" destOrd="0" presId="urn:microsoft.com/office/officeart/2008/layout/HalfCircleOrganizationChart"/>
    <dgm:cxn modelId="{562239CD-C9D5-44B3-B208-33E6CD4872EE}" type="presParOf" srcId="{E0BEDB72-FD8B-44C0-B0CD-40D1876856BB}" destId="{617AAF53-9202-4F9C-BE88-E4E344DF1B9F}" srcOrd="0" destOrd="0" presId="urn:microsoft.com/office/officeart/2008/layout/HalfCircleOrganizationChart"/>
    <dgm:cxn modelId="{00852FC5-567A-40A6-BB5C-3FE145B57195}" type="presParOf" srcId="{E0BEDB72-FD8B-44C0-B0CD-40D1876856BB}" destId="{E9741778-9A9E-4B72-B432-1DE0FE4AA633}" srcOrd="1" destOrd="0" presId="urn:microsoft.com/office/officeart/2008/layout/HalfCircleOrganizationChart"/>
    <dgm:cxn modelId="{3B2153D8-000C-400D-A385-41A761068E6F}" type="presParOf" srcId="{E0BEDB72-FD8B-44C0-B0CD-40D1876856BB}" destId="{49AB4FA7-4114-4257-9B54-C6570371B894}" srcOrd="2" destOrd="0" presId="urn:microsoft.com/office/officeart/2008/layout/HalfCircleOrganizationChart"/>
    <dgm:cxn modelId="{AE157180-3FF1-4D70-86FC-E43C3E0358E3}" type="presParOf" srcId="{E0BEDB72-FD8B-44C0-B0CD-40D1876856BB}" destId="{1F416B05-8B8E-4116-B5BA-801B1A287D60}" srcOrd="3" destOrd="0" presId="urn:microsoft.com/office/officeart/2008/layout/HalfCircleOrganizationChart"/>
    <dgm:cxn modelId="{B33CA698-8369-4238-92AE-D7FB23671CBA}" type="presParOf" srcId="{F3D4B49E-145B-41BF-854F-80C0574EE701}" destId="{986CC2D6-1D8E-4E0F-958E-BA3011E6D8CA}" srcOrd="1" destOrd="0" presId="urn:microsoft.com/office/officeart/2008/layout/HalfCircleOrganizationChart"/>
    <dgm:cxn modelId="{47A257C0-2A80-40D5-BBE0-183262641A02}" type="presParOf" srcId="{F3D4B49E-145B-41BF-854F-80C0574EE701}" destId="{3F4C4847-F6BC-41B0-9612-DBC123075A15}" srcOrd="2" destOrd="0" presId="urn:microsoft.com/office/officeart/2008/layout/HalfCircleOrganizationChart"/>
    <dgm:cxn modelId="{F41FE6C2-00CE-4E09-BC86-B33AB6304669}" type="presParOf" srcId="{6C1753E9-0047-4C60-8B4D-1A842D52E7D4}" destId="{391AACB2-7A3E-4CD3-995D-CABBE916398E}" srcOrd="2" destOrd="0" presId="urn:microsoft.com/office/officeart/2008/layout/HalfCircleOrganizationChart"/>
    <dgm:cxn modelId="{F34DEFE3-6BF5-470C-A7ED-10327369E10F}" type="presParOf" srcId="{766E3168-A7F2-4A66-B61A-012CF98083C6}" destId="{62D9EA77-8460-4D12-8D19-26E5670590A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BC822-6772-4EB3-B50C-52D019DF0F6F}">
      <dsp:nvSpPr>
        <dsp:cNvPr id="0" name=""/>
        <dsp:cNvSpPr/>
      </dsp:nvSpPr>
      <dsp:spPr>
        <a:xfrm>
          <a:off x="869703" y="1306886"/>
          <a:ext cx="1015108" cy="434853"/>
        </a:xfrm>
        <a:custGeom>
          <a:avLst/>
          <a:gdLst/>
          <a:ahLst/>
          <a:cxnLst/>
          <a:rect l="0" t="0" r="0" b="0"/>
          <a:pathLst>
            <a:path>
              <a:moveTo>
                <a:pt x="1015108" y="0"/>
              </a:moveTo>
              <a:lnTo>
                <a:pt x="1015108" y="255839"/>
              </a:lnTo>
              <a:lnTo>
                <a:pt x="0" y="255839"/>
              </a:lnTo>
              <a:lnTo>
                <a:pt x="0" y="434853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1B72D-7E08-4C5F-8DDD-6D6083E654D7}">
      <dsp:nvSpPr>
        <dsp:cNvPr id="0" name=""/>
        <dsp:cNvSpPr/>
      </dsp:nvSpPr>
      <dsp:spPr>
        <a:xfrm>
          <a:off x="1884811" y="1306886"/>
          <a:ext cx="983107" cy="436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836"/>
              </a:lnTo>
              <a:lnTo>
                <a:pt x="983107" y="257836"/>
              </a:lnTo>
              <a:lnTo>
                <a:pt x="983107" y="436849"/>
              </a:lnTo>
            </a:path>
          </a:pathLst>
        </a:custGeom>
        <a:noFill/>
        <a:ln w="19050" cap="rnd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EF467-6758-4693-B7A8-E322BFFCBC60}">
      <dsp:nvSpPr>
        <dsp:cNvPr id="0" name=""/>
        <dsp:cNvSpPr/>
      </dsp:nvSpPr>
      <dsp:spPr>
        <a:xfrm>
          <a:off x="1458589" y="454441"/>
          <a:ext cx="852444" cy="85244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08983-10DF-4046-8925-42DA64DF6083}">
      <dsp:nvSpPr>
        <dsp:cNvPr id="0" name=""/>
        <dsp:cNvSpPr/>
      </dsp:nvSpPr>
      <dsp:spPr>
        <a:xfrm>
          <a:off x="1458589" y="454441"/>
          <a:ext cx="852444" cy="85244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4F419-8F59-4263-82F2-103B8A25AD22}">
      <dsp:nvSpPr>
        <dsp:cNvPr id="0" name=""/>
        <dsp:cNvSpPr/>
      </dsp:nvSpPr>
      <dsp:spPr>
        <a:xfrm>
          <a:off x="1032366" y="607882"/>
          <a:ext cx="1704889" cy="54556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7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1032366" y="607882"/>
        <a:ext cx="1704889" cy="545564"/>
      </dsp:txXfrm>
    </dsp:sp>
    <dsp:sp modelId="{5B35CF96-93DA-4C09-8250-80DF6F21ECE7}">
      <dsp:nvSpPr>
        <dsp:cNvPr id="0" name=""/>
        <dsp:cNvSpPr/>
      </dsp:nvSpPr>
      <dsp:spPr>
        <a:xfrm>
          <a:off x="2441696" y="1743736"/>
          <a:ext cx="852444" cy="85244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80424-7A26-443C-A868-7F8398D37F02}">
      <dsp:nvSpPr>
        <dsp:cNvPr id="0" name=""/>
        <dsp:cNvSpPr/>
      </dsp:nvSpPr>
      <dsp:spPr>
        <a:xfrm>
          <a:off x="2441696" y="1743736"/>
          <a:ext cx="852444" cy="85244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6A0C2-7B13-40E1-991D-19E3309C0E56}">
      <dsp:nvSpPr>
        <dsp:cNvPr id="0" name=""/>
        <dsp:cNvSpPr/>
      </dsp:nvSpPr>
      <dsp:spPr>
        <a:xfrm>
          <a:off x="2015474" y="1897176"/>
          <a:ext cx="1704889" cy="54556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9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2015474" y="1897176"/>
        <a:ext cx="1704889" cy="545564"/>
      </dsp:txXfrm>
    </dsp:sp>
    <dsp:sp modelId="{9765F339-CAA5-420B-B36C-E31070EEC1D7}">
      <dsp:nvSpPr>
        <dsp:cNvPr id="0" name=""/>
        <dsp:cNvSpPr/>
      </dsp:nvSpPr>
      <dsp:spPr>
        <a:xfrm>
          <a:off x="443481" y="1741739"/>
          <a:ext cx="852444" cy="85244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512F5-C369-40AE-BC92-A99360A08A6F}">
      <dsp:nvSpPr>
        <dsp:cNvPr id="0" name=""/>
        <dsp:cNvSpPr/>
      </dsp:nvSpPr>
      <dsp:spPr>
        <a:xfrm>
          <a:off x="443481" y="1741739"/>
          <a:ext cx="852444" cy="85244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A39EE-DDFD-4E81-B453-F006FC9C906F}">
      <dsp:nvSpPr>
        <dsp:cNvPr id="0" name=""/>
        <dsp:cNvSpPr/>
      </dsp:nvSpPr>
      <dsp:spPr>
        <a:xfrm>
          <a:off x="17258" y="1895179"/>
          <a:ext cx="1704889" cy="545564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2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17258" y="1895179"/>
        <a:ext cx="1704889" cy="545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656342" y="1560110"/>
          <a:ext cx="592913" cy="3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682"/>
              </a:lnTo>
              <a:lnTo>
                <a:pt x="592913" y="38668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876532" y="644961"/>
          <a:ext cx="779810" cy="27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8"/>
              </a:lnTo>
              <a:lnTo>
                <a:pt x="779810" y="135338"/>
              </a:lnTo>
              <a:lnTo>
                <a:pt x="779810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096722" y="1560110"/>
          <a:ext cx="621708" cy="49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32"/>
              </a:lnTo>
              <a:lnTo>
                <a:pt x="621708" y="4970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889370" y="1560110"/>
          <a:ext cx="207351" cy="501842"/>
        </a:xfrm>
        <a:custGeom>
          <a:avLst/>
          <a:gdLst/>
          <a:ahLst/>
          <a:cxnLst/>
          <a:rect l="0" t="0" r="0" b="0"/>
          <a:pathLst>
            <a:path>
              <a:moveTo>
                <a:pt x="207351" y="0"/>
              </a:moveTo>
              <a:lnTo>
                <a:pt x="207351" y="501842"/>
              </a:lnTo>
              <a:lnTo>
                <a:pt x="0" y="50184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096722" y="644961"/>
          <a:ext cx="779810" cy="270677"/>
        </a:xfrm>
        <a:custGeom>
          <a:avLst/>
          <a:gdLst/>
          <a:ahLst/>
          <a:cxnLst/>
          <a:rect l="0" t="0" r="0" b="0"/>
          <a:pathLst>
            <a:path>
              <a:moveTo>
                <a:pt x="779810" y="0"/>
              </a:moveTo>
              <a:lnTo>
                <a:pt x="779810" y="135338"/>
              </a:lnTo>
              <a:lnTo>
                <a:pt x="0" y="135338"/>
              </a:lnTo>
              <a:lnTo>
                <a:pt x="0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554296" y="48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554296" y="48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232061" y="116494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8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232061" y="116494"/>
        <a:ext cx="1288942" cy="412461"/>
      </dsp:txXfrm>
    </dsp:sp>
    <dsp:sp modelId="{43E6E47E-7810-4045-855C-5A48E5D311E6}">
      <dsp:nvSpPr>
        <dsp:cNvPr id="0" name=""/>
        <dsp:cNvSpPr/>
      </dsp:nvSpPr>
      <dsp:spPr>
        <a:xfrm>
          <a:off x="774486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774486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452250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3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452250" y="1031643"/>
        <a:ext cx="1288942" cy="412461"/>
      </dsp:txXfrm>
    </dsp:sp>
    <dsp:sp modelId="{7A296ACB-51BB-4049-9E7A-0DB4364AE1A0}">
      <dsp:nvSpPr>
        <dsp:cNvPr id="0" name=""/>
        <dsp:cNvSpPr/>
      </dsp:nvSpPr>
      <dsp:spPr>
        <a:xfrm>
          <a:off x="322235" y="1945947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322235" y="1945947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061952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0" y="2061952"/>
        <a:ext cx="1288942" cy="412461"/>
      </dsp:txXfrm>
    </dsp:sp>
    <dsp:sp modelId="{E893B76F-A6D6-4FED-8A83-514C6710DAE0}">
      <dsp:nvSpPr>
        <dsp:cNvPr id="0" name=""/>
        <dsp:cNvSpPr/>
      </dsp:nvSpPr>
      <dsp:spPr>
        <a:xfrm>
          <a:off x="1641094" y="194113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641094" y="194113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318858" y="20571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7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318858" y="2057143"/>
        <a:ext cx="1288942" cy="412461"/>
      </dsp:txXfrm>
    </dsp:sp>
    <dsp:sp modelId="{F8E1173C-E9B0-4E7B-B122-31C698D5C720}">
      <dsp:nvSpPr>
        <dsp:cNvPr id="0" name=""/>
        <dsp:cNvSpPr/>
      </dsp:nvSpPr>
      <dsp:spPr>
        <a:xfrm>
          <a:off x="2334107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334107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11871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12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011871" y="1031643"/>
        <a:ext cx="1288942" cy="412461"/>
      </dsp:txXfrm>
    </dsp:sp>
    <dsp:sp modelId="{E9741778-9A9E-4B72-B432-1DE0FE4AA633}">
      <dsp:nvSpPr>
        <dsp:cNvPr id="0" name=""/>
        <dsp:cNvSpPr/>
      </dsp:nvSpPr>
      <dsp:spPr>
        <a:xfrm>
          <a:off x="3171920" y="183078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3171920" y="183078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849684" y="194679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15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849684" y="1946793"/>
        <a:ext cx="1288942" cy="41246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656342" y="1560110"/>
          <a:ext cx="592913" cy="3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682"/>
              </a:lnTo>
              <a:lnTo>
                <a:pt x="592913" y="38668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876532" y="644961"/>
          <a:ext cx="779810" cy="27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8"/>
              </a:lnTo>
              <a:lnTo>
                <a:pt x="779810" y="135338"/>
              </a:lnTo>
              <a:lnTo>
                <a:pt x="779810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096722" y="1560110"/>
          <a:ext cx="621708" cy="49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32"/>
              </a:lnTo>
              <a:lnTo>
                <a:pt x="621708" y="4970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889370" y="1560110"/>
          <a:ext cx="207351" cy="501842"/>
        </a:xfrm>
        <a:custGeom>
          <a:avLst/>
          <a:gdLst/>
          <a:ahLst/>
          <a:cxnLst/>
          <a:rect l="0" t="0" r="0" b="0"/>
          <a:pathLst>
            <a:path>
              <a:moveTo>
                <a:pt x="207351" y="0"/>
              </a:moveTo>
              <a:lnTo>
                <a:pt x="207351" y="501842"/>
              </a:lnTo>
              <a:lnTo>
                <a:pt x="0" y="50184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096722" y="644961"/>
          <a:ext cx="779810" cy="270677"/>
        </a:xfrm>
        <a:custGeom>
          <a:avLst/>
          <a:gdLst/>
          <a:ahLst/>
          <a:cxnLst/>
          <a:rect l="0" t="0" r="0" b="0"/>
          <a:pathLst>
            <a:path>
              <a:moveTo>
                <a:pt x="779810" y="0"/>
              </a:moveTo>
              <a:lnTo>
                <a:pt x="779810" y="135338"/>
              </a:lnTo>
              <a:lnTo>
                <a:pt x="0" y="135338"/>
              </a:lnTo>
              <a:lnTo>
                <a:pt x="0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554296" y="48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554296" y="48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232061" y="116494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8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232061" y="116494"/>
        <a:ext cx="1288942" cy="412461"/>
      </dsp:txXfrm>
    </dsp:sp>
    <dsp:sp modelId="{43E6E47E-7810-4045-855C-5A48E5D311E6}">
      <dsp:nvSpPr>
        <dsp:cNvPr id="0" name=""/>
        <dsp:cNvSpPr/>
      </dsp:nvSpPr>
      <dsp:spPr>
        <a:xfrm>
          <a:off x="774486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774486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452250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3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452250" y="1031643"/>
        <a:ext cx="1288942" cy="412461"/>
      </dsp:txXfrm>
    </dsp:sp>
    <dsp:sp modelId="{7A296ACB-51BB-4049-9E7A-0DB4364AE1A0}">
      <dsp:nvSpPr>
        <dsp:cNvPr id="0" name=""/>
        <dsp:cNvSpPr/>
      </dsp:nvSpPr>
      <dsp:spPr>
        <a:xfrm>
          <a:off x="322235" y="1945947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322235" y="1945947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061952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0" y="2061952"/>
        <a:ext cx="1288942" cy="412461"/>
      </dsp:txXfrm>
    </dsp:sp>
    <dsp:sp modelId="{E893B76F-A6D6-4FED-8A83-514C6710DAE0}">
      <dsp:nvSpPr>
        <dsp:cNvPr id="0" name=""/>
        <dsp:cNvSpPr/>
      </dsp:nvSpPr>
      <dsp:spPr>
        <a:xfrm>
          <a:off x="1641094" y="194113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641094" y="194113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318858" y="20571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7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318858" y="2057143"/>
        <a:ext cx="1288942" cy="412461"/>
      </dsp:txXfrm>
    </dsp:sp>
    <dsp:sp modelId="{F8E1173C-E9B0-4E7B-B122-31C698D5C720}">
      <dsp:nvSpPr>
        <dsp:cNvPr id="0" name=""/>
        <dsp:cNvSpPr/>
      </dsp:nvSpPr>
      <dsp:spPr>
        <a:xfrm>
          <a:off x="2334107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334107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11871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12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011871" y="1031643"/>
        <a:ext cx="1288942" cy="412461"/>
      </dsp:txXfrm>
    </dsp:sp>
    <dsp:sp modelId="{E9741778-9A9E-4B72-B432-1DE0FE4AA633}">
      <dsp:nvSpPr>
        <dsp:cNvPr id="0" name=""/>
        <dsp:cNvSpPr/>
      </dsp:nvSpPr>
      <dsp:spPr>
        <a:xfrm>
          <a:off x="3171920" y="183078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3171920" y="183078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849684" y="194679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15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849684" y="1946793"/>
        <a:ext cx="1288942" cy="41246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923685" y="2266333"/>
          <a:ext cx="779229" cy="508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193"/>
              </a:lnTo>
              <a:lnTo>
                <a:pt x="779229" y="508193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898829" y="1063609"/>
          <a:ext cx="1024856" cy="35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67"/>
              </a:lnTo>
              <a:lnTo>
                <a:pt x="1024856" y="177867"/>
              </a:lnTo>
              <a:lnTo>
                <a:pt x="1024856" y="35573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567B5-912C-4C4C-8C8F-D40B9CE7B171}">
      <dsp:nvSpPr>
        <dsp:cNvPr id="0" name=""/>
        <dsp:cNvSpPr/>
      </dsp:nvSpPr>
      <dsp:spPr>
        <a:xfrm>
          <a:off x="2506368" y="3619211"/>
          <a:ext cx="430304" cy="358038"/>
        </a:xfrm>
        <a:custGeom>
          <a:avLst/>
          <a:gdLst/>
          <a:ahLst/>
          <a:cxnLst/>
          <a:rect l="0" t="0" r="0" b="0"/>
          <a:pathLst>
            <a:path>
              <a:moveTo>
                <a:pt x="430304" y="0"/>
              </a:moveTo>
              <a:lnTo>
                <a:pt x="430304" y="358038"/>
              </a:lnTo>
              <a:lnTo>
                <a:pt x="0" y="35803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873973" y="2266333"/>
          <a:ext cx="1062699" cy="50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1"/>
              </a:lnTo>
              <a:lnTo>
                <a:pt x="1062699" y="328021"/>
              </a:lnTo>
              <a:lnTo>
                <a:pt x="1062699" y="50588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846988" y="2266333"/>
          <a:ext cx="1026984" cy="507081"/>
        </a:xfrm>
        <a:custGeom>
          <a:avLst/>
          <a:gdLst/>
          <a:ahLst/>
          <a:cxnLst/>
          <a:rect l="0" t="0" r="0" b="0"/>
          <a:pathLst>
            <a:path>
              <a:moveTo>
                <a:pt x="1026984" y="0"/>
              </a:moveTo>
              <a:lnTo>
                <a:pt x="1026984" y="329214"/>
              </a:lnTo>
              <a:lnTo>
                <a:pt x="0" y="329214"/>
              </a:lnTo>
              <a:lnTo>
                <a:pt x="0" y="50708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873973" y="1063609"/>
          <a:ext cx="1024856" cy="355735"/>
        </a:xfrm>
        <a:custGeom>
          <a:avLst/>
          <a:gdLst/>
          <a:ahLst/>
          <a:cxnLst/>
          <a:rect l="0" t="0" r="0" b="0"/>
          <a:pathLst>
            <a:path>
              <a:moveTo>
                <a:pt x="1024856" y="0"/>
              </a:moveTo>
              <a:lnTo>
                <a:pt x="1024856" y="177867"/>
              </a:lnTo>
              <a:lnTo>
                <a:pt x="0" y="177867"/>
              </a:lnTo>
              <a:lnTo>
                <a:pt x="0" y="35573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475335" y="216621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475335" y="216621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2051840" y="369079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8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2051840" y="369079"/>
        <a:ext cx="1693977" cy="542072"/>
      </dsp:txXfrm>
    </dsp:sp>
    <dsp:sp modelId="{43E6E47E-7810-4045-855C-5A48E5D311E6}">
      <dsp:nvSpPr>
        <dsp:cNvPr id="0" name=""/>
        <dsp:cNvSpPr/>
      </dsp:nvSpPr>
      <dsp:spPr>
        <a:xfrm>
          <a:off x="1450479" y="1419344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450479" y="1419344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1026984" y="1571802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3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1026984" y="1571802"/>
        <a:ext cx="1693977" cy="542072"/>
      </dsp:txXfrm>
    </dsp:sp>
    <dsp:sp modelId="{7A296ACB-51BB-4049-9E7A-0DB4364AE1A0}">
      <dsp:nvSpPr>
        <dsp:cNvPr id="0" name=""/>
        <dsp:cNvSpPr/>
      </dsp:nvSpPr>
      <dsp:spPr>
        <a:xfrm>
          <a:off x="423494" y="2773415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23494" y="2773415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925873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1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0" y="2925873"/>
        <a:ext cx="1693977" cy="542072"/>
      </dsp:txXfrm>
    </dsp:sp>
    <dsp:sp modelId="{E893B76F-A6D6-4FED-8A83-514C6710DAE0}">
      <dsp:nvSpPr>
        <dsp:cNvPr id="0" name=""/>
        <dsp:cNvSpPr/>
      </dsp:nvSpPr>
      <dsp:spPr>
        <a:xfrm>
          <a:off x="2513178" y="2772222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513178" y="2772222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2089684" y="2924680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7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2089684" y="2924680"/>
        <a:ext cx="1693977" cy="542072"/>
      </dsp:txXfrm>
    </dsp:sp>
    <dsp:sp modelId="{455F0577-BBC9-40CA-BB14-062094B32140}">
      <dsp:nvSpPr>
        <dsp:cNvPr id="0" name=""/>
        <dsp:cNvSpPr/>
      </dsp:nvSpPr>
      <dsp:spPr>
        <a:xfrm>
          <a:off x="1761018" y="3824792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AC2C-BA34-4710-956D-7BC95F39E7FE}">
      <dsp:nvSpPr>
        <dsp:cNvPr id="0" name=""/>
        <dsp:cNvSpPr/>
      </dsp:nvSpPr>
      <dsp:spPr>
        <a:xfrm>
          <a:off x="1761018" y="3824792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9B10A-430A-4B19-BE90-1A39F6AAD40C}">
      <dsp:nvSpPr>
        <dsp:cNvPr id="0" name=""/>
        <dsp:cNvSpPr/>
      </dsp:nvSpPr>
      <dsp:spPr>
        <a:xfrm>
          <a:off x="1337524" y="3977250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6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1337524" y="3977250"/>
        <a:ext cx="1693977" cy="542072"/>
      </dsp:txXfrm>
    </dsp:sp>
    <dsp:sp modelId="{F8E1173C-E9B0-4E7B-B122-31C698D5C720}">
      <dsp:nvSpPr>
        <dsp:cNvPr id="0" name=""/>
        <dsp:cNvSpPr/>
      </dsp:nvSpPr>
      <dsp:spPr>
        <a:xfrm>
          <a:off x="3500191" y="1419344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3500191" y="1419344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3076697" y="1571802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12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3076697" y="1571802"/>
        <a:ext cx="1693977" cy="542072"/>
      </dsp:txXfrm>
    </dsp:sp>
    <dsp:sp modelId="{E9741778-9A9E-4B72-B432-1DE0FE4AA633}">
      <dsp:nvSpPr>
        <dsp:cNvPr id="0" name=""/>
        <dsp:cNvSpPr/>
      </dsp:nvSpPr>
      <dsp:spPr>
        <a:xfrm>
          <a:off x="4601276" y="2622068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601276" y="2622068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4177782" y="2774526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15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4177782" y="2774526"/>
        <a:ext cx="1693977" cy="54207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923685" y="2266333"/>
          <a:ext cx="779229" cy="508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193"/>
              </a:lnTo>
              <a:lnTo>
                <a:pt x="779229" y="508193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898829" y="1063609"/>
          <a:ext cx="1024856" cy="35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867"/>
              </a:lnTo>
              <a:lnTo>
                <a:pt x="1024856" y="177867"/>
              </a:lnTo>
              <a:lnTo>
                <a:pt x="1024856" y="35573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567B5-912C-4C4C-8C8F-D40B9CE7B171}">
      <dsp:nvSpPr>
        <dsp:cNvPr id="0" name=""/>
        <dsp:cNvSpPr/>
      </dsp:nvSpPr>
      <dsp:spPr>
        <a:xfrm>
          <a:off x="2506368" y="3619211"/>
          <a:ext cx="430304" cy="358038"/>
        </a:xfrm>
        <a:custGeom>
          <a:avLst/>
          <a:gdLst/>
          <a:ahLst/>
          <a:cxnLst/>
          <a:rect l="0" t="0" r="0" b="0"/>
          <a:pathLst>
            <a:path>
              <a:moveTo>
                <a:pt x="430304" y="0"/>
              </a:moveTo>
              <a:lnTo>
                <a:pt x="430304" y="358038"/>
              </a:lnTo>
              <a:lnTo>
                <a:pt x="0" y="35803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873973" y="2266333"/>
          <a:ext cx="1062699" cy="5058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021"/>
              </a:lnTo>
              <a:lnTo>
                <a:pt x="1062699" y="328021"/>
              </a:lnTo>
              <a:lnTo>
                <a:pt x="1062699" y="50588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846988" y="2266333"/>
          <a:ext cx="1026984" cy="507081"/>
        </a:xfrm>
        <a:custGeom>
          <a:avLst/>
          <a:gdLst/>
          <a:ahLst/>
          <a:cxnLst/>
          <a:rect l="0" t="0" r="0" b="0"/>
          <a:pathLst>
            <a:path>
              <a:moveTo>
                <a:pt x="1026984" y="0"/>
              </a:moveTo>
              <a:lnTo>
                <a:pt x="1026984" y="329214"/>
              </a:lnTo>
              <a:lnTo>
                <a:pt x="0" y="329214"/>
              </a:lnTo>
              <a:lnTo>
                <a:pt x="0" y="50708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873973" y="1063609"/>
          <a:ext cx="1024856" cy="355735"/>
        </a:xfrm>
        <a:custGeom>
          <a:avLst/>
          <a:gdLst/>
          <a:ahLst/>
          <a:cxnLst/>
          <a:rect l="0" t="0" r="0" b="0"/>
          <a:pathLst>
            <a:path>
              <a:moveTo>
                <a:pt x="1024856" y="0"/>
              </a:moveTo>
              <a:lnTo>
                <a:pt x="1024856" y="177867"/>
              </a:lnTo>
              <a:lnTo>
                <a:pt x="0" y="177867"/>
              </a:lnTo>
              <a:lnTo>
                <a:pt x="0" y="35573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475335" y="216621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475335" y="216621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2051840" y="369079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8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2051840" y="369079"/>
        <a:ext cx="1693977" cy="542072"/>
      </dsp:txXfrm>
    </dsp:sp>
    <dsp:sp modelId="{43E6E47E-7810-4045-855C-5A48E5D311E6}">
      <dsp:nvSpPr>
        <dsp:cNvPr id="0" name=""/>
        <dsp:cNvSpPr/>
      </dsp:nvSpPr>
      <dsp:spPr>
        <a:xfrm>
          <a:off x="1450479" y="1419344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450479" y="1419344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1026984" y="1571802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3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1026984" y="1571802"/>
        <a:ext cx="1693977" cy="542072"/>
      </dsp:txXfrm>
    </dsp:sp>
    <dsp:sp modelId="{7A296ACB-51BB-4049-9E7A-0DB4364AE1A0}">
      <dsp:nvSpPr>
        <dsp:cNvPr id="0" name=""/>
        <dsp:cNvSpPr/>
      </dsp:nvSpPr>
      <dsp:spPr>
        <a:xfrm>
          <a:off x="423494" y="2773415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23494" y="2773415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925873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1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0" y="2925873"/>
        <a:ext cx="1693977" cy="542072"/>
      </dsp:txXfrm>
    </dsp:sp>
    <dsp:sp modelId="{E893B76F-A6D6-4FED-8A83-514C6710DAE0}">
      <dsp:nvSpPr>
        <dsp:cNvPr id="0" name=""/>
        <dsp:cNvSpPr/>
      </dsp:nvSpPr>
      <dsp:spPr>
        <a:xfrm>
          <a:off x="2513178" y="2772222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513178" y="2772222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2089684" y="2924680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7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2089684" y="2924680"/>
        <a:ext cx="1693977" cy="542072"/>
      </dsp:txXfrm>
    </dsp:sp>
    <dsp:sp modelId="{455F0577-BBC9-40CA-BB14-062094B32140}">
      <dsp:nvSpPr>
        <dsp:cNvPr id="0" name=""/>
        <dsp:cNvSpPr/>
      </dsp:nvSpPr>
      <dsp:spPr>
        <a:xfrm>
          <a:off x="1761018" y="3824792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AC2C-BA34-4710-956D-7BC95F39E7FE}">
      <dsp:nvSpPr>
        <dsp:cNvPr id="0" name=""/>
        <dsp:cNvSpPr/>
      </dsp:nvSpPr>
      <dsp:spPr>
        <a:xfrm>
          <a:off x="1761018" y="3824792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9B10A-430A-4B19-BE90-1A39F6AAD40C}">
      <dsp:nvSpPr>
        <dsp:cNvPr id="0" name=""/>
        <dsp:cNvSpPr/>
      </dsp:nvSpPr>
      <dsp:spPr>
        <a:xfrm>
          <a:off x="1337524" y="3977250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6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1337524" y="3977250"/>
        <a:ext cx="1693977" cy="542072"/>
      </dsp:txXfrm>
    </dsp:sp>
    <dsp:sp modelId="{F8E1173C-E9B0-4E7B-B122-31C698D5C720}">
      <dsp:nvSpPr>
        <dsp:cNvPr id="0" name=""/>
        <dsp:cNvSpPr/>
      </dsp:nvSpPr>
      <dsp:spPr>
        <a:xfrm>
          <a:off x="3500191" y="1419344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3500191" y="1419344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3076697" y="1571802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12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3076697" y="1571802"/>
        <a:ext cx="1693977" cy="542072"/>
      </dsp:txXfrm>
    </dsp:sp>
    <dsp:sp modelId="{E9741778-9A9E-4B72-B432-1DE0FE4AA633}">
      <dsp:nvSpPr>
        <dsp:cNvPr id="0" name=""/>
        <dsp:cNvSpPr/>
      </dsp:nvSpPr>
      <dsp:spPr>
        <a:xfrm>
          <a:off x="4601276" y="2622068"/>
          <a:ext cx="846988" cy="8469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601276" y="2622068"/>
          <a:ext cx="846988" cy="8469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4177782" y="2774526"/>
          <a:ext cx="1693977" cy="542072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15</a:t>
          </a:r>
          <a:endParaRPr lang="es-ES" sz="3500" kern="1200" dirty="0">
            <a:solidFill>
              <a:schemeClr val="tx1"/>
            </a:solidFill>
          </a:endParaRPr>
        </a:p>
      </dsp:txBody>
      <dsp:txXfrm>
        <a:off x="4177782" y="2774526"/>
        <a:ext cx="1693977" cy="542072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886522" y="2249168"/>
          <a:ext cx="854430" cy="557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237"/>
              </a:lnTo>
              <a:lnTo>
                <a:pt x="854430" y="55723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762761" y="930373"/>
          <a:ext cx="1123761" cy="390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032"/>
              </a:lnTo>
              <a:lnTo>
                <a:pt x="1123761" y="195032"/>
              </a:lnTo>
              <a:lnTo>
                <a:pt x="1123761" y="39006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639000" y="2249168"/>
          <a:ext cx="507828" cy="72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589"/>
              </a:lnTo>
              <a:lnTo>
                <a:pt x="507828" y="72258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281645" y="2249168"/>
          <a:ext cx="357354" cy="723189"/>
        </a:xfrm>
        <a:custGeom>
          <a:avLst/>
          <a:gdLst/>
          <a:ahLst/>
          <a:cxnLst/>
          <a:rect l="0" t="0" r="0" b="0"/>
          <a:pathLst>
            <a:path>
              <a:moveTo>
                <a:pt x="357354" y="0"/>
              </a:moveTo>
              <a:lnTo>
                <a:pt x="357354" y="723189"/>
              </a:lnTo>
              <a:lnTo>
                <a:pt x="0" y="72318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639000" y="930373"/>
          <a:ext cx="1123761" cy="390065"/>
        </a:xfrm>
        <a:custGeom>
          <a:avLst/>
          <a:gdLst/>
          <a:ahLst/>
          <a:cxnLst/>
          <a:rect l="0" t="0" r="0" b="0"/>
          <a:pathLst>
            <a:path>
              <a:moveTo>
                <a:pt x="1123761" y="0"/>
              </a:moveTo>
              <a:lnTo>
                <a:pt x="1123761" y="195032"/>
              </a:lnTo>
              <a:lnTo>
                <a:pt x="0" y="195032"/>
              </a:lnTo>
              <a:lnTo>
                <a:pt x="0" y="39006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298397" y="1645"/>
          <a:ext cx="928728" cy="92872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298397" y="1645"/>
          <a:ext cx="928728" cy="92872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834033" y="168816"/>
          <a:ext cx="1857456" cy="59438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8</a:t>
          </a:r>
          <a:endParaRPr lang="es-ES" sz="3800" kern="1200" dirty="0">
            <a:solidFill>
              <a:schemeClr val="tx1"/>
            </a:solidFill>
          </a:endParaRPr>
        </a:p>
      </dsp:txBody>
      <dsp:txXfrm>
        <a:off x="1834033" y="168816"/>
        <a:ext cx="1857456" cy="594386"/>
      </dsp:txXfrm>
    </dsp:sp>
    <dsp:sp modelId="{43E6E47E-7810-4045-855C-5A48E5D311E6}">
      <dsp:nvSpPr>
        <dsp:cNvPr id="0" name=""/>
        <dsp:cNvSpPr/>
      </dsp:nvSpPr>
      <dsp:spPr>
        <a:xfrm>
          <a:off x="1174635" y="1320439"/>
          <a:ext cx="928728" cy="92872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174635" y="1320439"/>
          <a:ext cx="928728" cy="92872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710271" y="1487610"/>
          <a:ext cx="1857456" cy="59438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3</a:t>
          </a:r>
          <a:endParaRPr lang="es-ES" sz="3800" kern="1200" dirty="0">
            <a:solidFill>
              <a:schemeClr val="tx1"/>
            </a:solidFill>
          </a:endParaRPr>
        </a:p>
      </dsp:txBody>
      <dsp:txXfrm>
        <a:off x="710271" y="1487610"/>
        <a:ext cx="1857456" cy="594386"/>
      </dsp:txXfrm>
    </dsp:sp>
    <dsp:sp modelId="{7A296ACB-51BB-4049-9E7A-0DB4364AE1A0}">
      <dsp:nvSpPr>
        <dsp:cNvPr id="0" name=""/>
        <dsp:cNvSpPr/>
      </dsp:nvSpPr>
      <dsp:spPr>
        <a:xfrm>
          <a:off x="464364" y="2805186"/>
          <a:ext cx="928728" cy="92872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64364" y="2805186"/>
          <a:ext cx="928728" cy="92872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972357"/>
          <a:ext cx="1857456" cy="59438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1</a:t>
          </a:r>
          <a:endParaRPr lang="es-ES" sz="3800" kern="1200" dirty="0">
            <a:solidFill>
              <a:schemeClr val="tx1"/>
            </a:solidFill>
          </a:endParaRPr>
        </a:p>
      </dsp:txBody>
      <dsp:txXfrm>
        <a:off x="0" y="2972357"/>
        <a:ext cx="1857456" cy="594386"/>
      </dsp:txXfrm>
    </dsp:sp>
    <dsp:sp modelId="{E893B76F-A6D6-4FED-8A83-514C6710DAE0}">
      <dsp:nvSpPr>
        <dsp:cNvPr id="0" name=""/>
        <dsp:cNvSpPr/>
      </dsp:nvSpPr>
      <dsp:spPr>
        <a:xfrm>
          <a:off x="2035381" y="2804586"/>
          <a:ext cx="928728" cy="92872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035381" y="2804586"/>
          <a:ext cx="928728" cy="92872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571017" y="2971757"/>
          <a:ext cx="1857456" cy="59438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7</a:t>
          </a:r>
          <a:endParaRPr lang="es-ES" sz="3800" kern="1200" dirty="0">
            <a:solidFill>
              <a:schemeClr val="tx1"/>
            </a:solidFill>
          </a:endParaRPr>
        </a:p>
      </dsp:txBody>
      <dsp:txXfrm>
        <a:off x="1571017" y="2971757"/>
        <a:ext cx="1857456" cy="594386"/>
      </dsp:txXfrm>
    </dsp:sp>
    <dsp:sp modelId="{F8E1173C-E9B0-4E7B-B122-31C698D5C720}">
      <dsp:nvSpPr>
        <dsp:cNvPr id="0" name=""/>
        <dsp:cNvSpPr/>
      </dsp:nvSpPr>
      <dsp:spPr>
        <a:xfrm>
          <a:off x="3422158" y="1320439"/>
          <a:ext cx="928728" cy="92872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3422158" y="1320439"/>
          <a:ext cx="928728" cy="92872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957794" y="1487610"/>
          <a:ext cx="1857456" cy="59438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12</a:t>
          </a:r>
          <a:endParaRPr lang="es-ES" sz="3800" kern="1200" dirty="0">
            <a:solidFill>
              <a:schemeClr val="tx1"/>
            </a:solidFill>
          </a:endParaRPr>
        </a:p>
      </dsp:txBody>
      <dsp:txXfrm>
        <a:off x="2957794" y="1487610"/>
        <a:ext cx="1857456" cy="594386"/>
      </dsp:txXfrm>
    </dsp:sp>
    <dsp:sp modelId="{E9741778-9A9E-4B72-B432-1DE0FE4AA633}">
      <dsp:nvSpPr>
        <dsp:cNvPr id="0" name=""/>
        <dsp:cNvSpPr/>
      </dsp:nvSpPr>
      <dsp:spPr>
        <a:xfrm>
          <a:off x="4629505" y="2639233"/>
          <a:ext cx="928728" cy="92872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629505" y="2639233"/>
          <a:ext cx="928728" cy="92872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4165141" y="2806405"/>
          <a:ext cx="1857456" cy="59438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15</a:t>
          </a:r>
          <a:endParaRPr lang="es-ES" sz="3800" kern="1200" dirty="0">
            <a:solidFill>
              <a:schemeClr val="tx1"/>
            </a:solidFill>
          </a:endParaRPr>
        </a:p>
      </dsp:txBody>
      <dsp:txXfrm>
        <a:off x="4165141" y="2806405"/>
        <a:ext cx="1857456" cy="594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656342" y="1560110"/>
          <a:ext cx="592913" cy="38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682"/>
              </a:lnTo>
              <a:lnTo>
                <a:pt x="592913" y="38668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876532" y="644961"/>
          <a:ext cx="779810" cy="27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8"/>
              </a:lnTo>
              <a:lnTo>
                <a:pt x="779810" y="135338"/>
              </a:lnTo>
              <a:lnTo>
                <a:pt x="779810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096722" y="1560110"/>
          <a:ext cx="621708" cy="497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032"/>
              </a:lnTo>
              <a:lnTo>
                <a:pt x="621708" y="4970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889370" y="1560110"/>
          <a:ext cx="207351" cy="501842"/>
        </a:xfrm>
        <a:custGeom>
          <a:avLst/>
          <a:gdLst/>
          <a:ahLst/>
          <a:cxnLst/>
          <a:rect l="0" t="0" r="0" b="0"/>
          <a:pathLst>
            <a:path>
              <a:moveTo>
                <a:pt x="207351" y="0"/>
              </a:moveTo>
              <a:lnTo>
                <a:pt x="207351" y="501842"/>
              </a:lnTo>
              <a:lnTo>
                <a:pt x="0" y="50184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096722" y="644961"/>
          <a:ext cx="779810" cy="270677"/>
        </a:xfrm>
        <a:custGeom>
          <a:avLst/>
          <a:gdLst/>
          <a:ahLst/>
          <a:cxnLst/>
          <a:rect l="0" t="0" r="0" b="0"/>
          <a:pathLst>
            <a:path>
              <a:moveTo>
                <a:pt x="779810" y="0"/>
              </a:moveTo>
              <a:lnTo>
                <a:pt x="779810" y="135338"/>
              </a:lnTo>
              <a:lnTo>
                <a:pt x="0" y="135338"/>
              </a:lnTo>
              <a:lnTo>
                <a:pt x="0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554296" y="48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554296" y="48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232061" y="116494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8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232061" y="116494"/>
        <a:ext cx="1288942" cy="412461"/>
      </dsp:txXfrm>
    </dsp:sp>
    <dsp:sp modelId="{43E6E47E-7810-4045-855C-5A48E5D311E6}">
      <dsp:nvSpPr>
        <dsp:cNvPr id="0" name=""/>
        <dsp:cNvSpPr/>
      </dsp:nvSpPr>
      <dsp:spPr>
        <a:xfrm>
          <a:off x="774486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774486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452250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3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452250" y="1031643"/>
        <a:ext cx="1288942" cy="412461"/>
      </dsp:txXfrm>
    </dsp:sp>
    <dsp:sp modelId="{7A296ACB-51BB-4049-9E7A-0DB4364AE1A0}">
      <dsp:nvSpPr>
        <dsp:cNvPr id="0" name=""/>
        <dsp:cNvSpPr/>
      </dsp:nvSpPr>
      <dsp:spPr>
        <a:xfrm>
          <a:off x="322235" y="1945947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322235" y="1945947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061952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0" y="2061952"/>
        <a:ext cx="1288942" cy="412461"/>
      </dsp:txXfrm>
    </dsp:sp>
    <dsp:sp modelId="{E893B76F-A6D6-4FED-8A83-514C6710DAE0}">
      <dsp:nvSpPr>
        <dsp:cNvPr id="0" name=""/>
        <dsp:cNvSpPr/>
      </dsp:nvSpPr>
      <dsp:spPr>
        <a:xfrm>
          <a:off x="1641094" y="194113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641094" y="194113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318858" y="20571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7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318858" y="2057143"/>
        <a:ext cx="1288942" cy="412461"/>
      </dsp:txXfrm>
    </dsp:sp>
    <dsp:sp modelId="{F8E1173C-E9B0-4E7B-B122-31C698D5C720}">
      <dsp:nvSpPr>
        <dsp:cNvPr id="0" name=""/>
        <dsp:cNvSpPr/>
      </dsp:nvSpPr>
      <dsp:spPr>
        <a:xfrm>
          <a:off x="2334107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334107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11871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12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011871" y="1031643"/>
        <a:ext cx="1288942" cy="412461"/>
      </dsp:txXfrm>
    </dsp:sp>
    <dsp:sp modelId="{E9741778-9A9E-4B72-B432-1DE0FE4AA633}">
      <dsp:nvSpPr>
        <dsp:cNvPr id="0" name=""/>
        <dsp:cNvSpPr/>
      </dsp:nvSpPr>
      <dsp:spPr>
        <a:xfrm>
          <a:off x="3171920" y="183078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3171920" y="183078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849684" y="194679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15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849684" y="1946793"/>
        <a:ext cx="1288942" cy="412461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5B67-4C32-4E88-B34E-46672BD18A1E}">
      <dsp:nvSpPr>
        <dsp:cNvPr id="0" name=""/>
        <dsp:cNvSpPr/>
      </dsp:nvSpPr>
      <dsp:spPr>
        <a:xfrm>
          <a:off x="2976374" y="2475259"/>
          <a:ext cx="484307" cy="201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149"/>
              </a:lnTo>
              <a:lnTo>
                <a:pt x="484307" y="20114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BDD36-9CBE-450B-BB09-7176295E196E}">
      <dsp:nvSpPr>
        <dsp:cNvPr id="0" name=""/>
        <dsp:cNvSpPr/>
      </dsp:nvSpPr>
      <dsp:spPr>
        <a:xfrm>
          <a:off x="2353544" y="1560110"/>
          <a:ext cx="622830" cy="27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8"/>
              </a:lnTo>
              <a:lnTo>
                <a:pt x="622830" y="135338"/>
              </a:lnTo>
              <a:lnTo>
                <a:pt x="622830" y="27067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5C50A-80D4-402B-8270-1705282C25F4}">
      <dsp:nvSpPr>
        <dsp:cNvPr id="0" name=""/>
        <dsp:cNvSpPr/>
      </dsp:nvSpPr>
      <dsp:spPr>
        <a:xfrm>
          <a:off x="1744029" y="644961"/>
          <a:ext cx="609515" cy="270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8"/>
              </a:lnTo>
              <a:lnTo>
                <a:pt x="609515" y="135338"/>
              </a:lnTo>
              <a:lnTo>
                <a:pt x="609515" y="270677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421793" y="48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421793" y="48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099557" y="116494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8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099557" y="116494"/>
        <a:ext cx="1288942" cy="412461"/>
      </dsp:txXfrm>
    </dsp:sp>
    <dsp:sp modelId="{4E05E9E3-8F09-475A-AD55-5F1ACC64E40F}">
      <dsp:nvSpPr>
        <dsp:cNvPr id="0" name=""/>
        <dsp:cNvSpPr/>
      </dsp:nvSpPr>
      <dsp:spPr>
        <a:xfrm>
          <a:off x="2031308" y="915639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DE44B-F4E8-40E5-B6CB-398344E295A9}">
      <dsp:nvSpPr>
        <dsp:cNvPr id="0" name=""/>
        <dsp:cNvSpPr/>
      </dsp:nvSpPr>
      <dsp:spPr>
        <a:xfrm>
          <a:off x="2031308" y="915639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ACC66-41EA-4162-972B-0AC1998B7B93}">
      <dsp:nvSpPr>
        <dsp:cNvPr id="0" name=""/>
        <dsp:cNvSpPr/>
      </dsp:nvSpPr>
      <dsp:spPr>
        <a:xfrm>
          <a:off x="1709073" y="103164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14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1709073" y="1031643"/>
        <a:ext cx="1288942" cy="412461"/>
      </dsp:txXfrm>
    </dsp:sp>
    <dsp:sp modelId="{58407E75-8694-4AF5-8665-6AB108A9F958}">
      <dsp:nvSpPr>
        <dsp:cNvPr id="0" name=""/>
        <dsp:cNvSpPr/>
      </dsp:nvSpPr>
      <dsp:spPr>
        <a:xfrm>
          <a:off x="2654138" y="1830788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5EF47-492E-40C9-8904-96AA3381F047}">
      <dsp:nvSpPr>
        <dsp:cNvPr id="0" name=""/>
        <dsp:cNvSpPr/>
      </dsp:nvSpPr>
      <dsp:spPr>
        <a:xfrm>
          <a:off x="2654138" y="1830788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09128F-9A47-4D46-A2A1-3BE0F0A493F4}">
      <dsp:nvSpPr>
        <dsp:cNvPr id="0" name=""/>
        <dsp:cNvSpPr/>
      </dsp:nvSpPr>
      <dsp:spPr>
        <a:xfrm>
          <a:off x="2331903" y="1946793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18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2331903" y="1946793"/>
        <a:ext cx="1288942" cy="412461"/>
      </dsp:txXfrm>
    </dsp:sp>
    <dsp:sp modelId="{6462D4C4-88C6-4967-B120-66525F320D81}">
      <dsp:nvSpPr>
        <dsp:cNvPr id="0" name=""/>
        <dsp:cNvSpPr/>
      </dsp:nvSpPr>
      <dsp:spPr>
        <a:xfrm>
          <a:off x="3383345" y="2560404"/>
          <a:ext cx="644471" cy="6444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4B9B3-A6D7-4323-8C67-836A3ABE452A}">
      <dsp:nvSpPr>
        <dsp:cNvPr id="0" name=""/>
        <dsp:cNvSpPr/>
      </dsp:nvSpPr>
      <dsp:spPr>
        <a:xfrm>
          <a:off x="3383345" y="2560404"/>
          <a:ext cx="644471" cy="6444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CEBC1-43A1-490C-BD67-C7825BB5AEBA}">
      <dsp:nvSpPr>
        <dsp:cNvPr id="0" name=""/>
        <dsp:cNvSpPr/>
      </dsp:nvSpPr>
      <dsp:spPr>
        <a:xfrm>
          <a:off x="3061109" y="2676409"/>
          <a:ext cx="1288942" cy="41246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23</a:t>
          </a:r>
          <a:endParaRPr lang="es-ES" sz="2600" kern="1200" dirty="0">
            <a:solidFill>
              <a:schemeClr val="tx1"/>
            </a:solidFill>
          </a:endParaRPr>
        </a:p>
      </dsp:txBody>
      <dsp:txXfrm>
        <a:off x="3061109" y="2676409"/>
        <a:ext cx="1288942" cy="412461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827180" y="2795244"/>
          <a:ext cx="198500" cy="530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0061"/>
              </a:lnTo>
              <a:lnTo>
                <a:pt x="198500" y="530061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F281F-2258-47ED-BC1F-07C2E1AF5CA9}">
      <dsp:nvSpPr>
        <dsp:cNvPr id="0" name=""/>
        <dsp:cNvSpPr/>
      </dsp:nvSpPr>
      <dsp:spPr>
        <a:xfrm>
          <a:off x="1998085" y="1384656"/>
          <a:ext cx="829095" cy="714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704"/>
              </a:lnTo>
              <a:lnTo>
                <a:pt x="829095" y="568704"/>
              </a:lnTo>
              <a:lnTo>
                <a:pt x="829095" y="71481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791129"/>
          <a:ext cx="251994" cy="534176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34176"/>
              </a:lnTo>
              <a:lnTo>
                <a:pt x="0" y="53417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1384656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688884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688884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814123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814123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2095358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2095358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2220597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2220597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320006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320006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3325306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3325306"/>
        <a:ext cx="1391542" cy="445293"/>
      </dsp:txXfrm>
    </dsp:sp>
    <dsp:sp modelId="{D219E8A5-BBA7-43FD-9905-F46C980C83C5}">
      <dsp:nvSpPr>
        <dsp:cNvPr id="0" name=""/>
        <dsp:cNvSpPr/>
      </dsp:nvSpPr>
      <dsp:spPr>
        <a:xfrm>
          <a:off x="2479295" y="2099472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6652-1F34-4670-8319-FD8F019C928B}">
      <dsp:nvSpPr>
        <dsp:cNvPr id="0" name=""/>
        <dsp:cNvSpPr/>
      </dsp:nvSpPr>
      <dsp:spPr>
        <a:xfrm>
          <a:off x="2479295" y="2099472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B4670-A2E3-429E-8F92-A82F207BEDF4}">
      <dsp:nvSpPr>
        <dsp:cNvPr id="0" name=""/>
        <dsp:cNvSpPr/>
      </dsp:nvSpPr>
      <dsp:spPr>
        <a:xfrm>
          <a:off x="2131409" y="2224711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131409" y="2224711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320006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320006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3325306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3325306"/>
        <a:ext cx="1391542" cy="445293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B12DB-2D78-4021-8C04-2AC89B440A22}">
      <dsp:nvSpPr>
        <dsp:cNvPr id="0" name=""/>
        <dsp:cNvSpPr/>
      </dsp:nvSpPr>
      <dsp:spPr>
        <a:xfrm>
          <a:off x="2226794" y="861762"/>
          <a:ext cx="569404" cy="731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92"/>
              </a:lnTo>
              <a:lnTo>
                <a:pt x="569404" y="580992"/>
              </a:lnTo>
              <a:lnTo>
                <a:pt x="569404" y="731349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552551" y="2309096"/>
          <a:ext cx="189807" cy="60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056"/>
              </a:lnTo>
              <a:lnTo>
                <a:pt x="189807" y="60105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293236" y="2309096"/>
          <a:ext cx="259315" cy="602096"/>
        </a:xfrm>
        <a:custGeom>
          <a:avLst/>
          <a:gdLst/>
          <a:ahLst/>
          <a:cxnLst/>
          <a:rect l="0" t="0" r="0" b="0"/>
          <a:pathLst>
            <a:path>
              <a:moveTo>
                <a:pt x="259315" y="0"/>
              </a:moveTo>
              <a:lnTo>
                <a:pt x="259315" y="602096"/>
              </a:lnTo>
              <a:lnTo>
                <a:pt x="0" y="60209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552551" y="861762"/>
          <a:ext cx="674242" cy="731349"/>
        </a:xfrm>
        <a:custGeom>
          <a:avLst/>
          <a:gdLst/>
          <a:ahLst/>
          <a:cxnLst/>
          <a:rect l="0" t="0" r="0" b="0"/>
          <a:pathLst>
            <a:path>
              <a:moveTo>
                <a:pt x="674242" y="0"/>
              </a:moveTo>
              <a:lnTo>
                <a:pt x="674242" y="580992"/>
              </a:lnTo>
              <a:lnTo>
                <a:pt x="0" y="580992"/>
              </a:lnTo>
              <a:lnTo>
                <a:pt x="0" y="731349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868802" y="145777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868802" y="145777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510809" y="274655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510809" y="274655"/>
        <a:ext cx="1431969" cy="458230"/>
      </dsp:txXfrm>
    </dsp:sp>
    <dsp:sp modelId="{43E6E47E-7810-4045-855C-5A48E5D311E6}">
      <dsp:nvSpPr>
        <dsp:cNvPr id="0" name=""/>
        <dsp:cNvSpPr/>
      </dsp:nvSpPr>
      <dsp:spPr>
        <a:xfrm>
          <a:off x="1194559" y="1593111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194559" y="1593111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836567" y="1721989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836567" y="1721989"/>
        <a:ext cx="1431969" cy="458230"/>
      </dsp:txXfrm>
    </dsp:sp>
    <dsp:sp modelId="{7A296ACB-51BB-4049-9E7A-0DB4364AE1A0}">
      <dsp:nvSpPr>
        <dsp:cNvPr id="0" name=""/>
        <dsp:cNvSpPr/>
      </dsp:nvSpPr>
      <dsp:spPr>
        <a:xfrm>
          <a:off x="663169" y="2782315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663169" y="2782315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305177" y="2911192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305177" y="2911192"/>
        <a:ext cx="1431969" cy="458230"/>
      </dsp:txXfrm>
    </dsp:sp>
    <dsp:sp modelId="{E893B76F-A6D6-4FED-8A83-514C6710DAE0}">
      <dsp:nvSpPr>
        <dsp:cNvPr id="0" name=""/>
        <dsp:cNvSpPr/>
      </dsp:nvSpPr>
      <dsp:spPr>
        <a:xfrm>
          <a:off x="1656441" y="2781275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656441" y="2781275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298448" y="2910152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298448" y="2910152"/>
        <a:ext cx="1431969" cy="458230"/>
      </dsp:txXfrm>
    </dsp:sp>
    <dsp:sp modelId="{F8E1173C-E9B0-4E7B-B122-31C698D5C720}">
      <dsp:nvSpPr>
        <dsp:cNvPr id="0" name=""/>
        <dsp:cNvSpPr/>
      </dsp:nvSpPr>
      <dsp:spPr>
        <a:xfrm>
          <a:off x="2438206" y="1593111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38206" y="1593111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80214" y="1721989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80214" y="1721989"/>
        <a:ext cx="1431969" cy="458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B12DB-2D78-4021-8C04-2AC89B440A22}">
      <dsp:nvSpPr>
        <dsp:cNvPr id="0" name=""/>
        <dsp:cNvSpPr/>
      </dsp:nvSpPr>
      <dsp:spPr>
        <a:xfrm>
          <a:off x="2226794" y="861762"/>
          <a:ext cx="569404" cy="731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992"/>
              </a:lnTo>
              <a:lnTo>
                <a:pt x="569404" y="580992"/>
              </a:lnTo>
              <a:lnTo>
                <a:pt x="569404" y="731349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552551" y="2309096"/>
          <a:ext cx="189807" cy="60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056"/>
              </a:lnTo>
              <a:lnTo>
                <a:pt x="189807" y="60105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293236" y="2309096"/>
          <a:ext cx="259315" cy="602096"/>
        </a:xfrm>
        <a:custGeom>
          <a:avLst/>
          <a:gdLst/>
          <a:ahLst/>
          <a:cxnLst/>
          <a:rect l="0" t="0" r="0" b="0"/>
          <a:pathLst>
            <a:path>
              <a:moveTo>
                <a:pt x="259315" y="0"/>
              </a:moveTo>
              <a:lnTo>
                <a:pt x="259315" y="602096"/>
              </a:lnTo>
              <a:lnTo>
                <a:pt x="0" y="60209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552551" y="861762"/>
          <a:ext cx="674242" cy="731349"/>
        </a:xfrm>
        <a:custGeom>
          <a:avLst/>
          <a:gdLst/>
          <a:ahLst/>
          <a:cxnLst/>
          <a:rect l="0" t="0" r="0" b="0"/>
          <a:pathLst>
            <a:path>
              <a:moveTo>
                <a:pt x="674242" y="0"/>
              </a:moveTo>
              <a:lnTo>
                <a:pt x="674242" y="580992"/>
              </a:lnTo>
              <a:lnTo>
                <a:pt x="0" y="580992"/>
              </a:lnTo>
              <a:lnTo>
                <a:pt x="0" y="731349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868802" y="145777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868802" y="145777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510809" y="274655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510809" y="274655"/>
        <a:ext cx="1431969" cy="458230"/>
      </dsp:txXfrm>
    </dsp:sp>
    <dsp:sp modelId="{43E6E47E-7810-4045-855C-5A48E5D311E6}">
      <dsp:nvSpPr>
        <dsp:cNvPr id="0" name=""/>
        <dsp:cNvSpPr/>
      </dsp:nvSpPr>
      <dsp:spPr>
        <a:xfrm>
          <a:off x="1194559" y="1593111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194559" y="1593111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836567" y="1721989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836567" y="1721989"/>
        <a:ext cx="1431969" cy="458230"/>
      </dsp:txXfrm>
    </dsp:sp>
    <dsp:sp modelId="{7A296ACB-51BB-4049-9E7A-0DB4364AE1A0}">
      <dsp:nvSpPr>
        <dsp:cNvPr id="0" name=""/>
        <dsp:cNvSpPr/>
      </dsp:nvSpPr>
      <dsp:spPr>
        <a:xfrm>
          <a:off x="663169" y="2782315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663169" y="2782315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305177" y="2911192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305177" y="2911192"/>
        <a:ext cx="1431969" cy="458230"/>
      </dsp:txXfrm>
    </dsp:sp>
    <dsp:sp modelId="{E893B76F-A6D6-4FED-8A83-514C6710DAE0}">
      <dsp:nvSpPr>
        <dsp:cNvPr id="0" name=""/>
        <dsp:cNvSpPr/>
      </dsp:nvSpPr>
      <dsp:spPr>
        <a:xfrm>
          <a:off x="1656441" y="2781275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656441" y="2781275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298448" y="2910152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298448" y="2910152"/>
        <a:ext cx="1431969" cy="458230"/>
      </dsp:txXfrm>
    </dsp:sp>
    <dsp:sp modelId="{F8E1173C-E9B0-4E7B-B122-31C698D5C720}">
      <dsp:nvSpPr>
        <dsp:cNvPr id="0" name=""/>
        <dsp:cNvSpPr/>
      </dsp:nvSpPr>
      <dsp:spPr>
        <a:xfrm>
          <a:off x="2438206" y="1593111"/>
          <a:ext cx="715984" cy="715984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38206" y="1593111"/>
          <a:ext cx="715984" cy="715984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80214" y="1721989"/>
          <a:ext cx="1431969" cy="45823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80214" y="1721989"/>
        <a:ext cx="1431969" cy="458230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3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3387165" y="1946544"/>
          <a:ext cx="739649" cy="482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380"/>
              </a:lnTo>
              <a:lnTo>
                <a:pt x="739649" y="48238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24143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33"/>
              </a:lnTo>
              <a:lnTo>
                <a:pt x="972799" y="168833"/>
              </a:lnTo>
              <a:lnTo>
                <a:pt x="972799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441565" y="1946544"/>
          <a:ext cx="775570" cy="620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039"/>
              </a:lnTo>
              <a:lnTo>
                <a:pt x="775570" y="620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109474" y="1946544"/>
          <a:ext cx="332091" cy="626039"/>
        </a:xfrm>
        <a:custGeom>
          <a:avLst/>
          <a:gdLst/>
          <a:ahLst/>
          <a:cxnLst/>
          <a:rect l="0" t="0" r="0" b="0"/>
          <a:pathLst>
            <a:path>
              <a:moveTo>
                <a:pt x="332091" y="0"/>
              </a:moveTo>
              <a:lnTo>
                <a:pt x="332091" y="626039"/>
              </a:lnTo>
              <a:lnTo>
                <a:pt x="0" y="62603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441565" y="804911"/>
          <a:ext cx="972799" cy="337666"/>
        </a:xfrm>
        <a:custGeom>
          <a:avLst/>
          <a:gdLst/>
          <a:ahLst/>
          <a:cxnLst/>
          <a:rect l="0" t="0" r="0" b="0"/>
          <a:pathLst>
            <a:path>
              <a:moveTo>
                <a:pt x="972799" y="0"/>
              </a:moveTo>
              <a:lnTo>
                <a:pt x="972799" y="168833"/>
              </a:lnTo>
              <a:lnTo>
                <a:pt x="0" y="168833"/>
              </a:lnTo>
              <a:lnTo>
                <a:pt x="0" y="33766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2012382" y="945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610398" y="145659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8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610398" y="145659"/>
        <a:ext cx="1607933" cy="514538"/>
      </dsp:txXfrm>
    </dsp:sp>
    <dsp:sp modelId="{43E6E47E-7810-4045-855C-5A48E5D311E6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10395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375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3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637598" y="1287292"/>
        <a:ext cx="1607933" cy="514538"/>
      </dsp:txXfrm>
    </dsp:sp>
    <dsp:sp modelId="{7A296ACB-51BB-4049-9E7A-0DB4364AE1A0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01983" y="2427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0" y="2572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0" y="2572584"/>
        <a:ext cx="1607933" cy="514538"/>
      </dsp:txXfrm>
    </dsp:sp>
    <dsp:sp modelId="{E893B76F-A6D6-4FED-8A83-514C6710DAE0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2120660" y="2421870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718676" y="2566584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7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1718676" y="2566584"/>
        <a:ext cx="1607933" cy="514538"/>
      </dsp:txXfrm>
    </dsp:sp>
    <dsp:sp modelId="{F8E1173C-E9B0-4E7B-B122-31C698D5C720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985182" y="1142578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583198" y="1287292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12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2583198" y="1287292"/>
        <a:ext cx="1607933" cy="514538"/>
      </dsp:txXfrm>
    </dsp:sp>
    <dsp:sp modelId="{E9741778-9A9E-4B72-B432-1DE0FE4AA633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4030338" y="2284211"/>
          <a:ext cx="803966" cy="803966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3628355" y="2428925"/>
          <a:ext cx="1607933" cy="51453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15</a:t>
          </a:r>
          <a:endParaRPr lang="es-ES" sz="3300" kern="1200" dirty="0">
            <a:solidFill>
              <a:schemeClr val="tx1"/>
            </a:solidFill>
          </a:endParaRPr>
        </a:p>
      </dsp:txBody>
      <dsp:txXfrm>
        <a:off x="3628355" y="2428925"/>
        <a:ext cx="1607933" cy="514538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765271" y="2297132"/>
          <a:ext cx="260410" cy="612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136"/>
              </a:lnTo>
              <a:lnTo>
                <a:pt x="260410" y="61213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12DB-2D78-4021-8C04-2AC89B440A22}">
      <dsp:nvSpPr>
        <dsp:cNvPr id="0" name=""/>
        <dsp:cNvSpPr/>
      </dsp:nvSpPr>
      <dsp:spPr>
        <a:xfrm>
          <a:off x="1998085" y="890658"/>
          <a:ext cx="767185" cy="710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590"/>
              </a:lnTo>
              <a:lnTo>
                <a:pt x="767185" y="564590"/>
              </a:lnTo>
              <a:lnTo>
                <a:pt x="767185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AC1F4-AD72-4B89-8AD0-94A149A0E091}">
      <dsp:nvSpPr>
        <dsp:cNvPr id="0" name=""/>
        <dsp:cNvSpPr/>
      </dsp:nvSpPr>
      <dsp:spPr>
        <a:xfrm>
          <a:off x="1342877" y="2297132"/>
          <a:ext cx="184449" cy="584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4087"/>
              </a:lnTo>
              <a:lnTo>
                <a:pt x="184449" y="584087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297132"/>
          <a:ext cx="251994" cy="585098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85098"/>
              </a:lnTo>
              <a:lnTo>
                <a:pt x="0" y="585098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890658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19488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320125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320125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1726599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2756991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2882230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2882230"/>
        <a:ext cx="1391542" cy="445293"/>
      </dsp:txXfrm>
    </dsp:sp>
    <dsp:sp modelId="{E893B76F-A6D6-4FED-8A83-514C6710DAE0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91870-4FEF-46C5-9844-5FF214BACEAE}">
      <dsp:nvSpPr>
        <dsp:cNvPr id="0" name=""/>
        <dsp:cNvSpPr/>
      </dsp:nvSpPr>
      <dsp:spPr>
        <a:xfrm>
          <a:off x="1443834" y="275598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D9572-E810-4AC4-9568-2A1586F90EC1}">
      <dsp:nvSpPr>
        <dsp:cNvPr id="0" name=""/>
        <dsp:cNvSpPr/>
      </dsp:nvSpPr>
      <dsp:spPr>
        <a:xfrm>
          <a:off x="1095948" y="288121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7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095948" y="2881219"/>
        <a:ext cx="1391542" cy="445293"/>
      </dsp:txXfrm>
    </dsp:sp>
    <dsp:sp modelId="{F8E1173C-E9B0-4E7B-B122-31C698D5C720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76D-73DB-45FF-A3FE-A40B705A2014}">
      <dsp:nvSpPr>
        <dsp:cNvPr id="0" name=""/>
        <dsp:cNvSpPr/>
      </dsp:nvSpPr>
      <dsp:spPr>
        <a:xfrm>
          <a:off x="2417385" y="1601360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B5A1E-111B-4F54-AC94-E302F07A628C}">
      <dsp:nvSpPr>
        <dsp:cNvPr id="0" name=""/>
        <dsp:cNvSpPr/>
      </dsp:nvSpPr>
      <dsp:spPr>
        <a:xfrm>
          <a:off x="2069499" y="1726599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069499" y="1726599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2784029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2909268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2909268"/>
        <a:ext cx="1391542" cy="445293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F13BB-35E9-4618-A444-783B72FA555A}">
      <dsp:nvSpPr>
        <dsp:cNvPr id="0" name=""/>
        <dsp:cNvSpPr/>
      </dsp:nvSpPr>
      <dsp:spPr>
        <a:xfrm>
          <a:off x="2915675" y="2786859"/>
          <a:ext cx="91440" cy="5384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8446"/>
              </a:lnTo>
              <a:lnTo>
                <a:pt x="110006" y="53844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A1A55-63F2-49A2-93D9-527CB6EB7D40}">
      <dsp:nvSpPr>
        <dsp:cNvPr id="0" name=""/>
        <dsp:cNvSpPr/>
      </dsp:nvSpPr>
      <dsp:spPr>
        <a:xfrm>
          <a:off x="1998085" y="1384656"/>
          <a:ext cx="963309" cy="7064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319"/>
              </a:lnTo>
              <a:lnTo>
                <a:pt x="963309" y="560319"/>
              </a:lnTo>
              <a:lnTo>
                <a:pt x="963309" y="70643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B127-09EE-4CBA-A7FD-5325DE4D98CB}">
      <dsp:nvSpPr>
        <dsp:cNvPr id="0" name=""/>
        <dsp:cNvSpPr/>
      </dsp:nvSpPr>
      <dsp:spPr>
        <a:xfrm>
          <a:off x="1090883" y="2791129"/>
          <a:ext cx="251994" cy="534176"/>
        </a:xfrm>
        <a:custGeom>
          <a:avLst/>
          <a:gdLst/>
          <a:ahLst/>
          <a:cxnLst/>
          <a:rect l="0" t="0" r="0" b="0"/>
          <a:pathLst>
            <a:path>
              <a:moveTo>
                <a:pt x="251994" y="0"/>
              </a:moveTo>
              <a:lnTo>
                <a:pt x="251994" y="534176"/>
              </a:lnTo>
              <a:lnTo>
                <a:pt x="0" y="53417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4EBAB-02F1-4C82-A033-8FCAC717018F}">
      <dsp:nvSpPr>
        <dsp:cNvPr id="0" name=""/>
        <dsp:cNvSpPr/>
      </dsp:nvSpPr>
      <dsp:spPr>
        <a:xfrm>
          <a:off x="1342877" y="1384656"/>
          <a:ext cx="655207" cy="710702"/>
        </a:xfrm>
        <a:custGeom>
          <a:avLst/>
          <a:gdLst/>
          <a:ahLst/>
          <a:cxnLst/>
          <a:rect l="0" t="0" r="0" b="0"/>
          <a:pathLst>
            <a:path>
              <a:moveTo>
                <a:pt x="655207" y="0"/>
              </a:moveTo>
              <a:lnTo>
                <a:pt x="655207" y="564590"/>
              </a:lnTo>
              <a:lnTo>
                <a:pt x="0" y="564590"/>
              </a:lnTo>
              <a:lnTo>
                <a:pt x="0" y="71070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FB5D-48F3-48DF-9ADB-E5EFA120FC43}">
      <dsp:nvSpPr>
        <dsp:cNvPr id="0" name=""/>
        <dsp:cNvSpPr/>
      </dsp:nvSpPr>
      <dsp:spPr>
        <a:xfrm>
          <a:off x="1650199" y="688884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75CCB-AE4F-48D5-87E8-09668F9E60AF}">
      <dsp:nvSpPr>
        <dsp:cNvPr id="0" name=""/>
        <dsp:cNvSpPr/>
      </dsp:nvSpPr>
      <dsp:spPr>
        <a:xfrm>
          <a:off x="1650199" y="688884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78D9F-5B30-4E5F-8281-1573F09AF2B3}">
      <dsp:nvSpPr>
        <dsp:cNvPr id="0" name=""/>
        <dsp:cNvSpPr/>
      </dsp:nvSpPr>
      <dsp:spPr>
        <a:xfrm>
          <a:off x="1302314" y="814123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8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2314" y="814123"/>
        <a:ext cx="1391542" cy="445293"/>
      </dsp:txXfrm>
    </dsp:sp>
    <dsp:sp modelId="{43E6E47E-7810-4045-855C-5A48E5D311E6}">
      <dsp:nvSpPr>
        <dsp:cNvPr id="0" name=""/>
        <dsp:cNvSpPr/>
      </dsp:nvSpPr>
      <dsp:spPr>
        <a:xfrm>
          <a:off x="994991" y="2095358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509E-FEB4-4884-ABAD-CF90B2D9038C}">
      <dsp:nvSpPr>
        <dsp:cNvPr id="0" name=""/>
        <dsp:cNvSpPr/>
      </dsp:nvSpPr>
      <dsp:spPr>
        <a:xfrm>
          <a:off x="994991" y="2095358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B87D6-2193-42D6-92E7-EFBAC1FB7943}">
      <dsp:nvSpPr>
        <dsp:cNvPr id="0" name=""/>
        <dsp:cNvSpPr/>
      </dsp:nvSpPr>
      <dsp:spPr>
        <a:xfrm>
          <a:off x="647106" y="2220597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>
              <a:solidFill>
                <a:schemeClr val="tx1"/>
              </a:solidFill>
            </a:rPr>
            <a:t>7</a:t>
          </a:r>
        </a:p>
      </dsp:txBody>
      <dsp:txXfrm>
        <a:off x="647106" y="2220597"/>
        <a:ext cx="1391542" cy="445293"/>
      </dsp:txXfrm>
    </dsp:sp>
    <dsp:sp modelId="{7A296ACB-51BB-4049-9E7A-0DB4364AE1A0}">
      <dsp:nvSpPr>
        <dsp:cNvPr id="0" name=""/>
        <dsp:cNvSpPr/>
      </dsp:nvSpPr>
      <dsp:spPr>
        <a:xfrm>
          <a:off x="478604" y="320006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570DA-29F6-446A-8952-E0D7220CCCD4}">
      <dsp:nvSpPr>
        <dsp:cNvPr id="0" name=""/>
        <dsp:cNvSpPr/>
      </dsp:nvSpPr>
      <dsp:spPr>
        <a:xfrm>
          <a:off x="478604" y="320006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C7FB-8935-4C31-8B69-540E706A4EF7}">
      <dsp:nvSpPr>
        <dsp:cNvPr id="0" name=""/>
        <dsp:cNvSpPr/>
      </dsp:nvSpPr>
      <dsp:spPr>
        <a:xfrm>
          <a:off x="130718" y="3325306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130718" y="3325306"/>
        <a:ext cx="1391542" cy="445293"/>
      </dsp:txXfrm>
    </dsp:sp>
    <dsp:sp modelId="{FE02D2AC-0089-425E-BDB2-3A76F04F0A82}">
      <dsp:nvSpPr>
        <dsp:cNvPr id="0" name=""/>
        <dsp:cNvSpPr/>
      </dsp:nvSpPr>
      <dsp:spPr>
        <a:xfrm>
          <a:off x="2613509" y="2091088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46EF7-B5BD-478D-85FE-BC72C908E628}">
      <dsp:nvSpPr>
        <dsp:cNvPr id="0" name=""/>
        <dsp:cNvSpPr/>
      </dsp:nvSpPr>
      <dsp:spPr>
        <a:xfrm>
          <a:off x="2613509" y="2091088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61F39-E9C4-4BFB-A030-B0E0AD391B3E}">
      <dsp:nvSpPr>
        <dsp:cNvPr id="0" name=""/>
        <dsp:cNvSpPr/>
      </dsp:nvSpPr>
      <dsp:spPr>
        <a:xfrm>
          <a:off x="2265623" y="2216326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12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265623" y="2216326"/>
        <a:ext cx="1391542" cy="445293"/>
      </dsp:txXfrm>
    </dsp:sp>
    <dsp:sp modelId="{E9741778-9A9E-4B72-B432-1DE0FE4AA633}">
      <dsp:nvSpPr>
        <dsp:cNvPr id="0" name=""/>
        <dsp:cNvSpPr/>
      </dsp:nvSpPr>
      <dsp:spPr>
        <a:xfrm>
          <a:off x="2942188" y="3200067"/>
          <a:ext cx="695771" cy="695771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B4FA7-4114-4257-9B54-C6570371B894}">
      <dsp:nvSpPr>
        <dsp:cNvPr id="0" name=""/>
        <dsp:cNvSpPr/>
      </dsp:nvSpPr>
      <dsp:spPr>
        <a:xfrm>
          <a:off x="2942188" y="3200067"/>
          <a:ext cx="695771" cy="695771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AAF53-9202-4F9C-BE88-E4E344DF1B9F}">
      <dsp:nvSpPr>
        <dsp:cNvPr id="0" name=""/>
        <dsp:cNvSpPr/>
      </dsp:nvSpPr>
      <dsp:spPr>
        <a:xfrm>
          <a:off x="2594303" y="3325306"/>
          <a:ext cx="1391542" cy="44529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tx1"/>
              </a:solidFill>
            </a:rPr>
            <a:t>15</a:t>
          </a:r>
          <a:endParaRPr lang="es-ES" sz="2900" kern="1200" dirty="0">
            <a:solidFill>
              <a:schemeClr val="tx1"/>
            </a:solidFill>
          </a:endParaRPr>
        </a:p>
      </dsp:txBody>
      <dsp:txXfrm>
        <a:off x="2594303" y="3325306"/>
        <a:ext cx="1391542" cy="44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127E-6921-C747-9374-4F0D8D5E545B}" type="datetimeFigureOut">
              <a:rPr lang="es-CL" smtClean="0"/>
              <a:t>26-06-2019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CB11D-2558-CD4A-9F73-B85E5BEF74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238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0391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774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67535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8809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525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58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994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1324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4179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826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59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43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2656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0006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2609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4915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5487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2795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7024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148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0491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934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69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798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4261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4401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818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25042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1808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799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61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7889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9552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3818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79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473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6296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027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2597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7066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15531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84176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0028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5331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89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614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89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51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7922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90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85035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91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79334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92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404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93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339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94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049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273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888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7746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CB11D-2558-CD4A-9F73-B85E5BEF747A}" type="slidenum">
              <a:rPr lang="es-CL" smtClean="0"/>
              <a:t>49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46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49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4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373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53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096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78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11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5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65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9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4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64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773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8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6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5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6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9FD578C-ED04-493C-AE5D-591EFEBCE1C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042EE4-9B50-497D-9424-E3FED9FB22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241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7" Type="http://schemas.microsoft.com/office/2007/relationships/diagramDrawing" Target="../diagrams/drawing4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8.xml"/><Relationship Id="rId7" Type="http://schemas.microsoft.com/office/2007/relationships/diagramDrawing" Target="../diagrams/drawing4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1.xml"/><Relationship Id="rId7" Type="http://schemas.microsoft.com/office/2007/relationships/diagramDrawing" Target="../diagrams/drawing5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1.xml"/><Relationship Id="rId5" Type="http://schemas.openxmlformats.org/officeDocument/2006/relationships/diagramQuickStyle" Target="../diagrams/quickStyle51.xml"/><Relationship Id="rId4" Type="http://schemas.openxmlformats.org/officeDocument/2006/relationships/diagramLayout" Target="../diagrams/layout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7" Type="http://schemas.microsoft.com/office/2007/relationships/diagramDrawing" Target="../diagrams/drawing5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4" Type="http://schemas.openxmlformats.org/officeDocument/2006/relationships/diagramLayout" Target="../diagrams/layout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4.xml"/><Relationship Id="rId7" Type="http://schemas.microsoft.com/office/2007/relationships/diagramDrawing" Target="../diagrams/drawing5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4.xml"/><Relationship Id="rId5" Type="http://schemas.openxmlformats.org/officeDocument/2006/relationships/diagramQuickStyle" Target="../diagrams/quickStyle54.xml"/><Relationship Id="rId4" Type="http://schemas.openxmlformats.org/officeDocument/2006/relationships/diagramLayout" Target="../diagrams/layout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5.xml"/><Relationship Id="rId7" Type="http://schemas.microsoft.com/office/2007/relationships/diagramDrawing" Target="../diagrams/drawing5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5.xml"/><Relationship Id="rId5" Type="http://schemas.openxmlformats.org/officeDocument/2006/relationships/diagramQuickStyle" Target="../diagrams/quickStyle55.xml"/><Relationship Id="rId4" Type="http://schemas.openxmlformats.org/officeDocument/2006/relationships/diagramLayout" Target="../diagrams/layout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6.xml"/><Relationship Id="rId7" Type="http://schemas.microsoft.com/office/2007/relationships/diagramDrawing" Target="../diagrams/drawing5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6.xml"/><Relationship Id="rId5" Type="http://schemas.openxmlformats.org/officeDocument/2006/relationships/diagramQuickStyle" Target="../diagrams/quickStyle56.xml"/><Relationship Id="rId4" Type="http://schemas.openxmlformats.org/officeDocument/2006/relationships/diagramLayout" Target="../diagrams/layout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7.xml"/><Relationship Id="rId7" Type="http://schemas.microsoft.com/office/2007/relationships/diagramDrawing" Target="../diagrams/drawing5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7.xml"/><Relationship Id="rId5" Type="http://schemas.openxmlformats.org/officeDocument/2006/relationships/diagramQuickStyle" Target="../diagrams/quickStyle57.xml"/><Relationship Id="rId4" Type="http://schemas.openxmlformats.org/officeDocument/2006/relationships/diagramLayout" Target="../diagrams/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8.xml"/><Relationship Id="rId7" Type="http://schemas.microsoft.com/office/2007/relationships/diagramDrawing" Target="../diagrams/drawing5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8.xml"/><Relationship Id="rId5" Type="http://schemas.openxmlformats.org/officeDocument/2006/relationships/diagramQuickStyle" Target="../diagrams/quickStyle58.xml"/><Relationship Id="rId4" Type="http://schemas.openxmlformats.org/officeDocument/2006/relationships/diagramLayout" Target="../diagrams/layout5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9.xml"/><Relationship Id="rId7" Type="http://schemas.microsoft.com/office/2007/relationships/diagramDrawing" Target="../diagrams/drawing5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9.xml"/><Relationship Id="rId5" Type="http://schemas.openxmlformats.org/officeDocument/2006/relationships/diagramQuickStyle" Target="../diagrams/quickStyle59.xml"/><Relationship Id="rId4" Type="http://schemas.openxmlformats.org/officeDocument/2006/relationships/diagramLayout" Target="../diagrams/layout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0.xml"/><Relationship Id="rId7" Type="http://schemas.microsoft.com/office/2007/relationships/diagramDrawing" Target="../diagrams/drawing6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0.xml"/><Relationship Id="rId5" Type="http://schemas.openxmlformats.org/officeDocument/2006/relationships/diagramQuickStyle" Target="../diagrams/quickStyle60.xml"/><Relationship Id="rId4" Type="http://schemas.openxmlformats.org/officeDocument/2006/relationships/diagramLayout" Target="../diagrams/layout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1.xml"/><Relationship Id="rId7" Type="http://schemas.microsoft.com/office/2007/relationships/diagramDrawing" Target="../diagrams/drawing6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1.xml"/><Relationship Id="rId5" Type="http://schemas.openxmlformats.org/officeDocument/2006/relationships/diagramQuickStyle" Target="../diagrams/quickStyle61.xml"/><Relationship Id="rId4" Type="http://schemas.openxmlformats.org/officeDocument/2006/relationships/diagramLayout" Target="../diagrams/layout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2.xml"/><Relationship Id="rId7" Type="http://schemas.microsoft.com/office/2007/relationships/diagramDrawing" Target="../diagrams/drawing6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2.xml"/><Relationship Id="rId5" Type="http://schemas.openxmlformats.org/officeDocument/2006/relationships/diagramQuickStyle" Target="../diagrams/quickStyle62.xml"/><Relationship Id="rId4" Type="http://schemas.openxmlformats.org/officeDocument/2006/relationships/diagramLayout" Target="../diagrams/layout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3.xml"/><Relationship Id="rId7" Type="http://schemas.microsoft.com/office/2007/relationships/diagramDrawing" Target="../diagrams/drawing6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3.xml"/><Relationship Id="rId5" Type="http://schemas.openxmlformats.org/officeDocument/2006/relationships/diagramQuickStyle" Target="../diagrams/quickStyle63.xml"/><Relationship Id="rId4" Type="http://schemas.openxmlformats.org/officeDocument/2006/relationships/diagramLayout" Target="../diagrams/layout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4.xml"/><Relationship Id="rId7" Type="http://schemas.microsoft.com/office/2007/relationships/diagramDrawing" Target="../diagrams/drawing6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4.xml"/><Relationship Id="rId5" Type="http://schemas.openxmlformats.org/officeDocument/2006/relationships/diagramQuickStyle" Target="../diagrams/quickStyle64.xml"/><Relationship Id="rId4" Type="http://schemas.openxmlformats.org/officeDocument/2006/relationships/diagramLayout" Target="../diagrams/layout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5.xml"/><Relationship Id="rId7" Type="http://schemas.microsoft.com/office/2007/relationships/diagramDrawing" Target="../diagrams/drawing6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5.xml"/><Relationship Id="rId5" Type="http://schemas.openxmlformats.org/officeDocument/2006/relationships/diagramQuickStyle" Target="../diagrams/quickStyle65.xml"/><Relationship Id="rId4" Type="http://schemas.openxmlformats.org/officeDocument/2006/relationships/diagramLayout" Target="../diagrams/layout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6.xml"/><Relationship Id="rId7" Type="http://schemas.microsoft.com/office/2007/relationships/diagramDrawing" Target="../diagrams/drawing6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6.xml"/><Relationship Id="rId5" Type="http://schemas.openxmlformats.org/officeDocument/2006/relationships/diagramQuickStyle" Target="../diagrams/quickStyle66.xml"/><Relationship Id="rId4" Type="http://schemas.openxmlformats.org/officeDocument/2006/relationships/diagramLayout" Target="../diagrams/layout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7.xml"/><Relationship Id="rId7" Type="http://schemas.microsoft.com/office/2007/relationships/diagramDrawing" Target="../diagrams/drawing6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7.xml"/><Relationship Id="rId5" Type="http://schemas.openxmlformats.org/officeDocument/2006/relationships/diagramQuickStyle" Target="../diagrams/quickStyle67.xml"/><Relationship Id="rId4" Type="http://schemas.openxmlformats.org/officeDocument/2006/relationships/diagramLayout" Target="../diagrams/layout6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8.xml"/><Relationship Id="rId7" Type="http://schemas.microsoft.com/office/2007/relationships/diagramDrawing" Target="../diagrams/drawing6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8.xml"/><Relationship Id="rId5" Type="http://schemas.openxmlformats.org/officeDocument/2006/relationships/diagramQuickStyle" Target="../diagrams/quickStyle68.xml"/><Relationship Id="rId4" Type="http://schemas.openxmlformats.org/officeDocument/2006/relationships/diagramLayout" Target="../diagrams/layout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9.xml"/><Relationship Id="rId7" Type="http://schemas.microsoft.com/office/2007/relationships/diagramDrawing" Target="../diagrams/drawing6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9.xml"/><Relationship Id="rId5" Type="http://schemas.openxmlformats.org/officeDocument/2006/relationships/diagramQuickStyle" Target="../diagrams/quickStyle69.xml"/><Relationship Id="rId4" Type="http://schemas.openxmlformats.org/officeDocument/2006/relationships/diagramLayout" Target="../diagrams/layout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0.xml"/><Relationship Id="rId7" Type="http://schemas.microsoft.com/office/2007/relationships/diagramDrawing" Target="../diagrams/drawing7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0.xml"/><Relationship Id="rId5" Type="http://schemas.openxmlformats.org/officeDocument/2006/relationships/diagramQuickStyle" Target="../diagrams/quickStyle70.xml"/><Relationship Id="rId4" Type="http://schemas.openxmlformats.org/officeDocument/2006/relationships/diagramLayout" Target="../diagrams/layout7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1.xml"/><Relationship Id="rId7" Type="http://schemas.microsoft.com/office/2007/relationships/diagramDrawing" Target="../diagrams/drawing7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1.xml"/><Relationship Id="rId5" Type="http://schemas.openxmlformats.org/officeDocument/2006/relationships/diagramQuickStyle" Target="../diagrams/quickStyle71.xml"/><Relationship Id="rId4" Type="http://schemas.openxmlformats.org/officeDocument/2006/relationships/diagramLayout" Target="../diagrams/layout7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2.xml"/><Relationship Id="rId7" Type="http://schemas.microsoft.com/office/2007/relationships/diagramDrawing" Target="../diagrams/drawing7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2.xml"/><Relationship Id="rId5" Type="http://schemas.openxmlformats.org/officeDocument/2006/relationships/diagramQuickStyle" Target="../diagrams/quickStyle72.xml"/><Relationship Id="rId4" Type="http://schemas.openxmlformats.org/officeDocument/2006/relationships/diagramLayout" Target="../diagrams/layout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3.xml"/><Relationship Id="rId7" Type="http://schemas.microsoft.com/office/2007/relationships/diagramDrawing" Target="../diagrams/drawing7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3.xml"/><Relationship Id="rId5" Type="http://schemas.openxmlformats.org/officeDocument/2006/relationships/diagramQuickStyle" Target="../diagrams/quickStyle73.xml"/><Relationship Id="rId4" Type="http://schemas.openxmlformats.org/officeDocument/2006/relationships/diagramLayout" Target="../diagrams/layout7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4.xml"/><Relationship Id="rId7" Type="http://schemas.microsoft.com/office/2007/relationships/diagramDrawing" Target="../diagrams/drawing7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4.xml"/><Relationship Id="rId5" Type="http://schemas.openxmlformats.org/officeDocument/2006/relationships/diagramQuickStyle" Target="../diagrams/quickStyle74.xml"/><Relationship Id="rId4" Type="http://schemas.openxmlformats.org/officeDocument/2006/relationships/diagramLayout" Target="../diagrams/layout7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5.xml"/><Relationship Id="rId7" Type="http://schemas.microsoft.com/office/2007/relationships/diagramDrawing" Target="../diagrams/drawing7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5.xml"/><Relationship Id="rId5" Type="http://schemas.openxmlformats.org/officeDocument/2006/relationships/diagramQuickStyle" Target="../diagrams/quickStyle75.xml"/><Relationship Id="rId4" Type="http://schemas.openxmlformats.org/officeDocument/2006/relationships/diagramLayout" Target="../diagrams/layout7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6.xml"/><Relationship Id="rId7" Type="http://schemas.microsoft.com/office/2007/relationships/diagramDrawing" Target="../diagrams/drawing7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6.xml"/><Relationship Id="rId5" Type="http://schemas.openxmlformats.org/officeDocument/2006/relationships/diagramQuickStyle" Target="../diagrams/quickStyle76.xml"/><Relationship Id="rId4" Type="http://schemas.openxmlformats.org/officeDocument/2006/relationships/diagramLayout" Target="../diagrams/layout7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7.xml"/><Relationship Id="rId7" Type="http://schemas.microsoft.com/office/2007/relationships/diagramDrawing" Target="../diagrams/drawing7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7.xml"/><Relationship Id="rId5" Type="http://schemas.openxmlformats.org/officeDocument/2006/relationships/diagramQuickStyle" Target="../diagrams/quickStyle77.xml"/><Relationship Id="rId4" Type="http://schemas.openxmlformats.org/officeDocument/2006/relationships/diagramLayout" Target="../diagrams/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8.xml"/><Relationship Id="rId7" Type="http://schemas.microsoft.com/office/2007/relationships/diagramDrawing" Target="../diagrams/drawing7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8.xml"/><Relationship Id="rId5" Type="http://schemas.openxmlformats.org/officeDocument/2006/relationships/diagramQuickStyle" Target="../diagrams/quickStyle78.xml"/><Relationship Id="rId4" Type="http://schemas.openxmlformats.org/officeDocument/2006/relationships/diagramLayout" Target="../diagrams/layout7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9.xml"/><Relationship Id="rId7" Type="http://schemas.microsoft.com/office/2007/relationships/diagramDrawing" Target="../diagrams/drawing7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9.xml"/><Relationship Id="rId5" Type="http://schemas.openxmlformats.org/officeDocument/2006/relationships/diagramQuickStyle" Target="../diagrams/quickStyle79.xml"/><Relationship Id="rId4" Type="http://schemas.openxmlformats.org/officeDocument/2006/relationships/diagramLayout" Target="../diagrams/layout7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0.xml"/><Relationship Id="rId7" Type="http://schemas.microsoft.com/office/2007/relationships/diagramDrawing" Target="../diagrams/drawing8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0.xml"/><Relationship Id="rId5" Type="http://schemas.openxmlformats.org/officeDocument/2006/relationships/diagramQuickStyle" Target="../diagrams/quickStyle80.xml"/><Relationship Id="rId4" Type="http://schemas.openxmlformats.org/officeDocument/2006/relationships/diagramLayout" Target="../diagrams/layout8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1.xml"/><Relationship Id="rId7" Type="http://schemas.microsoft.com/office/2007/relationships/diagramDrawing" Target="../diagrams/drawing8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1.xml"/><Relationship Id="rId5" Type="http://schemas.openxmlformats.org/officeDocument/2006/relationships/diagramQuickStyle" Target="../diagrams/quickStyle81.xml"/><Relationship Id="rId4" Type="http://schemas.openxmlformats.org/officeDocument/2006/relationships/diagramLayout" Target="../diagrams/layout8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2.xml"/><Relationship Id="rId7" Type="http://schemas.microsoft.com/office/2007/relationships/diagramDrawing" Target="../diagrams/drawing8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2.xml"/><Relationship Id="rId5" Type="http://schemas.openxmlformats.org/officeDocument/2006/relationships/diagramQuickStyle" Target="../diagrams/quickStyle82.xml"/><Relationship Id="rId4" Type="http://schemas.openxmlformats.org/officeDocument/2006/relationships/diagramLayout" Target="../diagrams/layout8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3.xml"/><Relationship Id="rId7" Type="http://schemas.microsoft.com/office/2007/relationships/diagramDrawing" Target="../diagrams/drawing8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3.xml"/><Relationship Id="rId5" Type="http://schemas.openxmlformats.org/officeDocument/2006/relationships/diagramQuickStyle" Target="../diagrams/quickStyle83.xml"/><Relationship Id="rId4" Type="http://schemas.openxmlformats.org/officeDocument/2006/relationships/diagramLayout" Target="../diagrams/layout8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4.xml"/><Relationship Id="rId7" Type="http://schemas.microsoft.com/office/2007/relationships/diagramDrawing" Target="../diagrams/drawing8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4.xml"/><Relationship Id="rId5" Type="http://schemas.openxmlformats.org/officeDocument/2006/relationships/diagramQuickStyle" Target="../diagrams/quickStyle84.xml"/><Relationship Id="rId4" Type="http://schemas.openxmlformats.org/officeDocument/2006/relationships/diagramLayout" Target="../diagrams/layout8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5.xml"/><Relationship Id="rId7" Type="http://schemas.microsoft.com/office/2007/relationships/diagramDrawing" Target="../diagrams/drawing8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5.xml"/><Relationship Id="rId5" Type="http://schemas.openxmlformats.org/officeDocument/2006/relationships/diagramQuickStyle" Target="../diagrams/quickStyle85.xml"/><Relationship Id="rId4" Type="http://schemas.openxmlformats.org/officeDocument/2006/relationships/diagramLayout" Target="../diagrams/layout8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6.xml"/><Relationship Id="rId7" Type="http://schemas.microsoft.com/office/2007/relationships/diagramDrawing" Target="../diagrams/drawing86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6.xml"/><Relationship Id="rId5" Type="http://schemas.openxmlformats.org/officeDocument/2006/relationships/diagramQuickStyle" Target="../diagrams/quickStyle86.xml"/><Relationship Id="rId4" Type="http://schemas.openxmlformats.org/officeDocument/2006/relationships/diagramLayout" Target="../diagrams/layout8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7.xml"/><Relationship Id="rId7" Type="http://schemas.microsoft.com/office/2007/relationships/diagramDrawing" Target="../diagrams/drawing8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7.xml"/><Relationship Id="rId5" Type="http://schemas.openxmlformats.org/officeDocument/2006/relationships/diagramQuickStyle" Target="../diagrams/quickStyle87.xml"/><Relationship Id="rId4" Type="http://schemas.openxmlformats.org/officeDocument/2006/relationships/diagramLayout" Target="../diagrams/layout8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8.xml"/><Relationship Id="rId7" Type="http://schemas.microsoft.com/office/2007/relationships/diagramDrawing" Target="../diagrams/drawing8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8.xml"/><Relationship Id="rId5" Type="http://schemas.openxmlformats.org/officeDocument/2006/relationships/diagramQuickStyle" Target="../diagrams/quickStyle88.xml"/><Relationship Id="rId4" Type="http://schemas.openxmlformats.org/officeDocument/2006/relationships/diagramLayout" Target="../diagrams/layout8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9.xml"/><Relationship Id="rId7" Type="http://schemas.microsoft.com/office/2007/relationships/diagramDrawing" Target="../diagrams/drawing8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9.xml"/><Relationship Id="rId5" Type="http://schemas.openxmlformats.org/officeDocument/2006/relationships/diagramQuickStyle" Target="../diagrams/quickStyle89.xml"/><Relationship Id="rId4" Type="http://schemas.openxmlformats.org/officeDocument/2006/relationships/diagramLayout" Target="../diagrams/layout8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0.xml"/><Relationship Id="rId7" Type="http://schemas.microsoft.com/office/2007/relationships/diagramDrawing" Target="../diagrams/drawing9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0.xml"/><Relationship Id="rId5" Type="http://schemas.openxmlformats.org/officeDocument/2006/relationships/diagramQuickStyle" Target="../diagrams/quickStyle90.xml"/><Relationship Id="rId4" Type="http://schemas.openxmlformats.org/officeDocument/2006/relationships/diagramLayout" Target="../diagrams/layout9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1.xml"/><Relationship Id="rId7" Type="http://schemas.microsoft.com/office/2007/relationships/diagramDrawing" Target="../diagrams/drawing91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1.xml"/><Relationship Id="rId5" Type="http://schemas.openxmlformats.org/officeDocument/2006/relationships/diagramQuickStyle" Target="../diagrams/quickStyle91.xml"/><Relationship Id="rId4" Type="http://schemas.openxmlformats.org/officeDocument/2006/relationships/diagramLayout" Target="../diagrams/layout9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2.xml"/><Relationship Id="rId7" Type="http://schemas.microsoft.com/office/2007/relationships/diagramDrawing" Target="../diagrams/drawing92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2.xml"/><Relationship Id="rId5" Type="http://schemas.openxmlformats.org/officeDocument/2006/relationships/diagramQuickStyle" Target="../diagrams/quickStyle92.xml"/><Relationship Id="rId4" Type="http://schemas.openxmlformats.org/officeDocument/2006/relationships/diagramLayout" Target="../diagrams/layout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95E72-AF61-486A-8B96-0822C1710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Árbol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binaria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C1CA0-156A-47BE-81FC-F6EB66A85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7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253948" y="345384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E870D46-3C48-4B98-8044-EBFB3D057AE5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081E5C-8B5D-4191-ABEA-589F4CF08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11018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73C26983-9656-4F8C-9727-87B2EA652EEC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657601" y="491157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4EACA6F-BB41-4DD2-BB1D-01E5D8F40527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E461211A-D51C-40BD-B584-24BE995DA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11018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0895A7C2-B5E5-4D3B-913D-52B5EE721BE7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6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200943" y="529588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C6EC87C-9C85-4661-A61B-6BBA84F27B11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DC5EC96-69DC-4CD9-8B26-9B40A18F7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11018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236B8B3B-CC47-497F-8C4A-D05D9F72716B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40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941986" y="198284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0C72569-A168-48F8-B581-B1AB3D273908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7AD8E64-19B4-4CAF-B97E-6287EFFD50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11018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A1058AE1-3357-49CE-9FB2-C26527F687BA}"/>
              </a:ext>
            </a:extLst>
          </p:cNvPr>
          <p:cNvSpPr/>
          <p:nvPr/>
        </p:nvSpPr>
        <p:spPr>
          <a:xfrm>
            <a:off x="7030276" y="347205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56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008246" y="234065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7F69820-1981-4455-A00C-BECFA62DD7D7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180E212-EAEC-4F43-9486-457D65E1C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4325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A715E0B0-2C79-4D21-A033-97075DA5045D}"/>
              </a:ext>
            </a:extLst>
          </p:cNvPr>
          <p:cNvSpPr/>
          <p:nvPr/>
        </p:nvSpPr>
        <p:spPr>
          <a:xfrm>
            <a:off x="7030276" y="347205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84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227447" y="346709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3083BEA-B857-496D-82D1-01CB82D988AE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6A1AF27-E0AF-4542-9B16-71DFA251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4325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53F5AB1B-8BCF-4E50-9676-470A80A05E8A}"/>
              </a:ext>
            </a:extLst>
          </p:cNvPr>
          <p:cNvSpPr/>
          <p:nvPr/>
        </p:nvSpPr>
        <p:spPr>
          <a:xfrm>
            <a:off x="7030276" y="347205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12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657604" y="4911580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0D065CD-FE39-496A-A107-055F81C593CF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19AB8AC-E159-44B4-A47B-B0A14F2DD2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4325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19696052-4ABF-4C66-8778-8C60527DC4BC}"/>
              </a:ext>
            </a:extLst>
          </p:cNvPr>
          <p:cNvSpPr/>
          <p:nvPr/>
        </p:nvSpPr>
        <p:spPr>
          <a:xfrm>
            <a:off x="7030276" y="347205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68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108180" y="562719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293A423-E929-4749-B282-F2DA7A145848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8262EA0-A7EB-4FF5-91CB-6DEAFCB39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4325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0A527DEB-210B-402E-82EE-FA14ED22073D}"/>
              </a:ext>
            </a:extLst>
          </p:cNvPr>
          <p:cNvSpPr/>
          <p:nvPr/>
        </p:nvSpPr>
        <p:spPr>
          <a:xfrm>
            <a:off x="7030276" y="347205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143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717779" y="599825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D80D815-60FC-4A3B-AA32-0D87B2C6A19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F79D25F3-D2C0-45BB-9A92-FF767B979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4325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FEFB9A0D-3F9F-4323-8825-A8ACFA144A9F}"/>
              </a:ext>
            </a:extLst>
          </p:cNvPr>
          <p:cNvSpPr/>
          <p:nvPr/>
        </p:nvSpPr>
        <p:spPr>
          <a:xfrm>
            <a:off x="7030276" y="347205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48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941985" y="196958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3BEB175-30A0-4E62-B21A-2A354D1F369E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6188FFD7-E640-4EC6-8FE4-4065F93F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04325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DB64ABB9-41D6-4508-A04A-6708AA1427C0}"/>
              </a:ext>
            </a:extLst>
          </p:cNvPr>
          <p:cNvSpPr/>
          <p:nvPr/>
        </p:nvSpPr>
        <p:spPr>
          <a:xfrm>
            <a:off x="8116953" y="475751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3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BE0C2-06CB-4930-8F05-8F652269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E3829-015D-45C3-B051-98E44D59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6168"/>
            <a:ext cx="9905998" cy="1229140"/>
          </a:xfrm>
        </p:spPr>
        <p:txBody>
          <a:bodyPr/>
          <a:lstStyle/>
          <a:p>
            <a:r>
              <a:rPr lang="es-ES" dirty="0">
                <a:effectLst/>
              </a:rPr>
              <a:t>Un árbol de búsqueda binaria es una estructura de datos donde cada nodo tiene como máximo dos hijos. </a:t>
            </a:r>
            <a:endParaRPr lang="es-E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2214CF6-B4C4-4A0D-AFA9-E038F075D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18423"/>
              </p:ext>
            </p:extLst>
          </p:nvPr>
        </p:nvGraphicFramePr>
        <p:xfrm>
          <a:off x="4209599" y="2951922"/>
          <a:ext cx="3769623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53EAF73-1885-42CD-A0C4-7B59B1BF67B0}"/>
              </a:ext>
            </a:extLst>
          </p:cNvPr>
          <p:cNvSpPr txBox="1">
            <a:spLocks/>
          </p:cNvSpPr>
          <p:nvPr/>
        </p:nvSpPr>
        <p:spPr>
          <a:xfrm>
            <a:off x="2789583" y="4457698"/>
            <a:ext cx="1793944" cy="122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dirty="0">
                <a:effectLst/>
              </a:rPr>
              <a:t>El valor menor a la raíz va a la izquierda</a:t>
            </a:r>
            <a:endParaRPr lang="es-ES" sz="16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3E1DC13-1178-4FEE-8D9C-0E80AC253BCA}"/>
              </a:ext>
            </a:extLst>
          </p:cNvPr>
          <p:cNvSpPr txBox="1">
            <a:spLocks/>
          </p:cNvSpPr>
          <p:nvPr/>
        </p:nvSpPr>
        <p:spPr>
          <a:xfrm>
            <a:off x="7719372" y="4442790"/>
            <a:ext cx="1793944" cy="122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dirty="0">
                <a:effectLst/>
              </a:rPr>
              <a:t>El valor mayor a la raíz va a la derecha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35750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061253" y="234064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4929DB0-7AC1-4208-9257-1CB80F20F3D4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5AB30F66-0C52-4387-A5D5-E84260842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935242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8F6FBDAC-69C0-4DC6-A4CD-B58B91DC9953}"/>
              </a:ext>
            </a:extLst>
          </p:cNvPr>
          <p:cNvSpPr/>
          <p:nvPr/>
        </p:nvSpPr>
        <p:spPr>
          <a:xfrm>
            <a:off x="8116953" y="475751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425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240696" y="345382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9A0BC8B-4E72-4702-960E-226F84D61BE9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E32966C-E1B0-4D33-8EFF-9E87C3428F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935242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C6C4F318-4899-4C7E-BAB9-1EBCF745C48E}"/>
              </a:ext>
            </a:extLst>
          </p:cNvPr>
          <p:cNvSpPr/>
          <p:nvPr/>
        </p:nvSpPr>
        <p:spPr>
          <a:xfrm>
            <a:off x="8116953" y="475751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57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4784036" y="379838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78B9EC2-1DFB-45AF-9407-155E0B0B1F83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51E8AC-07E7-489B-8C17-1662B801A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935242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4CDF9601-38AA-44E5-B062-B1568A661E16}"/>
              </a:ext>
            </a:extLst>
          </p:cNvPr>
          <p:cNvSpPr/>
          <p:nvPr/>
        </p:nvSpPr>
        <p:spPr>
          <a:xfrm>
            <a:off x="8116953" y="475751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609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464905" y="4156193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784AE16-66D9-46B1-B520-40739500E4D5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422A2F4-856F-4DCB-82FC-D7EC20AFB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935242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43D38831-F155-4012-AD35-F34D3F978D40}"/>
              </a:ext>
            </a:extLst>
          </p:cNvPr>
          <p:cNvSpPr/>
          <p:nvPr/>
        </p:nvSpPr>
        <p:spPr>
          <a:xfrm>
            <a:off x="8116953" y="475751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729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375" y="-95535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INSERCIÓN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559846" y="37106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419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515189" y="69576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9B236BA-8F61-46CA-B87A-D57D09E493A1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518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351416" y="206567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B55B34E-DC86-4A60-A74B-0B991C7DD75A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929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856383" y="3717050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1CC8D45-6C1B-4AAC-A2A8-33CC2F6CEE1C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41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546198" y="37106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7032256" y="3468229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583C2A0-A3A4-4341-94ED-5BA15B4245FC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473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487893" y="710323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7032256" y="3468229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FDAE8A6-FB64-4608-9236-224FFD806F1D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661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671A1-6B51-440A-85E0-19D4D8CD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Usos</a:t>
            </a:r>
            <a:endParaRPr lang="es-ES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89A2F-3D14-4FC6-8B98-ADD663C3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81" y="2393099"/>
            <a:ext cx="3643674" cy="321627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La Fortaleza de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estructura</a:t>
            </a:r>
            <a:r>
              <a:rPr lang="en-US" sz="1800" dirty="0"/>
              <a:t> de </a:t>
            </a:r>
            <a:r>
              <a:rPr lang="en-US" sz="1800" dirty="0" err="1"/>
              <a:t>datos</a:t>
            </a:r>
            <a:r>
              <a:rPr lang="en-US" sz="1800" dirty="0"/>
              <a:t> es la </a:t>
            </a:r>
            <a:r>
              <a:rPr lang="en-US" sz="1800" dirty="0" err="1"/>
              <a:t>dinamicidad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 que </a:t>
            </a:r>
            <a:r>
              <a:rPr lang="en-US" sz="1800" dirty="0" err="1"/>
              <a:t>guarda</a:t>
            </a:r>
            <a:r>
              <a:rPr lang="en-US" sz="1800" dirty="0"/>
              <a:t> </a:t>
            </a:r>
            <a:r>
              <a:rPr lang="en-US" sz="1800" dirty="0" err="1"/>
              <a:t>valores</a:t>
            </a:r>
            <a:r>
              <a:rPr lang="en-US" sz="1800" dirty="0"/>
              <a:t> </a:t>
            </a:r>
            <a:r>
              <a:rPr lang="en-US" sz="1800" dirty="0" err="1"/>
              <a:t>ordendados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/>
            <a:r>
              <a:rPr lang="en-US" sz="1800" dirty="0"/>
              <a:t>Se </a:t>
            </a:r>
            <a:r>
              <a:rPr lang="en-US" sz="1800" dirty="0" err="1"/>
              <a:t>utiliza</a:t>
            </a:r>
            <a:r>
              <a:rPr lang="en-US" sz="1800" dirty="0"/>
              <a:t> </a:t>
            </a:r>
            <a:r>
              <a:rPr lang="en-US" sz="1800" dirty="0" err="1"/>
              <a:t>principalmente</a:t>
            </a:r>
            <a:r>
              <a:rPr lang="en-US" sz="1800" dirty="0"/>
              <a:t> </a:t>
            </a:r>
            <a:r>
              <a:rPr lang="en-US" sz="1800" dirty="0" err="1"/>
              <a:t>cuando</a:t>
            </a:r>
            <a:r>
              <a:rPr lang="en-US" sz="1800" dirty="0"/>
              <a:t> </a:t>
            </a:r>
            <a:r>
              <a:rPr lang="en-US" sz="1800" dirty="0" err="1"/>
              <a:t>debemos</a:t>
            </a:r>
            <a:r>
              <a:rPr lang="en-US" sz="1800" dirty="0"/>
              <a:t> </a:t>
            </a:r>
            <a:r>
              <a:rPr lang="en-US" sz="1800" dirty="0" err="1"/>
              <a:t>guardar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ordenados</a:t>
            </a:r>
            <a:r>
              <a:rPr lang="en-US" sz="1800" dirty="0"/>
              <a:t> que </a:t>
            </a:r>
            <a:r>
              <a:rPr lang="en-US" sz="1800" dirty="0" err="1"/>
              <a:t>continuamente</a:t>
            </a:r>
            <a:r>
              <a:rPr lang="en-US" sz="1800" dirty="0"/>
              <a:t> se </a:t>
            </a:r>
            <a:r>
              <a:rPr lang="en-US" sz="1800" dirty="0" err="1"/>
              <a:t>estan</a:t>
            </a:r>
            <a:r>
              <a:rPr lang="en-US" sz="1800" dirty="0"/>
              <a:t> </a:t>
            </a:r>
            <a:r>
              <a:rPr lang="en-US" sz="1800" dirty="0" err="1"/>
              <a:t>agregando</a:t>
            </a:r>
            <a:r>
              <a:rPr lang="en-US" sz="1800" dirty="0"/>
              <a:t> o </a:t>
            </a:r>
            <a:r>
              <a:rPr lang="en-US" sz="1800" dirty="0" err="1"/>
              <a:t>extrayendo</a:t>
            </a:r>
            <a:endParaRPr lang="es-E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6D7B12-7C6A-41A7-BD50-03B72CBBD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18609" b="-1"/>
          <a:stretch/>
        </p:blipFill>
        <p:spPr>
          <a:xfrm>
            <a:off x="6415642" y="778469"/>
            <a:ext cx="4247670" cy="322276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AC4431C-0C4C-4A71-8791-2696C9C77569}"/>
              </a:ext>
            </a:extLst>
          </p:cNvPr>
          <p:cNvSpPr txBox="1">
            <a:spLocks/>
          </p:cNvSpPr>
          <p:nvPr/>
        </p:nvSpPr>
        <p:spPr>
          <a:xfrm>
            <a:off x="6317943" y="4238946"/>
            <a:ext cx="4345369" cy="1541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effectLst/>
              </a:rPr>
              <a:t>U</a:t>
            </a:r>
            <a:r>
              <a:rPr lang="es-ES" sz="1600" dirty="0">
                <a:effectLst/>
              </a:rPr>
              <a:t>n ejemplo sería un organizador de notas, pues requiere que estén guardadas según una jerarquía y están continuamente agregándose y extrayéndose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9252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392358" y="2052023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7032256" y="3468229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005231B2-6C76-4302-B942-FD4E789BD6E6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37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365063" y="439347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7032256" y="3468229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A378169-8003-40DF-98D2-54BD311A781C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221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801791" y="4734673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7032256" y="3468229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4515612-561F-4A4D-A9AA-4F78F30DC560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6506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992859" y="608731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7032256" y="3468229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A5312E5-46B3-4FF2-8AF1-76E83CFF5265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8026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608698" y="37106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110429" y="4737471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49FDDA3-6B93-4A7E-A9EE-AD5C973CAED8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288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495802" y="71381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110429" y="4737471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11FEDC3-24C1-481E-B208-F383DFD80DEF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94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372972" y="205370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110429" y="4737471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16FF05C-C039-485E-8A15-AF1F81CB6783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2538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645927" y="238624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110429" y="4737471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A03003B-4EDB-4850-AD53-DB45BDF2F8B2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651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959826" y="272744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110429" y="4737471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59401A6-8CD2-4600-B005-568781EFD632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5790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959826" y="272744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012931"/>
              </p:ext>
            </p:extLst>
          </p:nvPr>
        </p:nvGraphicFramePr>
        <p:xfrm>
          <a:off x="6096000" y="1969598"/>
          <a:ext cx="5873888" cy="488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522735" y="466923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6D8856E-1E90-46B7-8C8F-4B8D4D662520}"/>
              </a:ext>
            </a:extLst>
          </p:cNvPr>
          <p:cNvSpPr/>
          <p:nvPr/>
        </p:nvSpPr>
        <p:spPr>
          <a:xfrm>
            <a:off x="7760735" y="5711180"/>
            <a:ext cx="1020418" cy="104194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F590996-B4EA-462D-A57E-B0ADDEF14100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9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FD48-57A2-4123-8F7D-648C1337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y contras</a:t>
            </a:r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5D98CB-97EB-46CE-9B50-CC3574D51E1A}"/>
              </a:ext>
            </a:extLst>
          </p:cNvPr>
          <p:cNvSpPr txBox="1">
            <a:spLocks/>
          </p:cNvSpPr>
          <p:nvPr/>
        </p:nvSpPr>
        <p:spPr>
          <a:xfrm>
            <a:off x="1141412" y="1986168"/>
            <a:ext cx="485864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ffectLst/>
              </a:rPr>
              <a:t>Este tipo de árbol ofrece una forma dinámica de almacenar datos de forma ordenada, pudiendo obtener los números rápidamente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3345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371061"/>
            <a:ext cx="4306956" cy="607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ya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InsertLeafLeft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 == </a:t>
            </a:r>
            <a:r>
              <a:rPr lang="es-ES" dirty="0" err="1"/>
              <a:t>Null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InsertLeafRight</a:t>
            </a:r>
            <a:r>
              <a:rPr lang="es-ES" dirty="0"/>
              <a:t>(</a:t>
            </a:r>
            <a:r>
              <a:rPr lang="es-ES" dirty="0" err="1"/>
              <a:t>num</a:t>
            </a:r>
            <a:r>
              <a:rPr lang="es-ES" dirty="0"/>
              <a:t>, </a:t>
            </a:r>
            <a:r>
              <a:rPr lang="es-ES" dirty="0" err="1"/>
              <a:t>raiz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else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Insert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right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486365" y="304842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6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6096000" y="1969598"/>
          <a:ext cx="5873888" cy="488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522735" y="466923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6D8856E-1E90-46B7-8C8F-4B8D4D662520}"/>
              </a:ext>
            </a:extLst>
          </p:cNvPr>
          <p:cNvSpPr/>
          <p:nvPr/>
        </p:nvSpPr>
        <p:spPr>
          <a:xfrm>
            <a:off x="7760735" y="5711180"/>
            <a:ext cx="1020418" cy="1041948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Operaciones: INSERCIÓN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8904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671448"/>
              </p:ext>
            </p:extLst>
          </p:nvPr>
        </p:nvGraphicFramePr>
        <p:xfrm>
          <a:off x="5237018" y="1969598"/>
          <a:ext cx="6732870" cy="4888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498764" y="368135"/>
            <a:ext cx="4393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CL" dirty="0"/>
              <a:t>Pasos a seguir:</a:t>
            </a:r>
          </a:p>
          <a:p>
            <a:r>
              <a:rPr lang="es-CL" dirty="0"/>
              <a:t>3 casos para eliminar: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El nodo es hoja</a:t>
            </a:r>
          </a:p>
          <a:p>
            <a:pPr lvl="1"/>
            <a:r>
              <a:rPr lang="es-CL" sz="1600" dirty="0"/>
              <a:t>Dejar al hijo ‘huérfano’</a:t>
            </a:r>
          </a:p>
          <a:p>
            <a:pPr lvl="1"/>
            <a:r>
              <a:rPr lang="es-CL" sz="1600" dirty="0"/>
              <a:t>Desligarlo del padre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Tiene un hijo</a:t>
            </a:r>
          </a:p>
          <a:p>
            <a:pPr lvl="1"/>
            <a:r>
              <a:rPr lang="es-CL" sz="1600" dirty="0"/>
              <a:t>Conectar el nodo padre al hijo del nodo a eliminar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lphaLcParenR"/>
            </a:pPr>
            <a:r>
              <a:rPr lang="es-CL" dirty="0"/>
              <a:t>Tiene dos hijos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Encontrar el nodo “p” a eliminar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Encontrar el sucesor del nodo “p”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Reemplazar el contenido del sucesor en el nodo “p”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CL" sz="1600" dirty="0"/>
              <a:t>Eliminar el nodo sucesor</a:t>
            </a:r>
          </a:p>
        </p:txBody>
      </p:sp>
    </p:spTree>
    <p:extLst>
      <p:ext uri="{BB962C8B-B14F-4D97-AF65-F5344CB8AC3E}">
        <p14:creationId xmlns:p14="http://schemas.microsoft.com/office/powerpoint/2010/main" val="1075027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516296"/>
              </p:ext>
            </p:extLst>
          </p:nvPr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6470375" y="-95535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2E361537-D51B-BC48-86F6-BA37C23CC88F}"/>
              </a:ext>
            </a:extLst>
          </p:cNvPr>
          <p:cNvSpPr/>
          <p:nvPr/>
        </p:nvSpPr>
        <p:spPr>
          <a:xfrm>
            <a:off x="5662245" y="269631"/>
            <a:ext cx="316523" cy="2086707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01F6D7-DE70-8342-A721-2D1CA286B50A}"/>
              </a:ext>
            </a:extLst>
          </p:cNvPr>
          <p:cNvSpPr txBox="1"/>
          <p:nvPr/>
        </p:nvSpPr>
        <p:spPr>
          <a:xfrm>
            <a:off x="6106962" y="1172309"/>
            <a:ext cx="1055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busca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653ED9-A820-0646-A961-B0EF724AEA2C}"/>
              </a:ext>
            </a:extLst>
          </p:cNvPr>
          <p:cNvSpPr txBox="1"/>
          <p:nvPr/>
        </p:nvSpPr>
        <p:spPr>
          <a:xfrm>
            <a:off x="6037386" y="275504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Caso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FF5401-0553-C844-AA40-E7050BB1B18C}"/>
              </a:ext>
            </a:extLst>
          </p:cNvPr>
          <p:cNvSpPr txBox="1"/>
          <p:nvPr/>
        </p:nvSpPr>
        <p:spPr>
          <a:xfrm>
            <a:off x="6037382" y="3868612"/>
            <a:ext cx="112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Caso 2</a:t>
            </a:r>
            <a:endParaRPr lang="es-CL" sz="7200" dirty="0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4200A127-C3E3-AC41-BCDC-EE883F10F27E}"/>
              </a:ext>
            </a:extLst>
          </p:cNvPr>
          <p:cNvSpPr/>
          <p:nvPr/>
        </p:nvSpPr>
        <p:spPr>
          <a:xfrm>
            <a:off x="5814646" y="3223846"/>
            <a:ext cx="140677" cy="16998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27B1F4FE-85F6-854A-A3AF-055F119DE86A}"/>
              </a:ext>
            </a:extLst>
          </p:cNvPr>
          <p:cNvSpPr/>
          <p:nvPr/>
        </p:nvSpPr>
        <p:spPr>
          <a:xfrm>
            <a:off x="5767752" y="2579077"/>
            <a:ext cx="152401" cy="5452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A1F96C17-2D5E-9F4A-8FD7-8971AB3E6F94}"/>
              </a:ext>
            </a:extLst>
          </p:cNvPr>
          <p:cNvSpPr/>
          <p:nvPr/>
        </p:nvSpPr>
        <p:spPr>
          <a:xfrm>
            <a:off x="6037383" y="5076092"/>
            <a:ext cx="234463" cy="13364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3DCB2E0-71B5-974F-8250-A5DE208064EB}"/>
              </a:ext>
            </a:extLst>
          </p:cNvPr>
          <p:cNvSpPr txBox="1"/>
          <p:nvPr/>
        </p:nvSpPr>
        <p:spPr>
          <a:xfrm>
            <a:off x="6470375" y="558018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Caso 3</a:t>
            </a:r>
          </a:p>
        </p:txBody>
      </p:sp>
    </p:spTree>
    <p:extLst>
      <p:ext uri="{BB962C8B-B14F-4D97-AF65-F5344CB8AC3E}">
        <p14:creationId xmlns:p14="http://schemas.microsoft.com/office/powerpoint/2010/main" val="28884098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675678"/>
              </p:ext>
            </p:extLst>
          </p:nvPr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607770" y="203865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654317" y="244342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4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607770" y="203865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63812" y="273272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147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607770" y="203865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51709" y="3280230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8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607770" y="203865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5147621" y="357607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5712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7953429" y="347278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97668" y="244342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51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7953429" y="347278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97668" y="274818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59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7953429" y="347278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68787" y="329884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FD48-57A2-4123-8F7D-648C1337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y contras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0A85FC3-6C42-4502-A680-334DC7199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86723"/>
              </p:ext>
            </p:extLst>
          </p:nvPr>
        </p:nvGraphicFramePr>
        <p:xfrm>
          <a:off x="1503534" y="3891168"/>
          <a:ext cx="4590878" cy="339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5D98CB-97EB-46CE-9B50-CC3574D51E1A}"/>
              </a:ext>
            </a:extLst>
          </p:cNvPr>
          <p:cNvSpPr txBox="1">
            <a:spLocks/>
          </p:cNvSpPr>
          <p:nvPr/>
        </p:nvSpPr>
        <p:spPr>
          <a:xfrm>
            <a:off x="1141412" y="1986168"/>
            <a:ext cx="485864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ffectLst/>
              </a:rPr>
              <a:t>Este tipo de árbol ofrece una forma dinámica de almacenar datos de forma ordenada, pudiendo obtener los números rápidamente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1852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7953429" y="347278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43620" y="383914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483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7953429" y="3472783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5424758" y="409920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12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398045" y="4622075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97668" y="244342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48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398045" y="4622075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480222" y="274818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29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398045" y="4622075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43620" y="329700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10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398045" y="4622075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35231" y="386522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3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398045" y="4622075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5801599" y="496911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297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60297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9075A05-207A-4D2B-A4EA-492B80FDB82D}"/>
              </a:ext>
            </a:extLst>
          </p:cNvPr>
          <p:cNvSpPr/>
          <p:nvPr/>
        </p:nvSpPr>
        <p:spPr>
          <a:xfrm>
            <a:off x="8398045" y="4622075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008065" y="521809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70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087733"/>
              </p:ext>
            </p:extLst>
          </p:nvPr>
        </p:nvGraphicFramePr>
        <p:xfrm>
          <a:off x="7125056" y="1621432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1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2443426"/>
            <a:ext cx="5804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	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NULL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008065" y="521809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2561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42792" y="165498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8607770" y="2055428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93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FD48-57A2-4123-8F7D-648C1337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y contras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0A85FC3-6C42-4502-A680-334DC7199A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3534" y="3891168"/>
          <a:ext cx="4590878" cy="339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5D98CB-97EB-46CE-9B50-CC3574D51E1A}"/>
              </a:ext>
            </a:extLst>
          </p:cNvPr>
          <p:cNvSpPr txBox="1">
            <a:spLocks/>
          </p:cNvSpPr>
          <p:nvPr/>
        </p:nvSpPr>
        <p:spPr>
          <a:xfrm>
            <a:off x="1141412" y="1986168"/>
            <a:ext cx="485864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ffectLst/>
              </a:rPr>
              <a:t>Este tipo de árbol ofrece una forma dinámica de almacenar datos de forma ordenada, pudiendo obtener los números rápidamente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CD94FD4-628F-4A3D-B910-257289BA02F3}"/>
              </a:ext>
            </a:extLst>
          </p:cNvPr>
          <p:cNvSpPr txBox="1">
            <a:spLocks/>
          </p:cNvSpPr>
          <p:nvPr/>
        </p:nvSpPr>
        <p:spPr>
          <a:xfrm>
            <a:off x="6188763" y="1986168"/>
            <a:ext cx="485864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ffectLst/>
              </a:rPr>
              <a:t>Sin embargo, si el árbol no está balanceado, el orden de crecimiento en la búsqueda se vuelve lineal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2963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09236" y="194129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8607770" y="2055428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059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69531" y="2470953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8607770" y="2055428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8767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44364" y="302462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8607770" y="2055428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0750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5388710" y="330539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8607770" y="2055428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2213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76348" y="165512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39278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500847" y="192245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821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61142" y="247921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9144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235975" y="303918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078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5761029" y="4131650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38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680560" y="467616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FD48-57A2-4123-8F7D-648C13374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y contras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A0A85FC3-6C42-4502-A680-334DC7199A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03534" y="3891168"/>
          <a:ext cx="4590878" cy="339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75D98CB-97EB-46CE-9B50-CC3574D51E1A}"/>
              </a:ext>
            </a:extLst>
          </p:cNvPr>
          <p:cNvSpPr txBox="1">
            <a:spLocks/>
          </p:cNvSpPr>
          <p:nvPr/>
        </p:nvSpPr>
        <p:spPr>
          <a:xfrm>
            <a:off x="1141412" y="1986168"/>
            <a:ext cx="485864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ffectLst/>
              </a:rPr>
              <a:t>Este tipo de árbol ofrece una forma dinámica de almacenar datos de forma ordenada, pudiendo obtener los números rápidamente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CD94FD4-628F-4A3D-B910-257289BA02F3}"/>
              </a:ext>
            </a:extLst>
          </p:cNvPr>
          <p:cNvSpPr txBox="1">
            <a:spLocks/>
          </p:cNvSpPr>
          <p:nvPr/>
        </p:nvSpPr>
        <p:spPr>
          <a:xfrm>
            <a:off x="6188763" y="1986168"/>
            <a:ext cx="485864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ffectLst/>
              </a:rPr>
              <a:t>Sin embargo, si el árbol no está balanceado, el orden de crecimiento en la búsqueda se vuelve lineal</a:t>
            </a:r>
            <a:endParaRPr lang="es-ES" dirty="0"/>
          </a:p>
        </p:txBody>
      </p:sp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1B243542-F05F-4E93-ACCF-8ED12B058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446137"/>
              </p:ext>
            </p:extLst>
          </p:nvPr>
        </p:nvGraphicFramePr>
        <p:xfrm>
          <a:off x="6188763" y="3572286"/>
          <a:ext cx="4590878" cy="3390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33685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12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496002" y="496138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79558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2867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15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3496002" y="496138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2008593"/>
              </p:ext>
            </p:extLst>
          </p:nvPr>
        </p:nvGraphicFramePr>
        <p:xfrm>
          <a:off x="7125056" y="2038650"/>
          <a:ext cx="3512184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96336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7055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575BD095-A7C9-4980-9677-0838F01379D9}"/>
              </a:ext>
            </a:extLst>
          </p:cNvPr>
          <p:cNvSpPr txBox="1">
            <a:spLocks/>
          </p:cNvSpPr>
          <p:nvPr/>
        </p:nvSpPr>
        <p:spPr>
          <a:xfrm>
            <a:off x="982628" y="260059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2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242531" y="1621432"/>
            <a:ext cx="58042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, </a:t>
            </a:r>
            <a:r>
              <a:rPr lang="es-CL" dirty="0" err="1"/>
              <a:t>num</a:t>
            </a:r>
            <a:r>
              <a:rPr lang="es-CL" dirty="0"/>
              <a:t>):</a:t>
            </a:r>
          </a:p>
          <a:p>
            <a:r>
              <a:rPr lang="es-CL" dirty="0"/>
              <a:t>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 == NULL):</a:t>
            </a:r>
          </a:p>
          <a:p>
            <a:r>
              <a:rPr lang="es-CL" dirty="0"/>
              <a:t>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&lt;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num</a:t>
            </a:r>
            <a:r>
              <a:rPr lang="es-CL" dirty="0"/>
              <a:t> &gt; </a:t>
            </a:r>
            <a:r>
              <a:rPr lang="es-CL" dirty="0" err="1"/>
              <a:t>raiz</a:t>
            </a:r>
            <a:r>
              <a:rPr lang="es-CL" dirty="0"/>
              <a:t>-&gt;data):</a:t>
            </a:r>
          </a:p>
          <a:p>
            <a:r>
              <a:rPr lang="es-CL" dirty="0"/>
              <a:t>		</a:t>
            </a:r>
            <a:r>
              <a:rPr lang="es-CL" dirty="0" err="1"/>
              <a:t>riaz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 </a:t>
            </a:r>
            <a:r>
              <a:rPr lang="es-CL" dirty="0" err="1"/>
              <a:t>Remove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, </a:t>
            </a:r>
            <a:r>
              <a:rPr lang="es-CL" dirty="0" err="1"/>
              <a:t>num</a:t>
            </a:r>
            <a:r>
              <a:rPr lang="es-CL" dirty="0"/>
              <a:t>)</a:t>
            </a:r>
          </a:p>
          <a:p>
            <a:r>
              <a:rPr lang="es-CL" dirty="0"/>
              <a:t>	</a:t>
            </a:r>
            <a:r>
              <a:rPr lang="es-CL" dirty="0" err="1"/>
              <a:t>else</a:t>
            </a:r>
            <a:r>
              <a:rPr lang="es-CL" dirty="0"/>
              <a:t>:</a:t>
            </a:r>
          </a:p>
          <a:p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 &amp;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NULL</a:t>
            </a:r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left</a:t>
            </a:r>
            <a:r>
              <a:rPr lang="es-CL" dirty="0"/>
              <a:t> == NULL):</a:t>
            </a:r>
          </a:p>
          <a:p>
            <a:r>
              <a:rPr lang="es-CL" dirty="0"/>
              <a:t>			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	</a:t>
            </a:r>
            <a:r>
              <a:rPr lang="es-CL" dirty="0" err="1"/>
              <a:t>elif</a:t>
            </a:r>
            <a:r>
              <a:rPr lang="es-CL" dirty="0"/>
              <a:t>(</a:t>
            </a:r>
            <a:r>
              <a:rPr lang="es-CL" dirty="0" err="1"/>
              <a:t>raiz</a:t>
            </a:r>
            <a:r>
              <a:rPr lang="es-CL" dirty="0"/>
              <a:t>-&gt;</a:t>
            </a:r>
            <a:r>
              <a:rPr lang="es-CL" dirty="0" err="1"/>
              <a:t>right</a:t>
            </a:r>
            <a:r>
              <a:rPr lang="es-CL" dirty="0"/>
              <a:t> == NULL):</a:t>
            </a:r>
          </a:p>
          <a:p>
            <a:r>
              <a:rPr lang="es-CL" dirty="0"/>
              <a:t>			 </a:t>
            </a:r>
            <a:r>
              <a:rPr lang="es-CL" dirty="0" err="1"/>
              <a:t>raiz</a:t>
            </a:r>
            <a:r>
              <a:rPr lang="es-CL" dirty="0"/>
              <a:t> = </a:t>
            </a:r>
            <a:r>
              <a:rPr lang="es-CL" dirty="0" err="1"/>
              <a:t>raiz</a:t>
            </a:r>
            <a:r>
              <a:rPr lang="es-CL" dirty="0"/>
              <a:t>-&gt; </a:t>
            </a:r>
            <a:r>
              <a:rPr lang="es-CL" dirty="0" err="1"/>
              <a:t>left</a:t>
            </a:r>
            <a:endParaRPr lang="es-CL" dirty="0"/>
          </a:p>
          <a:p>
            <a:r>
              <a:rPr lang="es-CL" dirty="0"/>
              <a:t>			</a:t>
            </a:r>
            <a:r>
              <a:rPr lang="es-CL" dirty="0" err="1"/>
              <a:t>return</a:t>
            </a:r>
            <a:r>
              <a:rPr lang="es-CL" dirty="0"/>
              <a:t> </a:t>
            </a:r>
            <a:r>
              <a:rPr lang="es-CL" dirty="0" err="1"/>
              <a:t>raiz</a:t>
            </a:r>
            <a:endParaRPr lang="es-CL" dirty="0"/>
          </a:p>
          <a:p>
            <a:r>
              <a:rPr lang="es-CL" dirty="0"/>
              <a:t>	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EDE713A5-A677-4EE7-8D68-2DD2503D07E3}"/>
              </a:ext>
            </a:extLst>
          </p:cNvPr>
          <p:cNvSpPr txBox="1">
            <a:spLocks/>
          </p:cNvSpPr>
          <p:nvPr/>
        </p:nvSpPr>
        <p:spPr>
          <a:xfrm>
            <a:off x="6046765" y="1809963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15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12</a:t>
            </a:r>
            <a:endParaRPr lang="es-ES" dirty="0"/>
          </a:p>
        </p:txBody>
      </p:sp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6927B159-B10E-4533-A8FA-8E71470135A6}"/>
              </a:ext>
            </a:extLst>
          </p:cNvPr>
          <p:cNvSpPr/>
          <p:nvPr/>
        </p:nvSpPr>
        <p:spPr>
          <a:xfrm>
            <a:off x="2808105" y="523656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B45D7D78-0623-44E6-9EFD-F02818E0F5EE}"/>
              </a:ext>
            </a:extLst>
          </p:cNvPr>
          <p:cNvGraphicFramePr>
            <a:graphicFrameLocks/>
          </p:cNvGraphicFramePr>
          <p:nvPr/>
        </p:nvGraphicFramePr>
        <p:xfrm>
          <a:off x="7125056" y="2038650"/>
          <a:ext cx="3512184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D7D857F5-42E8-46A2-8E8F-F59F6752AAEC}"/>
              </a:ext>
            </a:extLst>
          </p:cNvPr>
          <p:cNvSpPr/>
          <p:nvPr/>
        </p:nvSpPr>
        <p:spPr>
          <a:xfrm>
            <a:off x="9396336" y="346255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0614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915212" y="201531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489323" y="20068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943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915212" y="201531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388655" y="46912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7769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915212" y="201531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135275" y="103269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696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915212" y="2015316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5014409" y="129731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685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480934" y="200681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672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422211" y="48590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4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169865" y="102430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4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2941983" y="1969599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4A06053-78BB-46C6-A930-F2DC312ABC0C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76169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BAC3BC19-5C9B-42BE-8105-A7D04166B68A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39916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152026" y="157859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472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5713165" y="2679093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62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607529" y="322989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53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008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716586" y="404015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665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741753" y="515589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42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909533" y="539643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0454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946059"/>
              </p:ext>
            </p:extLst>
          </p:nvPr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909533" y="539643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095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3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252482" y="3429000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6096000" y="5681660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50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713876" y="457829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463567" y="202400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044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713876" y="457829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379677" y="479236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7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69FD8-DCD2-4A6A-902F-9840C45C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8536"/>
            <a:ext cx="9905998" cy="1905000"/>
          </a:xfrm>
        </p:spPr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: BÚSQUEDA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40B0F6-032B-4ACB-A875-5C71B155C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7" y="1916591"/>
            <a:ext cx="4532242" cy="45322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Search</a:t>
            </a:r>
            <a:r>
              <a:rPr lang="es-ES" dirty="0"/>
              <a:t>(</a:t>
            </a:r>
            <a:r>
              <a:rPr lang="es-ES" dirty="0" err="1"/>
              <a:t>raiz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== NULL):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no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data == </a:t>
            </a:r>
            <a:r>
              <a:rPr lang="es-ES" dirty="0" err="1"/>
              <a:t>num</a:t>
            </a:r>
            <a:r>
              <a:rPr lang="es-ES" dirty="0"/>
              <a:t>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printf</a:t>
            </a:r>
            <a:r>
              <a:rPr lang="es-ES" dirty="0"/>
              <a:t>(tu numero se encuentra)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0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&lt;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num</a:t>
            </a:r>
            <a:r>
              <a:rPr lang="es-ES" dirty="0"/>
              <a:t> &gt; </a:t>
            </a:r>
            <a:r>
              <a:rPr lang="es-ES" dirty="0" err="1"/>
              <a:t>raiz</a:t>
            </a:r>
            <a:r>
              <a:rPr lang="es-ES" dirty="0"/>
              <a:t> &lt;- data):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Search</a:t>
            </a:r>
            <a:r>
              <a:rPr lang="es-ES" dirty="0"/>
              <a:t> (</a:t>
            </a:r>
            <a:r>
              <a:rPr lang="es-ES" dirty="0" err="1"/>
              <a:t>raiz</a:t>
            </a:r>
            <a:r>
              <a:rPr lang="es-ES" dirty="0"/>
              <a:t> &lt;- derecha, </a:t>
            </a:r>
            <a:r>
              <a:rPr lang="es-ES" dirty="0" err="1"/>
              <a:t>num</a:t>
            </a:r>
            <a:r>
              <a:rPr lang="es-ES" dirty="0"/>
              <a:t>)</a:t>
            </a: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AAB24D45-FBD0-4194-B170-CB1D51D022D8}"/>
              </a:ext>
            </a:extLst>
          </p:cNvPr>
          <p:cNvSpPr/>
          <p:nvPr/>
        </p:nvSpPr>
        <p:spPr>
          <a:xfrm>
            <a:off x="3034749" y="2353908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F1BC730-2EC9-47C3-8762-6955F7110DB2}"/>
              </a:ext>
            </a:extLst>
          </p:cNvPr>
          <p:cNvSpPr txBox="1">
            <a:spLocks/>
          </p:cNvSpPr>
          <p:nvPr/>
        </p:nvSpPr>
        <p:spPr>
          <a:xfrm>
            <a:off x="5859185" y="1525653"/>
            <a:ext cx="1615040" cy="88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8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E7E4F7C-6369-451E-9E9C-D10B7B3CA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11018"/>
              </p:ext>
            </p:extLst>
          </p:nvPr>
        </p:nvGraphicFramePr>
        <p:xfrm>
          <a:off x="6096000" y="2438390"/>
          <a:ext cx="5873888" cy="4230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lipse 6">
            <a:extLst>
              <a:ext uri="{FF2B5EF4-FFF2-40B4-BE49-F238E27FC236}">
                <a16:creationId xmlns:a16="http://schemas.microsoft.com/office/drawing/2014/main" id="{B9DDA71B-F10A-4C94-9FD4-5CFEA8A5210F}"/>
              </a:ext>
            </a:extLst>
          </p:cNvPr>
          <p:cNvSpPr/>
          <p:nvPr/>
        </p:nvSpPr>
        <p:spPr>
          <a:xfrm>
            <a:off x="8012526" y="231747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6230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713876" y="457829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126297" y="1024302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155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713876" y="457829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3152026" y="1578595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8511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713876" y="457829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5705950" y="2672164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870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/>
        </p:nvGraphicFramePr>
        <p:xfrm>
          <a:off x="7432498" y="1973707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4A627C0-300A-4382-8536-6512A096680E}"/>
              </a:ext>
            </a:extLst>
          </p:cNvPr>
          <p:cNvSpPr/>
          <p:nvPr/>
        </p:nvSpPr>
        <p:spPr>
          <a:xfrm>
            <a:off x="8713876" y="4578292"/>
            <a:ext cx="1020418" cy="104194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904028" y="293614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677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E86A779-D02D-491B-BFED-3024232AD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629712"/>
              </p:ext>
            </p:extLst>
          </p:nvPr>
        </p:nvGraphicFramePr>
        <p:xfrm>
          <a:off x="7449276" y="1543700"/>
          <a:ext cx="3985846" cy="377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F8BC7F8-392D-CE47-AD59-81EA9B48CB37}"/>
              </a:ext>
            </a:extLst>
          </p:cNvPr>
          <p:cNvSpPr txBox="1"/>
          <p:nvPr/>
        </p:nvSpPr>
        <p:spPr>
          <a:xfrm>
            <a:off x="151774" y="168844"/>
            <a:ext cx="61200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Remove(raiz , num):</a:t>
            </a:r>
          </a:p>
          <a:p>
            <a:r>
              <a:rPr lang="es-CL" dirty="0"/>
              <a:t>	if(raiz == NULL):</a:t>
            </a:r>
          </a:p>
          <a:p>
            <a:r>
              <a:rPr lang="es-CL" dirty="0"/>
              <a:t>		return NULL</a:t>
            </a:r>
          </a:p>
          <a:p>
            <a:r>
              <a:rPr lang="es-CL" dirty="0"/>
              <a:t>	elif(num &lt; raiz-&gt;data):</a:t>
            </a:r>
          </a:p>
          <a:p>
            <a:r>
              <a:rPr lang="es-CL" dirty="0"/>
              <a:t>		raiz-&gt;left = Remove(</a:t>
            </a:r>
            <a:r>
              <a:rPr lang="es-CL" dirty="0" err="1"/>
              <a:t>raiz</a:t>
            </a:r>
            <a:r>
              <a:rPr lang="es-CL" dirty="0"/>
              <a:t>-&gt;left, num)</a:t>
            </a:r>
          </a:p>
          <a:p>
            <a:r>
              <a:rPr lang="es-CL" dirty="0"/>
              <a:t>	elif(num &gt; raiz-&gt;data):</a:t>
            </a:r>
          </a:p>
          <a:p>
            <a:r>
              <a:rPr lang="es-CL" dirty="0"/>
              <a:t>		riaz-&gt;right = Remove(raiz-&gt;right, num)</a:t>
            </a:r>
          </a:p>
          <a:p>
            <a:r>
              <a:rPr lang="es-CL" dirty="0"/>
              <a:t>	else:</a:t>
            </a:r>
          </a:p>
          <a:p>
            <a:endParaRPr lang="es-CL" dirty="0"/>
          </a:p>
          <a:p>
            <a:r>
              <a:rPr lang="es-CL" dirty="0"/>
              <a:t>		if(raiz-&gt;left == NULL &amp; raiz-&gt;right == NULL):</a:t>
            </a:r>
          </a:p>
          <a:p>
            <a:r>
              <a:rPr lang="es-CL" dirty="0"/>
              <a:t>			return NULL</a:t>
            </a:r>
          </a:p>
          <a:p>
            <a:r>
              <a:rPr lang="es-CL" dirty="0"/>
              <a:t>		elif(raiz-&gt;left == NULL):</a:t>
            </a:r>
          </a:p>
          <a:p>
            <a:r>
              <a:rPr lang="es-CL" dirty="0"/>
              <a:t>			raiz = raiz-&gt;right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elif(raiz-&gt;right == NULL):</a:t>
            </a:r>
          </a:p>
          <a:p>
            <a:r>
              <a:rPr lang="es-CL" dirty="0"/>
              <a:t>			 raiz = raiz-&gt; left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else:</a:t>
            </a:r>
          </a:p>
          <a:p>
            <a:r>
              <a:rPr lang="es-CL" dirty="0"/>
              <a:t>			*t = Min(raiz-&gt;right)</a:t>
            </a:r>
          </a:p>
          <a:p>
            <a:r>
              <a:rPr lang="es-CL" dirty="0"/>
              <a:t>			raiz-&gt;data = t-&gt;data</a:t>
            </a:r>
          </a:p>
          <a:p>
            <a:r>
              <a:rPr lang="es-CL" dirty="0"/>
              <a:t>			raiz-&gt;right = Remove(raiz-&gt;right, t-&gt;data)</a:t>
            </a:r>
          </a:p>
          <a:p>
            <a:r>
              <a:rPr lang="es-CL" dirty="0"/>
              <a:t>			return raiz</a:t>
            </a:r>
          </a:p>
          <a:p>
            <a:r>
              <a:rPr lang="es-CL" dirty="0"/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6EC744C-5C35-4736-BC6A-420B9219FB45}"/>
              </a:ext>
            </a:extLst>
          </p:cNvPr>
          <p:cNvSpPr txBox="1">
            <a:spLocks/>
          </p:cNvSpPr>
          <p:nvPr/>
        </p:nvSpPr>
        <p:spPr>
          <a:xfrm>
            <a:off x="6470375" y="29857"/>
            <a:ext cx="520224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Operaciones</a:t>
            </a:r>
            <a:r>
              <a:rPr lang="en-US" dirty="0"/>
              <a:t>: </a:t>
            </a:r>
            <a:r>
              <a:rPr lang="en-US" dirty="0" err="1"/>
              <a:t>eliminar</a:t>
            </a:r>
            <a:endParaRPr lang="en-US" dirty="0"/>
          </a:p>
          <a:p>
            <a:r>
              <a:rPr lang="en-US" dirty="0"/>
              <a:t>				Caso 3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0CA5D92-8B50-49FE-AE68-FC8AAB344D3B}"/>
              </a:ext>
            </a:extLst>
          </p:cNvPr>
          <p:cNvSpPr txBox="1">
            <a:spLocks/>
          </p:cNvSpPr>
          <p:nvPr/>
        </p:nvSpPr>
        <p:spPr>
          <a:xfrm>
            <a:off x="6776607" y="1670355"/>
            <a:ext cx="1788552" cy="1299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R</a:t>
            </a:r>
            <a:r>
              <a:rPr lang="es-ES" dirty="0" err="1">
                <a:effectLst/>
              </a:rPr>
              <a:t>aiz</a:t>
            </a:r>
            <a:r>
              <a:rPr lang="es-ES" dirty="0">
                <a:effectLst/>
              </a:rPr>
              <a:t>: NULL</a:t>
            </a:r>
          </a:p>
          <a:p>
            <a:r>
              <a:rPr lang="es-ES" dirty="0" err="1">
                <a:effectLst/>
              </a:rPr>
              <a:t>Num</a:t>
            </a:r>
            <a:r>
              <a:rPr lang="es-ES" dirty="0">
                <a:effectLst/>
              </a:rPr>
              <a:t>: 7</a:t>
            </a:r>
          </a:p>
          <a:p>
            <a:r>
              <a:rPr lang="es-ES" dirty="0">
                <a:effectLst/>
              </a:rPr>
              <a:t>*T: 7</a:t>
            </a:r>
            <a:endParaRPr lang="es-ES" dirty="0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BB66300-6BDF-4D53-8B65-20061707AEE2}"/>
              </a:ext>
            </a:extLst>
          </p:cNvPr>
          <p:cNvSpPr/>
          <p:nvPr/>
        </p:nvSpPr>
        <p:spPr>
          <a:xfrm>
            <a:off x="2904028" y="2936147"/>
            <a:ext cx="490331" cy="347873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Malla</Template>
  <TotalTime>1609</TotalTime>
  <Words>5291</Words>
  <Application>Microsoft Office PowerPoint</Application>
  <PresentationFormat>Panorámica</PresentationFormat>
  <Paragraphs>2410</Paragraphs>
  <Slides>94</Slides>
  <Notes>54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94</vt:i4>
      </vt:variant>
    </vt:vector>
  </HeadingPairs>
  <TitlesOfParts>
    <vt:vector size="98" baseType="lpstr">
      <vt:lpstr>Arial</vt:lpstr>
      <vt:lpstr>Calibri</vt:lpstr>
      <vt:lpstr>Century Gothic</vt:lpstr>
      <vt:lpstr>Malla</vt:lpstr>
      <vt:lpstr>Árbol de Búsqueda binaria</vt:lpstr>
      <vt:lpstr>¿Qué es?</vt:lpstr>
      <vt:lpstr>Usos</vt:lpstr>
      <vt:lpstr>Pros y contras</vt:lpstr>
      <vt:lpstr>Pros y contras</vt:lpstr>
      <vt:lpstr>Pros y contras</vt:lpstr>
      <vt:lpstr>Pros y contras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BÚSQUEDA</vt:lpstr>
      <vt:lpstr>Operaciones: INSERCIÓN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Árbol de Búsqueda binaria</dc:title>
  <dc:creator>Cristobal Heredia</dc:creator>
  <cp:lastModifiedBy>Cristóbal Heredia Galleguillos</cp:lastModifiedBy>
  <cp:revision>37</cp:revision>
  <dcterms:created xsi:type="dcterms:W3CDTF">2019-06-19T02:40:20Z</dcterms:created>
  <dcterms:modified xsi:type="dcterms:W3CDTF">2019-06-26T19:05:59Z</dcterms:modified>
</cp:coreProperties>
</file>