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9"/>
  </p:sldMasterIdLst>
  <p:notesMasterIdLst>
    <p:notesMasterId r:id="rId18"/>
  </p:notesMasterIdLst>
  <p:handoutMasterIdLst>
    <p:handoutMasterId r:id="rId19"/>
  </p:handoutMasterIdLst>
  <p:sldIdLst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88523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08/09/2020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G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2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11633198" cy="2717241"/>
          </a:xfrm>
        </p:spPr>
        <p:txBody>
          <a:bodyPr anchor="t"/>
          <a:lstStyle>
            <a:lvl1pPr algn="l">
              <a:defRPr sz="7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1CC8B5-6021-48EA-94A7-DC422762C02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4265835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08.09.2020</a:t>
            </a:fld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70D64-CAB2-4377-BBE4-BF3F1E1695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067050"/>
            <a:ext cx="11633198" cy="36195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256876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51767518-1CE7-41A4-BFFB-87B37085F98F}"/>
              </a:ext>
            </a:extLst>
          </p:cNvPr>
          <p:cNvSpPr/>
          <p:nvPr userDrawn="1"/>
        </p:nvSpPr>
        <p:spPr>
          <a:xfrm flipV="1">
            <a:off x="0" y="6210000"/>
            <a:ext cx="121932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85750" y="1581150"/>
            <a:ext cx="4968000" cy="4057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36650" y="1581150"/>
            <a:ext cx="4968000" cy="4057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A477B73-8382-426E-A758-F1E0522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2AB5-BE87-4C18-AC0C-7680F362E3E2}" type="datetime3">
              <a:rPr lang="da-DK" smtClean="0"/>
              <a:t>08.09.2020</a:t>
            </a:fld>
            <a:endParaRPr lang="da-D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73A12-DF65-4012-8F2A-1C291F215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965915987" name="image" descr="{&quot;templafy&quot;:{&quot;id&quot;:&quot;ad5426bc-8525-41b8-bfb4-655d032ed90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51767518-1CE7-41A4-BFFB-87B37085F98F}"/>
              </a:ext>
            </a:extLst>
          </p:cNvPr>
          <p:cNvSpPr/>
          <p:nvPr userDrawn="1"/>
        </p:nvSpPr>
        <p:spPr>
          <a:xfrm flipV="1">
            <a:off x="0" y="6210000"/>
            <a:ext cx="121932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006" y="1638000"/>
            <a:ext cx="4948214" cy="400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A477B73-8382-426E-A758-F1E0522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2AB5-BE87-4C18-AC0C-7680F362E3E2}" type="datetime3">
              <a:rPr lang="da-DK" smtClean="0"/>
              <a:t>08.09.2020</a:t>
            </a:fld>
            <a:endParaRPr lang="da-D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73A12-DF65-4012-8F2A-1C291F215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97C2B81-9FBD-4F91-A99D-E2E62F84A4C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2156" y="0"/>
            <a:ext cx="6099844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2FF6B-86ED-4E48-824E-5C54567C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587675"/>
            <a:ext cx="4964156" cy="82664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pic>
        <p:nvPicPr>
          <p:cNvPr id="1321195817" name="image" descr="{&quot;templafy&quot;:{&quot;id&quot;:&quot;06a06f0c-b7b1-4a23-a67e-127490b177e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27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3C85D69A-3DAB-4609-83C0-DDCB0E05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2AB5-BE87-4C18-AC0C-7680F362E3E2}" type="datetime3">
              <a:rPr lang="da-DK" smtClean="0"/>
              <a:t>08.09.2020</a:t>
            </a:fld>
            <a:endParaRPr lang="da-DK" dirty="0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030866FD-D493-4E40-BE0E-88A5E4806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/>
            </a:lvl1pPr>
          </a:lstStyle>
          <a:p>
            <a:r>
              <a:rPr lang="da-DK" dirty="0"/>
              <a:t>.</a:t>
            </a:r>
            <a:r>
              <a:rPr lang="da-DK" dirty="0">
                <a:noFill/>
              </a:rPr>
              <a:t>0	0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9A84C5-6E9A-4A39-81D2-A4766FF30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3C8616D9-8604-4CE0-9290-25D835D3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2AB5-BE87-4C18-AC0C-7680F362E3E2}" type="datetime3">
              <a:rPr lang="da-DK" smtClean="0"/>
              <a:t>08.09.2020</a:t>
            </a:fld>
            <a:endParaRPr lang="da-DK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BFED87F5-692B-43A2-B999-E599CDD79F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/>
            </a:lvl1pPr>
          </a:lstStyle>
          <a:p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 hidden="1">
            <a:extLst>
              <a:ext uri="{FF2B5EF4-FFF2-40B4-BE49-F238E27FC236}">
                <a16:creationId xmlns:a16="http://schemas.microsoft.com/office/drawing/2014/main" id="{204BEF62-0A0C-428F-9593-47849363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7154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79D3425-F8FB-4DAF-8A9B-B6B63F152AA9}" type="datetime3">
              <a:rPr lang="da-DK" smtClean="0"/>
              <a:t>08.09.2020</a:t>
            </a:fld>
            <a:endParaRPr lang="da-DK" dirty="0"/>
          </a:p>
        </p:txBody>
      </p:sp>
      <p:sp>
        <p:nvSpPr>
          <p:cNvPr id="4" name="Pladsholder til sidefod 3" hidden="1">
            <a:extLst>
              <a:ext uri="{FF2B5EF4-FFF2-40B4-BE49-F238E27FC236}">
                <a16:creationId xmlns:a16="http://schemas.microsoft.com/office/drawing/2014/main" id="{5A2DACD1-A298-4D19-866E-68CF70D6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154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4" hidden="1">
            <a:extLst>
              <a:ext uri="{FF2B5EF4-FFF2-40B4-BE49-F238E27FC236}">
                <a16:creationId xmlns:a16="http://schemas.microsoft.com/office/drawing/2014/main" id="{84BE3378-177E-45B6-8A07-1A8ABC3B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154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562121C-7E79-4645-BB1B-1D3855B383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5750" y="1416050"/>
            <a:ext cx="2280360" cy="441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Arial" panose="020B0604020202020204" pitchFamily="34" charset="0"/>
                <a:cs typeface="Arial" panose="020B0604020202020204" pitchFamily="34" charset="0"/>
              </a:rPr>
              <a:t>TIP: Brug</a:t>
            </a:r>
            <a:r>
              <a:rPr 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bullet knappen</a:t>
            </a:r>
            <a:endParaRPr lang="da-DK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Fjern bullet for almindelig tekst.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bullet knappen for at sætte korrekt bullet på igen.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et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Ændre slide layouts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pilen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ved siden af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få vist en dropdown menu af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mulige slides layout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</p:txBody>
      </p:sp>
      <p:pic>
        <p:nvPicPr>
          <p:cNvPr id="7" name="1 Forøg formindsk">
            <a:extLst>
              <a:ext uri="{FF2B5EF4-FFF2-40B4-BE49-F238E27FC236}">
                <a16:creationId xmlns:a16="http://schemas.microsoft.com/office/drawing/2014/main" id="{82A640AB-9083-4E25-B69C-5615DDD51E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6547" y="2531466"/>
            <a:ext cx="549328" cy="285228"/>
          </a:xfrm>
          <a:prstGeom prst="rect">
            <a:avLst/>
          </a:prstGeom>
        </p:spPr>
      </p:pic>
      <p:pic>
        <p:nvPicPr>
          <p:cNvPr id="8" name="2 Ny slide">
            <a:extLst>
              <a:ext uri="{FF2B5EF4-FFF2-40B4-BE49-F238E27FC236}">
                <a16:creationId xmlns:a16="http://schemas.microsoft.com/office/drawing/2014/main" id="{C9EFBCCE-8D49-4A73-8762-63E5870B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2460466" y="4104614"/>
            <a:ext cx="363713" cy="647461"/>
          </a:xfrm>
          <a:prstGeom prst="rect">
            <a:avLst/>
          </a:prstGeom>
        </p:spPr>
      </p:pic>
      <p:pic>
        <p:nvPicPr>
          <p:cNvPr id="9" name="3 Layout">
            <a:extLst>
              <a:ext uri="{FF2B5EF4-FFF2-40B4-BE49-F238E27FC236}">
                <a16:creationId xmlns:a16="http://schemas.microsoft.com/office/drawing/2014/main" id="{00995F18-330D-4742-AD80-E856C91E09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2475931" y="4980245"/>
            <a:ext cx="593368" cy="192211"/>
          </a:xfrm>
          <a:prstGeom prst="rect">
            <a:avLst/>
          </a:prstGeom>
        </p:spPr>
      </p:pic>
      <p:pic>
        <p:nvPicPr>
          <p:cNvPr id="11" name="4 Nulstil">
            <a:extLst>
              <a:ext uri="{FF2B5EF4-FFF2-40B4-BE49-F238E27FC236}">
                <a16:creationId xmlns:a16="http://schemas.microsoft.com/office/drawing/2014/main" id="{2324BBF6-4E28-4408-B9EF-E9ED5897F2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81362" y="4554277"/>
            <a:ext cx="547241" cy="197798"/>
          </a:xfrm>
          <a:prstGeom prst="rect">
            <a:avLst/>
          </a:prstGeom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86940190-31B3-4285-B172-A74BDBF7A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94529" y="1416050"/>
            <a:ext cx="2786833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Indsæt firma billede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den blå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Templafy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drop ned menuen, vælg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klik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a-DK" altLang="da-DK" sz="900" b="0" i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Templafy vinduet i højre side af skærmen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Browse efter andre billeder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Tools-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knappen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 findes under firma fanen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browse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efter et billede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</a:t>
            </a: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EB0E7C24-B1F4-440B-ABFD-7BE7799C986C}"/>
              </a:ext>
            </a:extLst>
          </p:cNvPr>
          <p:cNvGrpSpPr/>
          <p:nvPr userDrawn="1"/>
        </p:nvGrpSpPr>
        <p:grpSpPr>
          <a:xfrm>
            <a:off x="6981362" y="1440585"/>
            <a:ext cx="676669" cy="997704"/>
            <a:chOff x="6442771" y="2574072"/>
            <a:chExt cx="676669" cy="997704"/>
          </a:xfrm>
        </p:grpSpPr>
        <p:pic>
          <p:nvPicPr>
            <p:cNvPr id="20" name="Billede 19">
              <a:extLst>
                <a:ext uri="{FF2B5EF4-FFF2-40B4-BE49-F238E27FC236}">
                  <a16:creationId xmlns:a16="http://schemas.microsoft.com/office/drawing/2014/main" id="{97D49D67-0656-4D65-BDC8-19DC3FA20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21" name="Billede 20">
              <a:extLst>
                <a:ext uri="{FF2B5EF4-FFF2-40B4-BE49-F238E27FC236}">
                  <a16:creationId xmlns:a16="http://schemas.microsoft.com/office/drawing/2014/main" id="{0BC3FA04-2488-4F3A-A6FA-54AB316150D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23" name="Text Box 3">
            <a:extLst>
              <a:ext uri="{FF2B5EF4-FFF2-40B4-BE49-F238E27FC236}">
                <a16:creationId xmlns:a16="http://schemas.microsoft.com/office/drawing/2014/main" id="{16A5B6A0-03E8-41F0-86AC-378C5C3FB6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52583" y="1416050"/>
            <a:ext cx="256625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 eller hvilken som helst anden pladsholder, klik på pladsholderens kant.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Shift nede og klik på pladsholderen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indsætter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nyt, kan billedet lægge sig foran tekst og grafik. Hvis dette sker, højreklik på billedet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sidenummerering, </a:t>
            </a:r>
            <a:b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og sidefod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</p:txBody>
      </p:sp>
      <p:pic>
        <p:nvPicPr>
          <p:cNvPr id="24" name="6 Beskær">
            <a:extLst>
              <a:ext uri="{FF2B5EF4-FFF2-40B4-BE49-F238E27FC236}">
                <a16:creationId xmlns:a16="http://schemas.microsoft.com/office/drawing/2014/main" id="{73BFC9C5-9F8B-479D-9F8C-258E445B716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896525" y="1595200"/>
            <a:ext cx="337400" cy="321707"/>
          </a:xfrm>
          <a:prstGeom prst="rect">
            <a:avLst/>
          </a:prstGeom>
        </p:spPr>
      </p:pic>
      <p:pic>
        <p:nvPicPr>
          <p:cNvPr id="25" name="7 Skalér billede">
            <a:extLst>
              <a:ext uri="{FF2B5EF4-FFF2-40B4-BE49-F238E27FC236}">
                <a16:creationId xmlns:a16="http://schemas.microsoft.com/office/drawing/2014/main" id="{BC0CFA26-138E-416A-95E9-B8BD373116B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896525" y="2438289"/>
            <a:ext cx="359695" cy="335309"/>
          </a:xfrm>
          <a:prstGeom prst="rect">
            <a:avLst/>
          </a:prstGeom>
        </p:spPr>
      </p:pic>
      <p:sp>
        <p:nvSpPr>
          <p:cNvPr id="26" name="Fast overskrift">
            <a:extLst>
              <a:ext uri="{FF2B5EF4-FFF2-40B4-BE49-F238E27FC236}">
                <a16:creationId xmlns:a16="http://schemas.microsoft.com/office/drawing/2014/main" id="{70228264-0252-44FF-B3C8-4CBFA6043ED3}"/>
              </a:ext>
            </a:extLst>
          </p:cNvPr>
          <p:cNvSpPr txBox="1"/>
          <p:nvPr userDrawn="1"/>
        </p:nvSpPr>
        <p:spPr>
          <a:xfrm>
            <a:off x="285750" y="341583"/>
            <a:ext cx="10752137" cy="4909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3000"/>
              </a:lnSpc>
            </a:pPr>
            <a:r>
              <a:rPr lang="da-DK" sz="3200" b="0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</p:spTree>
    <p:extLst>
      <p:ext uri="{BB962C8B-B14F-4D97-AF65-F5344CB8AC3E}">
        <p14:creationId xmlns:p14="http://schemas.microsoft.com/office/powerpoint/2010/main" val="138005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 flipV="1">
            <a:off x="0" y="6210000"/>
            <a:ext cx="121932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027D26-F3F7-4988-855F-0F502F5993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11633198" cy="2717241"/>
          </a:xfrm>
        </p:spPr>
        <p:txBody>
          <a:bodyPr anchor="t"/>
          <a:lstStyle>
            <a:lvl1pPr algn="l">
              <a:defRPr sz="7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2" name="Date Placeholder 7">
            <a:extLst>
              <a:ext uri="{FF2B5EF4-FFF2-40B4-BE49-F238E27FC236}">
                <a16:creationId xmlns:a16="http://schemas.microsoft.com/office/drawing/2014/main" id="{6AF3DE80-6B65-463B-943D-1E72AAF4227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4265835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08.09.2020</a:t>
            </a:fld>
            <a:endParaRPr lang="da-DK" dirty="0"/>
          </a:p>
        </p:txBody>
      </p:sp>
      <p:pic>
        <p:nvPicPr>
          <p:cNvPr id="1314880493" name="image" descr="{&quot;templafy&quot;:{&quot;id&quot;:&quot;7f8a7aba-894c-4e14-bd61-15305b22169c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  <p:pic>
        <p:nvPicPr>
          <p:cNvPr id="1043382362" name="image" descr="{&quot;templafy&quot;:{&quot;id&quot;:&quot;d15875c5-e779-40ec-afb2-909f89826113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365" y="6210000"/>
            <a:ext cx="4521394" cy="486000"/>
          </a:xfrm>
          <a:prstGeom prst="rect">
            <a:avLst/>
          </a:prstGeo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291C62D-3F94-43C6-8CAB-B792F769A1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067050"/>
            <a:ext cx="11633198" cy="36195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206396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Gul m.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-1" y="0"/>
            <a:ext cx="7197749" cy="62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9D4F55-78DF-4212-9619-8E68C5588F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7749" y="0"/>
            <a:ext cx="4994251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25CE80-2CC4-453F-9E5D-D1CF0859E3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5829298" cy="2717241"/>
          </a:xfrm>
        </p:spPr>
        <p:txBody>
          <a:bodyPr anchor="t"/>
          <a:lstStyle>
            <a:lvl1pPr algn="l">
              <a:defRPr sz="7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37581D82-3815-457C-92E8-06D7A637843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4265835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08.09.2020</a:t>
            </a:fld>
            <a:endParaRPr lang="da-DK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C4AA6-D2C8-4A8C-8428-39A60869D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3525" y="3067050"/>
            <a:ext cx="5829298" cy="36195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76947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Hvid m. bille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 flipV="1">
            <a:off x="-1" y="6210000"/>
            <a:ext cx="12192001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9D4F55-78DF-4212-9619-8E68C5588F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7749" y="0"/>
            <a:ext cx="4994251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A0A48B-204D-46D9-AC98-0537003F65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5829298" cy="2717241"/>
          </a:xfrm>
        </p:spPr>
        <p:txBody>
          <a:bodyPr anchor="t"/>
          <a:lstStyle>
            <a:lvl1pPr algn="l">
              <a:defRPr sz="7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60941E6E-6BAC-4A15-B058-9CE7C058951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4265835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08.09.2020</a:t>
            </a:fld>
            <a:endParaRPr lang="da-DK" dirty="0"/>
          </a:p>
        </p:txBody>
      </p:sp>
      <p:pic>
        <p:nvPicPr>
          <p:cNvPr id="1010732522" name="image" descr="{&quot;templafy&quot;:{&quot;id&quot;:&quot;f8ee9d32-135d-478f-85aa-881d8a161c8d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  <p:pic>
        <p:nvPicPr>
          <p:cNvPr id="1651801418" name="image" descr="{&quot;templafy&quot;:{&quot;id&quot;:&quot;82858860-4f0e-4ff9-a1be-10c3bcb19ad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365" y="6210000"/>
            <a:ext cx="4521394" cy="486000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91E0C3-38FB-4A05-9222-21D4D9452A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3525" y="3067050"/>
            <a:ext cx="5829298" cy="64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425869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Hvid m. bille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 flipV="1">
            <a:off x="-1" y="6210000"/>
            <a:ext cx="12192001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9D4F55-78DF-4212-9619-8E68C5588F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7200" y="0"/>
            <a:ext cx="6094800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B8A14-B94C-4D55-914C-31401F50AE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8191498" cy="2717241"/>
          </a:xfrm>
        </p:spPr>
        <p:txBody>
          <a:bodyPr anchor="t"/>
          <a:lstStyle>
            <a:lvl1pPr algn="l">
              <a:defRPr sz="7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202F7DC4-E8A0-4835-8785-592C4B4C4ED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4265835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08.09.2020</a:t>
            </a:fld>
            <a:endParaRPr lang="da-DK" dirty="0"/>
          </a:p>
        </p:txBody>
      </p:sp>
      <p:pic>
        <p:nvPicPr>
          <p:cNvPr id="1469626464" name="image" descr="{&quot;templafy&quot;:{&quot;id&quot;:&quot;769c5e2d-a347-404c-a321-e845b05793f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  <p:pic>
        <p:nvPicPr>
          <p:cNvPr id="1779369733" name="image" descr="{&quot;templafy&quot;:{&quot;id&quot;:&quot;2a9cb8f4-33b4-4c3e-81a6-99b0674e0bb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365" y="6210000"/>
            <a:ext cx="4521394" cy="486000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82C070D-E54D-451D-AC67-7D5871CB71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3525" y="3067050"/>
            <a:ext cx="5299075" cy="64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40869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 flipV="1">
            <a:off x="0" y="6210000"/>
            <a:ext cx="121932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8" name="Date Placeholder 7">
            <a:extLst>
              <a:ext uri="{FF2B5EF4-FFF2-40B4-BE49-F238E27FC236}">
                <a16:creationId xmlns:a16="http://schemas.microsoft.com/office/drawing/2014/main" id="{565F3085-71F3-4B75-8FE8-1A523EC793A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3797116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08.09.2020</a:t>
            </a:fld>
            <a:endParaRPr lang="da-DK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98C3779-B922-43C9-BAC8-A296D850FE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11633198" cy="1966913"/>
          </a:xfrm>
        </p:spPr>
        <p:txBody>
          <a:bodyPr anchor="t"/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pic>
        <p:nvPicPr>
          <p:cNvPr id="484244793" name="image" descr="{&quot;templafy&quot;:{&quot;id&quot;:&quot;61505b59-06e2-4f61-abe2-3a5f25b4f47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  <p:pic>
        <p:nvPicPr>
          <p:cNvPr id="299820149" name="image" descr="{&quot;templafy&quot;:{&quot;id&quot;:&quot;6df291f5-2296-442a-b481-5e8a8ef50ff0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365" y="6210000"/>
            <a:ext cx="4521394" cy="48600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E982690-DA76-48A9-A83F-C7E000823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067050"/>
            <a:ext cx="11633198" cy="36195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76220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2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7C5EC0EC-D4A2-4423-B8B5-1B952DD89C2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3797116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08.09.2020</a:t>
            </a:fld>
            <a:endParaRPr lang="da-DK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5D3F337-32ED-4DDF-B913-8F63A712BD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11633198" cy="1966913"/>
          </a:xfrm>
        </p:spPr>
        <p:txBody>
          <a:bodyPr anchor="t"/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B6DB25-D463-42D6-8A4D-7C69279657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067050"/>
            <a:ext cx="11633198" cy="36195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154943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2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2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394D93EB-3F52-436F-905E-95EFD60EE8A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63525" y="3797116"/>
            <a:ext cx="2089150" cy="347299"/>
          </a:xfrm>
        </p:spPr>
        <p:txBody>
          <a:bodyPr lIns="0" tIns="0" rIns="0" bIns="0"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4EE0EEF9-BAD4-4387-B3AC-9FAEABA23AC0}" type="datetime3">
              <a:rPr lang="da-DK" smtClean="0"/>
              <a:pPr/>
              <a:t>08.09.2020</a:t>
            </a:fld>
            <a:endParaRPr lang="da-DK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D81B418-FF97-4B37-87DF-5E58B94907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2" y="166687"/>
            <a:ext cx="11633198" cy="1966913"/>
          </a:xfrm>
        </p:spPr>
        <p:txBody>
          <a:bodyPr anchor="t"/>
          <a:lstStyle>
            <a:lvl1pPr algn="l">
              <a:defRPr sz="5000">
                <a:solidFill>
                  <a:schemeClr val="tx2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74F0A0-3F56-4720-B25D-E0AFED7B7F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067050"/>
            <a:ext cx="11633198" cy="361950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332539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BA499C47-91C5-429D-94BE-0B7C66BCED70}"/>
              </a:ext>
            </a:extLst>
          </p:cNvPr>
          <p:cNvSpPr/>
          <p:nvPr userDrawn="1"/>
        </p:nvSpPr>
        <p:spPr>
          <a:xfrm flipV="1">
            <a:off x="0" y="6210000"/>
            <a:ext cx="121932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noProof="0" dirty="0"/>
              <a:t>Klik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9AB3D-58F3-4ABA-A926-43393A00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2AB5-BE87-4C18-AC0C-7680F362E3E2}" type="datetime3">
              <a:rPr lang="da-DK" smtClean="0"/>
              <a:t>08.09.2020</a:t>
            </a:fld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F277CF-B83C-45A4-B764-7F715288A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585847848" name="image" descr="{&quot;templafy&quot;:{&quot;id&quot;:&quot;43e22cd8-d5c4-49ed-b84b-77de6830f93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00" y="587675"/>
            <a:ext cx="11611900" cy="826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961999"/>
            <a:ext cx="11612364" cy="36748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9075" y="6419522"/>
            <a:ext cx="245270" cy="18027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6A7B15E4-8FF3-49BC-992D-C353F6D18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2AB5-BE87-4C18-AC0C-7680F362E3E2}" type="datetime3">
              <a:rPr lang="da-DK" smtClean="0"/>
              <a:t>08.09.2020</a:t>
            </a:fld>
            <a:endParaRPr lang="da-DK" dirty="0"/>
          </a:p>
        </p:txBody>
      </p:sp>
      <p:pic>
        <p:nvPicPr>
          <p:cNvPr id="711314596" name="image" descr="{&quot;templafy&quot;:{&quot;id&quot;:&quot;50b385d1-44c5-4066-8ba1-5c6e6e2a158b&quot;}}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358" y="6419983"/>
            <a:ext cx="873615" cy="194400"/>
          </a:xfrm>
          <a:prstGeom prst="rect">
            <a:avLst/>
          </a:prstGeom>
        </p:spPr>
      </p:pic>
      <p:pic>
        <p:nvPicPr>
          <p:cNvPr id="451857270" name="image" descr="{&quot;templafy&quot;:{&quot;id&quot;:&quot;3b2d320a-e80a-4332-9638-b9730d9035a0&quot;}}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06365" y="6210000"/>
            <a:ext cx="4521394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21" r:id="rId9"/>
    <p:sldLayoutId id="2147483652" r:id="rId10"/>
    <p:sldLayoutId id="2147483735" r:id="rId11"/>
    <p:sldLayoutId id="2147483654" r:id="rId12"/>
    <p:sldLayoutId id="2147483655" r:id="rId13"/>
    <p:sldLayoutId id="2147483727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+mj-lt"/>
        <a:buAutoNum type="alphaLcPeriod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8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7496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892" userDrawn="1">
          <p15:clr>
            <a:srgbClr val="F26B43"/>
          </p15:clr>
        </p15:guide>
        <p15:guide id="7" orient="horz" pos="1235" userDrawn="1">
          <p15:clr>
            <a:srgbClr val="F26B43"/>
          </p15:clr>
        </p15:guide>
        <p15:guide id="8" orient="horz" pos="35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4A1AB8-800B-41D6-B531-8AE2611BE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Test-Driven Development</a:t>
            </a:r>
            <a:br>
              <a:rPr lang="da-DK" dirty="0"/>
            </a:b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a.k.a. Test-First Programming</a:t>
            </a:r>
            <a:endParaRPr lang="da-DK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33ED8-1B47-4327-8F05-73E798EC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A4C535-EC1E-4F9C-B11D-8F58AA1F94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/>
              <a:t>Systemudvikling, 1. semester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07987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961999"/>
            <a:ext cx="5934670" cy="3674871"/>
          </a:xfrm>
        </p:spPr>
        <p:txBody>
          <a:bodyPr/>
          <a:lstStyle/>
          <a:p>
            <a:r>
              <a:rPr lang="da-DK" sz="2400" dirty="0"/>
              <a:t>Agil praksis fra Extreme Programming</a:t>
            </a:r>
          </a:p>
          <a:p>
            <a:r>
              <a:rPr lang="da-DK" sz="2400" dirty="0"/>
              <a:t>Øger </a:t>
            </a:r>
            <a:r>
              <a:rPr lang="da-DK" sz="2400" dirty="0" err="1"/>
              <a:t>testbarheden</a:t>
            </a:r>
            <a:r>
              <a:rPr lang="da-DK" sz="2400" dirty="0"/>
              <a:t> af kildekoden</a:t>
            </a:r>
          </a:p>
          <a:p>
            <a:r>
              <a:rPr lang="da-DK" sz="2400" dirty="0"/>
              <a:t>Fastholder fokus</a:t>
            </a:r>
          </a:p>
          <a:p>
            <a:pPr lvl="1"/>
            <a:r>
              <a:rPr lang="da-DK" sz="2400" dirty="0"/>
              <a:t>Begrænser feature/</a:t>
            </a:r>
            <a:r>
              <a:rPr lang="da-DK" sz="2400" dirty="0" err="1"/>
              <a:t>scope</a:t>
            </a:r>
            <a:r>
              <a:rPr lang="da-DK" sz="2400" dirty="0"/>
              <a:t> </a:t>
            </a:r>
            <a:r>
              <a:rPr lang="da-DK" sz="2400" dirty="0" err="1"/>
              <a:t>creep</a:t>
            </a:r>
            <a:endParaRPr lang="da-DK" sz="2400" dirty="0"/>
          </a:p>
          <a:p>
            <a:r>
              <a:rPr lang="da-DK" sz="2400" dirty="0"/>
              <a:t>Øger tilliden til </a:t>
            </a:r>
            <a:r>
              <a:rPr lang="da-DK" sz="2400" dirty="0" err="1"/>
              <a:t>implementation</a:t>
            </a:r>
            <a:endParaRPr lang="da-DK" sz="2400" dirty="0"/>
          </a:p>
          <a:p>
            <a:pPr lvl="1"/>
            <a:r>
              <a:rPr lang="da-DK" sz="2400" dirty="0"/>
              <a:t>Begrænser frygt </a:t>
            </a:r>
            <a:r>
              <a:rPr lang="da-DK" sz="2400" dirty="0" err="1"/>
              <a:t>ifm</a:t>
            </a:r>
            <a:r>
              <a:rPr lang="da-DK" sz="2400" dirty="0"/>
              <a:t>. </a:t>
            </a:r>
            <a:r>
              <a:rPr lang="da-DK" sz="2400" dirty="0" err="1"/>
              <a:t>refaktorisering</a:t>
            </a:r>
            <a:endParaRPr lang="da-DK" sz="2400" dirty="0"/>
          </a:p>
        </p:txBody>
      </p:sp>
      <p:pic>
        <p:nvPicPr>
          <p:cNvPr id="5122" name="Picture 2" descr="https://miro.medium.com/max/1033/1*RieLfIqg9CGCVmENxDuBy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943" y="1706193"/>
            <a:ext cx="5190957" cy="509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73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TDD </a:t>
            </a:r>
            <a:r>
              <a:rPr lang="da-DK" dirty="0" err="1"/>
              <a:t>workflow</a:t>
            </a: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91" y="1205259"/>
            <a:ext cx="8730722" cy="4935361"/>
          </a:xfrm>
          <a:prstGeom prst="rect">
            <a:avLst/>
          </a:prstGeom>
        </p:spPr>
      </p:pic>
      <p:sp>
        <p:nvSpPr>
          <p:cNvPr id="7" name="Tekstfelt 6"/>
          <p:cNvSpPr txBox="1"/>
          <p:nvPr/>
        </p:nvSpPr>
        <p:spPr>
          <a:xfrm>
            <a:off x="8682566" y="5665466"/>
            <a:ext cx="32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400" i="1" dirty="0">
                <a:solidFill>
                  <a:schemeClr val="tx2">
                    <a:lumMod val="75000"/>
                  </a:schemeClr>
                </a:solidFill>
              </a:rPr>
              <a:t>Aktivitetsdiagrammer </a:t>
            </a:r>
            <a:br>
              <a:rPr lang="da-DK" sz="14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a-DK" sz="1400" i="1" dirty="0">
                <a:solidFill>
                  <a:schemeClr val="tx2">
                    <a:lumMod val="75000"/>
                  </a:schemeClr>
                </a:solidFill>
              </a:rPr>
              <a:t>er beskrevet i kap. 28 i [</a:t>
            </a:r>
            <a:r>
              <a:rPr lang="da-DK" sz="1400" i="1" dirty="0" err="1">
                <a:solidFill>
                  <a:schemeClr val="tx2">
                    <a:lumMod val="75000"/>
                  </a:schemeClr>
                </a:solidFill>
              </a:rPr>
              <a:t>Larman</a:t>
            </a:r>
            <a:r>
              <a:rPr lang="da-DK" sz="1400" i="1" dirty="0">
                <a:solidFill>
                  <a:schemeClr val="tx2">
                    <a:lumMod val="75000"/>
                  </a:schemeClr>
                </a:solidFill>
              </a:rPr>
              <a:t> 2004]</a:t>
            </a:r>
          </a:p>
        </p:txBody>
      </p:sp>
    </p:spTree>
    <p:extLst>
      <p:ext uri="{BB962C8B-B14F-4D97-AF65-F5344CB8AC3E}">
        <p14:creationId xmlns:p14="http://schemas.microsoft.com/office/powerpoint/2010/main" val="359076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Green/Red Bar-mønstre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/>
              <a:t>Teknikker der bidrager til progression </a:t>
            </a:r>
            <a:br>
              <a:rPr lang="da-DK" sz="2400" dirty="0"/>
            </a:br>
            <a:r>
              <a:rPr lang="da-DK" sz="2400" dirty="0"/>
              <a:t>i givne situationer</a:t>
            </a:r>
          </a:p>
          <a:p>
            <a:pPr lvl="1"/>
            <a:r>
              <a:rPr lang="da-DK" sz="2400" dirty="0"/>
              <a:t>Green Bar-mønstre </a:t>
            </a:r>
            <a:br>
              <a:rPr lang="da-DK" sz="2400" dirty="0"/>
            </a:br>
            <a:r>
              <a:rPr lang="da-DK" sz="2400" dirty="0"/>
              <a:t>anvendes når testsuiten fejler</a:t>
            </a:r>
          </a:p>
          <a:p>
            <a:pPr lvl="1"/>
            <a:r>
              <a:rPr lang="da-DK" sz="2400" dirty="0"/>
              <a:t>Red Bar-mønstre </a:t>
            </a:r>
            <a:br>
              <a:rPr lang="da-DK" sz="2400" dirty="0"/>
            </a:br>
            <a:r>
              <a:rPr lang="da-DK" sz="2400" dirty="0"/>
              <a:t>anvendes når testsuiten kører</a:t>
            </a:r>
          </a:p>
        </p:txBody>
      </p:sp>
      <p:pic>
        <p:nvPicPr>
          <p:cNvPr id="6146" name="Picture 2" descr="https://cdn.imgbin.com/20/20/0/imgbin-red-and-green-arrows-ppt-material-recovery-cycle-perspective-87RzPbHZyfuM4JsTUwynUe0vK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097" y="950717"/>
            <a:ext cx="5050972" cy="501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4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Fake</a:t>
            </a:r>
            <a:r>
              <a:rPr lang="da-DK" dirty="0"/>
              <a:t> It (‘Til </a:t>
            </a:r>
            <a:r>
              <a:rPr lang="da-DK" dirty="0" err="1"/>
              <a:t>You</a:t>
            </a:r>
            <a:r>
              <a:rPr lang="da-DK" dirty="0"/>
              <a:t> Make It)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/>
              <a:t>Green Bar-mønster</a:t>
            </a:r>
          </a:p>
          <a:p>
            <a:r>
              <a:rPr lang="da-DK" sz="2400" dirty="0"/>
              <a:t>Implementer den simplest mulige løsning </a:t>
            </a:r>
            <a:br>
              <a:rPr lang="da-DK" sz="2400" dirty="0"/>
            </a:br>
            <a:r>
              <a:rPr lang="da-DK" sz="2400" dirty="0"/>
              <a:t>der opfylder en given testcase, fx</a:t>
            </a:r>
          </a:p>
          <a:p>
            <a:pPr lvl="1"/>
            <a:r>
              <a:rPr lang="da-DK" sz="2400" dirty="0"/>
              <a:t>Returner en konstant </a:t>
            </a:r>
            <a:br>
              <a:rPr lang="da-DK" sz="2400" dirty="0"/>
            </a:br>
            <a:r>
              <a:rPr lang="da-DK" sz="2400" dirty="0"/>
              <a:t>i stedet for at implementere en beregning</a:t>
            </a:r>
          </a:p>
          <a:p>
            <a:pPr lvl="1"/>
            <a:r>
              <a:rPr lang="da-DK" sz="2400" dirty="0"/>
              <a:t>Returner </a:t>
            </a:r>
            <a:r>
              <a:rPr lang="da-DK" sz="2400" dirty="0" err="1"/>
              <a:t>null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/>
              <a:t>hvis objektet ikke har betydning for testcasen</a:t>
            </a:r>
          </a:p>
          <a:p>
            <a:r>
              <a:rPr lang="da-DK" sz="2400" dirty="0"/>
              <a:t>Tilføj en testcase til testlisten </a:t>
            </a:r>
            <a:br>
              <a:rPr lang="da-DK" sz="2400" dirty="0"/>
            </a:br>
            <a:r>
              <a:rPr lang="da-DK" sz="2400" dirty="0"/>
              <a:t>som påviser anvendelsen af </a:t>
            </a:r>
            <a:r>
              <a:rPr lang="da-DK" sz="2400" dirty="0" err="1"/>
              <a:t>Fake</a:t>
            </a:r>
            <a:r>
              <a:rPr lang="da-DK" sz="2400" dirty="0"/>
              <a:t> It</a:t>
            </a:r>
          </a:p>
        </p:txBody>
      </p:sp>
      <p:pic>
        <p:nvPicPr>
          <p:cNvPr id="3074" name="Picture 2" descr="https://ih1.redbubble.net/image.393997894.3451/ap,550x550,16x12,1,transparent,t.u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05" y="2347356"/>
            <a:ext cx="4812295" cy="36201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863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Fake</a:t>
            </a:r>
            <a:r>
              <a:rPr lang="da-DK" dirty="0"/>
              <a:t> It (‘Til </a:t>
            </a:r>
            <a:r>
              <a:rPr lang="da-DK" dirty="0" err="1"/>
              <a:t>You</a:t>
            </a:r>
            <a:r>
              <a:rPr lang="da-DK" dirty="0"/>
              <a:t> Make It)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/>
              <a:t>Væsentlige fordele:</a:t>
            </a:r>
          </a:p>
          <a:p>
            <a:pPr lvl="1"/>
            <a:r>
              <a:rPr lang="da-DK" sz="2400" dirty="0"/>
              <a:t>Fastholder fokus på ”at komme i mål”</a:t>
            </a:r>
          </a:p>
          <a:p>
            <a:pPr lvl="2"/>
            <a:r>
              <a:rPr lang="da-DK" sz="2000" dirty="0"/>
              <a:t>Meget hurtig at anvende</a:t>
            </a:r>
          </a:p>
          <a:p>
            <a:pPr lvl="1"/>
            <a:r>
              <a:rPr lang="da-DK" sz="2400" dirty="0"/>
              <a:t>Nedbryder komplekse opgaver</a:t>
            </a:r>
          </a:p>
          <a:p>
            <a:pPr lvl="2"/>
            <a:r>
              <a:rPr lang="da-DK" sz="2000" dirty="0"/>
              <a:t>Hver enkelt anvendelse </a:t>
            </a:r>
            <a:br>
              <a:rPr lang="da-DK" sz="2000" dirty="0"/>
            </a:br>
            <a:r>
              <a:rPr lang="da-DK" sz="2000" dirty="0"/>
              <a:t>resulterer i en ekstra testcase</a:t>
            </a:r>
          </a:p>
          <a:p>
            <a:r>
              <a:rPr lang="da-DK" sz="2400" dirty="0"/>
              <a:t>Undgå misbrug</a:t>
            </a:r>
          </a:p>
          <a:p>
            <a:pPr lvl="1"/>
            <a:r>
              <a:rPr lang="da-DK" sz="2400" dirty="0"/>
              <a:t>Brug </a:t>
            </a:r>
            <a:r>
              <a:rPr lang="da-DK" sz="2400" dirty="0" err="1"/>
              <a:t>Fake</a:t>
            </a:r>
            <a:r>
              <a:rPr lang="da-DK" sz="2400" dirty="0"/>
              <a:t> It til at holde </a:t>
            </a:r>
            <a:br>
              <a:rPr lang="da-DK" sz="2400" dirty="0"/>
            </a:br>
            <a:r>
              <a:rPr lang="da-DK" sz="2400" dirty="0"/>
              <a:t>fokus på at komme videre</a:t>
            </a:r>
          </a:p>
        </p:txBody>
      </p:sp>
      <p:pic>
        <p:nvPicPr>
          <p:cNvPr id="4098" name="Picture 2" descr="https://buildingstrongerpartners.files.wordpress.com/2010/10/task-breakd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15" y="1757548"/>
            <a:ext cx="1935379" cy="223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drjimtaylor.com/4.0/wp-content/uploads/2015/05/Finish-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469" y="2905495"/>
            <a:ext cx="2249953" cy="155696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www.drjimtaylor.com/4.0/wp-content/uploads/2015/05/Finish-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106" y="3494678"/>
            <a:ext cx="2249953" cy="155696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www.drjimtaylor.com/4.0/wp-content/uploads/2015/05/Finish-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743" y="4083860"/>
            <a:ext cx="2249953" cy="155696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3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Triangulation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88000" y="1961999"/>
            <a:ext cx="6053423" cy="3674871"/>
          </a:xfrm>
        </p:spPr>
        <p:txBody>
          <a:bodyPr/>
          <a:lstStyle/>
          <a:p>
            <a:r>
              <a:rPr lang="da-DK" sz="2400" dirty="0"/>
              <a:t>Green Bar-mønster</a:t>
            </a:r>
          </a:p>
          <a:p>
            <a:r>
              <a:rPr lang="da-DK" sz="2400" dirty="0"/>
              <a:t>Abstraktion (fx en algoritme) opbygges </a:t>
            </a:r>
            <a:br>
              <a:rPr lang="da-DK" sz="2400" dirty="0"/>
            </a:br>
            <a:r>
              <a:rPr lang="da-DK" sz="2400" dirty="0"/>
              <a:t>vha. adskillige datapunkter (testcases)</a:t>
            </a:r>
          </a:p>
          <a:p>
            <a:r>
              <a:rPr lang="da-DK" sz="2400" dirty="0"/>
              <a:t>Sikrer at </a:t>
            </a:r>
            <a:r>
              <a:rPr lang="da-DK" sz="2400" dirty="0" err="1"/>
              <a:t>Fake</a:t>
            </a:r>
            <a:r>
              <a:rPr lang="da-DK" sz="2400" dirty="0"/>
              <a:t> It ikke giver problemer</a:t>
            </a:r>
          </a:p>
          <a:p>
            <a:r>
              <a:rPr lang="da-DK" sz="2400" dirty="0"/>
              <a:t>Skiftevis brug af </a:t>
            </a:r>
            <a:r>
              <a:rPr lang="da-DK" sz="2400" dirty="0" err="1"/>
              <a:t>Fake</a:t>
            </a:r>
            <a:r>
              <a:rPr lang="da-DK" sz="2400" dirty="0"/>
              <a:t> It og Triangulation </a:t>
            </a:r>
            <a:br>
              <a:rPr lang="da-DK" sz="2400" dirty="0"/>
            </a:br>
            <a:r>
              <a:rPr lang="da-DK" sz="2400" dirty="0"/>
              <a:t>kan bidrage til gradvis konstruktion </a:t>
            </a:r>
            <a:br>
              <a:rPr lang="da-DK" sz="2400" dirty="0"/>
            </a:br>
            <a:r>
              <a:rPr lang="da-DK" sz="2400" dirty="0"/>
              <a:t>af komplekse algoritmer</a:t>
            </a:r>
          </a:p>
        </p:txBody>
      </p:sp>
      <p:pic>
        <p:nvPicPr>
          <p:cNvPr id="2050" name="Picture 2" descr="https://www.sightsize.com/wp-content/uploads/2016/12/triangu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57964" y="2102894"/>
            <a:ext cx="4507469" cy="28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91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One Step Test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88000" y="1961999"/>
            <a:ext cx="6623439" cy="3674871"/>
          </a:xfrm>
        </p:spPr>
        <p:txBody>
          <a:bodyPr/>
          <a:lstStyle/>
          <a:p>
            <a:r>
              <a:rPr lang="da-DK" sz="2400" dirty="0"/>
              <a:t>Red Bar-mønster</a:t>
            </a:r>
          </a:p>
          <a:p>
            <a:r>
              <a:rPr lang="da-DK" sz="2400" dirty="0"/>
              <a:t>Implementer den testcase </a:t>
            </a:r>
            <a:br>
              <a:rPr lang="da-DK" sz="2400" dirty="0"/>
            </a:br>
            <a:r>
              <a:rPr lang="da-DK" sz="2400" dirty="0"/>
              <a:t>som du føler er lettest at få til at fungere</a:t>
            </a:r>
          </a:p>
          <a:p>
            <a:pPr lvl="1"/>
            <a:r>
              <a:rPr lang="da-DK" sz="2400" dirty="0"/>
              <a:t>Implementering af test og kode </a:t>
            </a:r>
            <a:br>
              <a:rPr lang="da-DK" sz="2400" dirty="0"/>
            </a:br>
            <a:r>
              <a:rPr lang="da-DK" sz="2400" dirty="0"/>
              <a:t>må højest tage et overskueligt antal minutter</a:t>
            </a:r>
          </a:p>
          <a:p>
            <a:pPr lvl="2"/>
            <a:r>
              <a:rPr lang="da-DK" sz="2000" dirty="0"/>
              <a:t>Husk at </a:t>
            </a:r>
            <a:r>
              <a:rPr lang="da-DK" sz="2000" dirty="0" err="1"/>
              <a:t>Fake</a:t>
            </a:r>
            <a:r>
              <a:rPr lang="da-DK" sz="2000" dirty="0"/>
              <a:t> It kan bidrage her!</a:t>
            </a:r>
          </a:p>
        </p:txBody>
      </p:sp>
      <p:pic>
        <p:nvPicPr>
          <p:cNvPr id="1026" name="Picture 2" descr="https://cdn.pixabay.com/photo/2014/02/05/18/12/stopwatch-259303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6" y="2652417"/>
            <a:ext cx="4881583" cy="326455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1432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Zealand">
      <a:dk1>
        <a:sysClr val="windowText" lastClr="000000"/>
      </a:dk1>
      <a:lt1>
        <a:sysClr val="window" lastClr="FFFFFF"/>
      </a:lt1>
      <a:dk2>
        <a:srgbClr val="FFF387"/>
      </a:dk2>
      <a:lt2>
        <a:srgbClr val="EBEBEB"/>
      </a:lt2>
      <a:accent1>
        <a:srgbClr val="FFF387"/>
      </a:accent1>
      <a:accent2>
        <a:srgbClr val="FFF9C3"/>
      </a:accent2>
      <a:accent3>
        <a:srgbClr val="404040"/>
      </a:accent3>
      <a:accent4>
        <a:srgbClr val="6C6C6C"/>
      </a:accent4>
      <a:accent5>
        <a:srgbClr val="A6A6A6"/>
      </a:accent5>
      <a:accent6>
        <a:srgbClr val="CFCFCF"/>
      </a:accent6>
      <a:hlink>
        <a:srgbClr val="0000FF"/>
      </a:hlink>
      <a:folHlink>
        <a:srgbClr val="800080"/>
      </a:folHlink>
    </a:clrScheme>
    <a:fontScheme name="Zeala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Zealand.potx" id="{1EBD9D8F-51EC-41A2-9B3C-16CD61C27282}" vid="{F306AF44-9223-4065-9897-6981FF7FCC8F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TemplateConfiguration><![CDATA[{"elementsMetadata":[],"documentContentValidatorConfiguration":{"enableDocumentContentValidator":false,"documentContentValidatorVersion":0},"slideId":"636831562458204404","enableDocumentContentUpdater":true,"version":"1.2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TemplateConfiguration><![CDATA[{"elementsMetadata":[{"type":"shape","id":"50b385d1-44c5-4066-8ba1-5c6e6e2a158b","elementConfiguration":{"binding":"UserProfile.LogoInsertion.LogoName","inheritDimensions":"inheritNone","height":"{{UserProfile.LogoInsertion.PpLogoHeight}}","disableUpdates":false,"type":"image"}},{"type":"shape","id":"3b2d320a-e80a-4332-9638-b9730d9035a0","elementConfiguration":{"binding":"UserProfile.LogoInsertion.Tagline_{{DocumentLanguage}}","inheritDimensions":"inheritNone","height":"{{UserProfile.LogoInsertion.PpTaglineHeight}}","disableUpdates":false,"type":"image"}},{"type":"shape","id":"7f8a7aba-894c-4e14-bd61-15305b22169c","elementConfiguration":{"binding":"UserProfile.LogoInsertion.LogoName","inheritDimensions":"inheritNone","height":"{{UserProfile.LogoInsertion.PpLogoHeight}}","disableUpdates":false,"type":"image"}},{"type":"shape","id":"d15875c5-e779-40ec-afb2-909f89826113","elementConfiguration":{"binding":"UserProfile.LogoInsertion.Tagline_{{DocumentLanguage}}","inheritDimensions":"inheritNone","height":"{{UserProfile.LogoInsertion.PpTaglineHeight}}","disableUpdates":false,"type":"image"}},{"type":"shape","id":"61505b59-06e2-4f61-abe2-3a5f25b4f47b","elementConfiguration":{"binding":"UserProfile.LogoInsertion.LogoName","inheritDimensions":"inheritNone","height":"{{UserProfile.LogoInsertion.PpLogoHeight}}","disableUpdates":false,"type":"image"}},{"type":"shape","id":"6df291f5-2296-442a-b481-5e8a8ef50ff0","elementConfiguration":{"binding":"UserProfile.LogoInsertion.Tagline_{{DocumentLanguage}}","inheritDimensions":"inheritNone","height":"{{UserProfile.LogoInsertion.PpTaglineHeight}}","disableUpdates":false,"type":"image"}},{"type":"shape","id":"06a06f0c-b7b1-4a23-a67e-127490b177e8","elementConfiguration":{"binding":"UserProfile.LogoInsertion.LogoName","inheritDimensions":"inheritNone","height":"{{UserProfile.LogoInsertion.PpLogoHeight}}","disableUpdates":false,"type":"image"}},{"type":"shape","id":"769c5e2d-a347-404c-a321-e845b05793f6","elementConfiguration":{"binding":"UserProfile.LogoInsertion.LogoName","inheritDimensions":"inheritNone","height":"{{UserProfile.LogoInsertion.PpLogoHeight}}","disableUpdates":false,"type":"image"}},{"type":"shape","id":"2a9cb8f4-33b4-4c3e-81a6-99b0674e0bbd","elementConfiguration":{"binding":"UserProfile.LogoInsertion.Tagline_{{DocumentLanguage}}","inheritDimensions":"inheritNone","height":"{{UserProfile.LogoInsertion.PpTaglineHeight}}","disableUpdates":false,"type":"image"}},{"type":"shape","id":"ad5426bc-8525-41b8-bfb4-655d032ed902","elementConfiguration":{"binding":"UserProfile.LogoInsertion.LogoName","inheritDimensions":"inheritNone","height":"{{UserProfile.LogoInsertion.PpLogoHeight}}","disableUpdates":false,"type":"image"}},{"type":"shape","id":"f8ee9d32-135d-478f-85aa-881d8a161c8d","elementConfiguration":{"binding":"UserProfile.LogoInsertion.LogoName","inheritDimensions":"inheritNone","height":"{{UserProfile.LogoInsertion.PpLogoHeight}}","disableUpdates":false,"type":"image"}},{"type":"shape","id":"82858860-4f0e-4ff9-a1be-10c3bcb19add","elementConfiguration":{"binding":"UserProfile.LogoInsertion.Tagline_{{DocumentLanguage}}","inheritDimensions":"inheritNone","height":"{{UserProfile.LogoInsertion.PpTaglineHeight}}","disableUpdates":false,"type":"image"}},{"type":"shape","id":"43e22cd8-d5c4-49ed-b84b-77de6830f932","elementConfiguration":{"binding":"UserProfile.LogoInsertion.LogoName","inheritDimensions":"inheritNone","height":"{{UserProfile.LogoInsertion.PpLogoHeight}}","disableUpdates":false,"type":"image"}}],"transformationConfigurations":[],"templateName":"Zealand","templateDescription":"","enableDocumentContentUpdater":true,"version":"1.2"}]]></Templafy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831562458041946","enableDocumentContentUpdater":true,"version":"1.2"}]]></TemplafySlideTemplateConfiguration>
</file>

<file path=customXml/item6.xml><?xml version="1.0" encoding="utf-8"?>
<TemplafySlideTemplateConfiguration><![CDATA[{"elementsMetadata":[],"documentContentValidatorConfiguration":{"enableDocumentContentValidator":false,"documentContentValidatorVersion":0},"slideId":"636831562457260691","enableDocumentContentUpdater":true,"version":"1.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FormConfiguration><![CDATA[{"formFields":[],"formDataEntries":[]}]]></TemplafyFormConfiguration>
</file>

<file path=customXml/itemProps1.xml><?xml version="1.0" encoding="utf-8"?>
<ds:datastoreItem xmlns:ds="http://schemas.openxmlformats.org/officeDocument/2006/customXml" ds:itemID="{5B9159E1-6152-48AA-B285-7C741BBFBD99}">
  <ds:schemaRefs/>
</ds:datastoreItem>
</file>

<file path=customXml/itemProps2.xml><?xml version="1.0" encoding="utf-8"?>
<ds:datastoreItem xmlns:ds="http://schemas.openxmlformats.org/officeDocument/2006/customXml" ds:itemID="{EA953B15-40EC-4002-97E6-7AB35AACF25D}">
  <ds:schemaRefs/>
</ds:datastoreItem>
</file>

<file path=customXml/itemProps3.xml><?xml version="1.0" encoding="utf-8"?>
<ds:datastoreItem xmlns:ds="http://schemas.openxmlformats.org/officeDocument/2006/customXml" ds:itemID="{ED29C588-5F38-4EC0-9F5C-9C2879B9564A}">
  <ds:schemaRefs/>
</ds:datastoreItem>
</file>

<file path=customXml/itemProps4.xml><?xml version="1.0" encoding="utf-8"?>
<ds:datastoreItem xmlns:ds="http://schemas.openxmlformats.org/officeDocument/2006/customXml" ds:itemID="{15C9247C-FDBD-48BE-8DAC-8A2E652212C0}">
  <ds:schemaRefs/>
</ds:datastoreItem>
</file>

<file path=customXml/itemProps5.xml><?xml version="1.0" encoding="utf-8"?>
<ds:datastoreItem xmlns:ds="http://schemas.openxmlformats.org/officeDocument/2006/customXml" ds:itemID="{5B4ABD57-B559-4026-AAAF-E3062CEAD74F}">
  <ds:schemaRefs/>
</ds:datastoreItem>
</file>

<file path=customXml/itemProps6.xml><?xml version="1.0" encoding="utf-8"?>
<ds:datastoreItem xmlns:ds="http://schemas.openxmlformats.org/officeDocument/2006/customXml" ds:itemID="{A42E3C4F-C14E-4384-8FA2-B132D831292C}">
  <ds:schemaRefs/>
</ds:datastoreItem>
</file>

<file path=customXml/itemProps7.xml><?xml version="1.0" encoding="utf-8"?>
<ds:datastoreItem xmlns:ds="http://schemas.openxmlformats.org/officeDocument/2006/customXml" ds:itemID="{FFBCC4CA-840A-488D-96DC-6873ECFF7D59}">
  <ds:schemaRefs/>
</ds:datastoreItem>
</file>

<file path=customXml/itemProps8.xml><?xml version="1.0" encoding="utf-8"?>
<ds:datastoreItem xmlns:ds="http://schemas.openxmlformats.org/officeDocument/2006/customXml" ds:itemID="{C6E3399A-2BB6-4211-979B-CE4D450B769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PROgrammør - Put the PRO in programmer!</Template>
  <TotalTime>0</TotalTime>
  <Words>274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Blank</vt:lpstr>
      <vt:lpstr>Test-Driven Development a.k.a. Test-First Programming</vt:lpstr>
      <vt:lpstr>Test-Driven Development</vt:lpstr>
      <vt:lpstr>TDD workflow</vt:lpstr>
      <vt:lpstr>Green/Red Bar-mønstre</vt:lpstr>
      <vt:lpstr>Fake It (‘Til You Make It)</vt:lpstr>
      <vt:lpstr>Fake It (‘Til You Make It)</vt:lpstr>
      <vt:lpstr>Triangulation</vt:lpstr>
      <vt:lpstr>One Step Test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2019-09-10T04:34:17Z</dcterms:created>
  <dcterms:modified xsi:type="dcterms:W3CDTF">2020-09-08T13:00:00Z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TemplafyTenantId">
    <vt:lpwstr>zealand</vt:lpwstr>
  </property>
  <property fmtid="{D5CDD505-2E9C-101B-9397-08002B2CF9AE}" pid="4" name="TemplafyTemplateId">
    <vt:lpwstr>636827918144084939</vt:lpwstr>
  </property>
  <property fmtid="{D5CDD505-2E9C-101B-9397-08002B2CF9AE}" pid="5" name="TemplafyUserProfileId">
    <vt:lpwstr>636845299883000048</vt:lpwstr>
  </property>
  <property fmtid="{D5CDD505-2E9C-101B-9397-08002B2CF9AE}" pid="6" name="TemplafyLanguageCode">
    <vt:lpwstr>da-DK</vt:lpwstr>
  </property>
</Properties>
</file>