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Lst>
  <p:sldSz cx="11520488" cy="719931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p:defaultTextStyle>
  <p:extLst>
    <p:ext uri="{EFAFB233-063F-42B5-8137-9DF3F51BA10A}">
      <p15:sldGuideLst xmlns:p15="http://schemas.microsoft.com/office/powerpoint/2012/main">
        <p15:guide id="1" orient="horz" pos="2268"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B1E"/>
    <a:srgbClr val="1F5CA6"/>
    <a:srgbClr val="4C81BF"/>
    <a:srgbClr val="F4982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p:cViewPr varScale="1">
        <p:scale>
          <a:sx n="68" d="100"/>
          <a:sy n="68" d="100"/>
        </p:scale>
        <p:origin x="1104" y="72"/>
      </p:cViewPr>
      <p:guideLst>
        <p:guide orient="horz" pos="2268"/>
        <p:guide pos="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68CDC-DB39-4867-B2A9-4C575A74E823}" type="datetimeFigureOut">
              <a:rPr lang="da-DK" smtClean="0"/>
              <a:t>10-11-2020</a:t>
            </a:fld>
            <a:endParaRPr lang="da-DK"/>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39D67-9798-4A7D-BE44-BC1EC28C9EE4}" type="slidenum">
              <a:rPr lang="da-DK" smtClean="0"/>
              <a:t>‹#›</a:t>
            </a:fld>
            <a:endParaRPr lang="da-DK"/>
          </a:p>
        </p:txBody>
      </p:sp>
    </p:spTree>
    <p:extLst>
      <p:ext uri="{BB962C8B-B14F-4D97-AF65-F5344CB8AC3E}">
        <p14:creationId xmlns:p14="http://schemas.microsoft.com/office/powerpoint/2010/main" val="158802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451F6E8-C4C9-483C-9B3A-513E41C74B0B}" type="slidenum">
              <a:rPr lang="da-DK" smtClean="0"/>
              <a:t>12</a:t>
            </a:fld>
            <a:endParaRPr lang="da-DK"/>
          </a:p>
        </p:txBody>
      </p:sp>
    </p:spTree>
    <p:extLst>
      <p:ext uri="{BB962C8B-B14F-4D97-AF65-F5344CB8AC3E}">
        <p14:creationId xmlns:p14="http://schemas.microsoft.com/office/powerpoint/2010/main" val="5864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451F6E8-C4C9-483C-9B3A-513E41C74B0B}" type="slidenum">
              <a:rPr lang="da-DK" smtClean="0"/>
              <a:t>13</a:t>
            </a:fld>
            <a:endParaRPr lang="da-DK"/>
          </a:p>
        </p:txBody>
      </p:sp>
    </p:spTree>
    <p:extLst>
      <p:ext uri="{BB962C8B-B14F-4D97-AF65-F5344CB8AC3E}">
        <p14:creationId xmlns:p14="http://schemas.microsoft.com/office/powerpoint/2010/main" val="292714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864037" y="2236457"/>
            <a:ext cx="9792415" cy="1543186"/>
          </a:xfrm>
        </p:spPr>
        <p:txBody>
          <a:bodyPr/>
          <a:lstStyle/>
          <a:p>
            <a:r>
              <a:rPr lang="en-US"/>
              <a:t>Click to edit Master title style</a:t>
            </a:r>
          </a:p>
        </p:txBody>
      </p:sp>
      <p:sp>
        <p:nvSpPr>
          <p:cNvPr id="3" name="Subtitle 2"/>
          <p:cNvSpPr>
            <a:spLocks noGrp="1"/>
          </p:cNvSpPr>
          <p:nvPr>
            <p:ph type="subTitle" idx="1"/>
          </p:nvPr>
        </p:nvSpPr>
        <p:spPr>
          <a:xfrm>
            <a:off x="1728073" y="4079611"/>
            <a:ext cx="8064342" cy="1839824"/>
          </a:xfrm>
        </p:spPr>
        <p:txBody>
          <a:bodyPr/>
          <a:lstStyle>
            <a:lvl1pPr marL="0" indent="0" algn="ctr">
              <a:buNone/>
              <a:defRPr>
                <a:solidFill>
                  <a:schemeClr val="tx1">
                    <a:tint val="75000"/>
                  </a:schemeClr>
                </a:solidFill>
              </a:defRPr>
            </a:lvl1pPr>
            <a:lvl2pPr marL="432008" indent="0" algn="ctr">
              <a:buNone/>
              <a:defRPr>
                <a:solidFill>
                  <a:schemeClr val="tx1">
                    <a:tint val="75000"/>
                  </a:schemeClr>
                </a:solidFill>
              </a:defRPr>
            </a:lvl2pPr>
            <a:lvl3pPr marL="864017" indent="0" algn="ctr">
              <a:buNone/>
              <a:defRPr>
                <a:solidFill>
                  <a:schemeClr val="tx1">
                    <a:tint val="75000"/>
                  </a:schemeClr>
                </a:solidFill>
              </a:defRPr>
            </a:lvl3pPr>
            <a:lvl4pPr marL="1296025" indent="0" algn="ctr">
              <a:buNone/>
              <a:defRPr>
                <a:solidFill>
                  <a:schemeClr val="tx1">
                    <a:tint val="75000"/>
                  </a:schemeClr>
                </a:solidFill>
              </a:defRPr>
            </a:lvl4pPr>
            <a:lvl5pPr marL="1728033" indent="0" algn="ctr">
              <a:buNone/>
              <a:defRPr>
                <a:solidFill>
                  <a:schemeClr val="tx1">
                    <a:tint val="75000"/>
                  </a:schemeClr>
                </a:solidFill>
              </a:defRPr>
            </a:lvl5pPr>
            <a:lvl6pPr marL="2160041" indent="0" algn="ctr">
              <a:buNone/>
              <a:defRPr>
                <a:solidFill>
                  <a:schemeClr val="tx1">
                    <a:tint val="75000"/>
                  </a:schemeClr>
                </a:solidFill>
              </a:defRPr>
            </a:lvl6pPr>
            <a:lvl7pPr marL="2592050" indent="0" algn="ctr">
              <a:buNone/>
              <a:defRPr>
                <a:solidFill>
                  <a:schemeClr val="tx1">
                    <a:tint val="75000"/>
                  </a:schemeClr>
                </a:solidFill>
              </a:defRPr>
            </a:lvl7pPr>
            <a:lvl8pPr marL="3024058" indent="0" algn="ctr">
              <a:buNone/>
              <a:defRPr>
                <a:solidFill>
                  <a:schemeClr val="tx1">
                    <a:tint val="75000"/>
                  </a:schemeClr>
                </a:solidFill>
              </a:defRPr>
            </a:lvl8pPr>
            <a:lvl9pPr marL="3456066"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5791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820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354" y="288310"/>
            <a:ext cx="2592110" cy="61427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6025" y="288310"/>
            <a:ext cx="7584321" cy="61427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9143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94D8932-F961-431F-B271-7AFADC8BB313}" type="datetime1">
              <a:rPr lang="en-US"/>
              <a:pPr/>
              <a:t>11/10/2020</a:t>
            </a:fld>
            <a:endParaRPr lang="en-US"/>
          </a:p>
        </p:txBody>
      </p:sp>
      <p:sp>
        <p:nvSpPr>
          <p:cNvPr id="5" name="Footer Placeholder 4"/>
          <p:cNvSpPr>
            <a:spLocks noGrp="1"/>
          </p:cNvSpPr>
          <p:nvPr>
            <p:ph type="ftr" sz="quarter" idx="11"/>
          </p:nvPr>
        </p:nvSpPr>
        <p:spPr/>
        <p:txBody>
          <a:bodyPr/>
          <a:lstStyle>
            <a:lvl1pPr>
              <a:defRPr/>
            </a:lvl1pPr>
          </a:lstStyle>
          <a:p>
            <a:endParaRPr lang="da-DK"/>
          </a:p>
        </p:txBody>
      </p:sp>
      <p:sp>
        <p:nvSpPr>
          <p:cNvPr id="6" name="Slide Number Placeholder 5"/>
          <p:cNvSpPr>
            <a:spLocks noGrp="1"/>
          </p:cNvSpPr>
          <p:nvPr>
            <p:ph type="sldNum" sz="quarter" idx="12"/>
          </p:nvPr>
        </p:nvSpPr>
        <p:spPr/>
        <p:txBody>
          <a:bodyPr/>
          <a:lstStyle>
            <a:lvl1pPr>
              <a:defRPr/>
            </a:lvl1pPr>
          </a:lstStyle>
          <a:p>
            <a:fld id="{195A1667-6F18-47C2-B55B-52DC226CC6C0}" type="slidenum">
              <a:rPr lang="en-US"/>
              <a:pPr/>
              <a:t>‹#›</a:t>
            </a:fld>
            <a:endParaRPr lang="en-US"/>
          </a:p>
        </p:txBody>
      </p:sp>
    </p:spTree>
    <p:extLst>
      <p:ext uri="{BB962C8B-B14F-4D97-AF65-F5344CB8AC3E}">
        <p14:creationId xmlns:p14="http://schemas.microsoft.com/office/powerpoint/2010/main" val="3606221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4037" y="2236457"/>
            <a:ext cx="9792415" cy="1543186"/>
          </a:xfrm>
        </p:spPr>
        <p:txBody>
          <a:bodyPr/>
          <a:lstStyle/>
          <a:p>
            <a:r>
              <a:rPr lang="da-DK" dirty="0" err="1"/>
              <a:t>Click</a:t>
            </a:r>
            <a:r>
              <a:rPr lang="da-DK" dirty="0"/>
              <a:t> to </a:t>
            </a:r>
            <a:r>
              <a:rPr lang="da-DK" dirty="0" err="1"/>
              <a:t>edit</a:t>
            </a:r>
            <a:r>
              <a:rPr lang="da-DK" dirty="0"/>
              <a:t> Master </a:t>
            </a:r>
            <a:r>
              <a:rPr lang="da-DK" dirty="0" err="1"/>
              <a:t>title</a:t>
            </a:r>
            <a:r>
              <a:rPr lang="da-DK" dirty="0"/>
              <a:t> </a:t>
            </a:r>
            <a:r>
              <a:rPr lang="da-DK" dirty="0" err="1"/>
              <a:t>style</a:t>
            </a:r>
            <a:endParaRPr lang="en-US" dirty="0"/>
          </a:p>
        </p:txBody>
      </p:sp>
      <p:sp>
        <p:nvSpPr>
          <p:cNvPr id="3" name="Subtitle 2"/>
          <p:cNvSpPr>
            <a:spLocks noGrp="1"/>
          </p:cNvSpPr>
          <p:nvPr>
            <p:ph type="subTitle" idx="1"/>
          </p:nvPr>
        </p:nvSpPr>
        <p:spPr>
          <a:xfrm>
            <a:off x="1728073" y="4079611"/>
            <a:ext cx="8064342" cy="1839824"/>
          </a:xfrm>
        </p:spPr>
        <p:txBody>
          <a:bodyPr/>
          <a:lstStyle>
            <a:lvl1pPr marL="0" indent="0" algn="ctr">
              <a:buNone/>
              <a:defRPr>
                <a:solidFill>
                  <a:schemeClr val="tx1">
                    <a:tint val="75000"/>
                  </a:schemeClr>
                </a:solidFill>
              </a:defRPr>
            </a:lvl1pPr>
            <a:lvl2pPr marL="432008" indent="0" algn="ctr">
              <a:buNone/>
              <a:defRPr>
                <a:solidFill>
                  <a:schemeClr val="tx1">
                    <a:tint val="75000"/>
                  </a:schemeClr>
                </a:solidFill>
              </a:defRPr>
            </a:lvl2pPr>
            <a:lvl3pPr marL="864017" indent="0" algn="ctr">
              <a:buNone/>
              <a:defRPr>
                <a:solidFill>
                  <a:schemeClr val="tx1">
                    <a:tint val="75000"/>
                  </a:schemeClr>
                </a:solidFill>
              </a:defRPr>
            </a:lvl3pPr>
            <a:lvl4pPr marL="1296025" indent="0" algn="ctr">
              <a:buNone/>
              <a:defRPr>
                <a:solidFill>
                  <a:schemeClr val="tx1">
                    <a:tint val="75000"/>
                  </a:schemeClr>
                </a:solidFill>
              </a:defRPr>
            </a:lvl4pPr>
            <a:lvl5pPr marL="1728033" indent="0" algn="ctr">
              <a:buNone/>
              <a:defRPr>
                <a:solidFill>
                  <a:schemeClr val="tx1">
                    <a:tint val="75000"/>
                  </a:schemeClr>
                </a:solidFill>
              </a:defRPr>
            </a:lvl5pPr>
            <a:lvl6pPr marL="2160041" indent="0" algn="ctr">
              <a:buNone/>
              <a:defRPr>
                <a:solidFill>
                  <a:schemeClr val="tx1">
                    <a:tint val="75000"/>
                  </a:schemeClr>
                </a:solidFill>
              </a:defRPr>
            </a:lvl6pPr>
            <a:lvl7pPr marL="2592050" indent="0" algn="ctr">
              <a:buNone/>
              <a:defRPr>
                <a:solidFill>
                  <a:schemeClr val="tx1">
                    <a:tint val="75000"/>
                  </a:schemeClr>
                </a:solidFill>
              </a:defRPr>
            </a:lvl7pPr>
            <a:lvl8pPr marL="3024058" indent="0" algn="ctr">
              <a:buNone/>
              <a:defRPr>
                <a:solidFill>
                  <a:schemeClr val="tx1">
                    <a:tint val="75000"/>
                  </a:schemeClr>
                </a:solidFill>
              </a:defRPr>
            </a:lvl8pPr>
            <a:lvl9pPr marL="3456066" indent="0" algn="ctr">
              <a:buNone/>
              <a:defRPr>
                <a:solidFill>
                  <a:schemeClr val="tx1">
                    <a:tint val="75000"/>
                  </a:schemeClr>
                </a:solidFill>
              </a:defRPr>
            </a:lvl9pPr>
          </a:lstStyle>
          <a:p>
            <a:r>
              <a:rPr lang="da-DK"/>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37CE900-7FBA-42BD-B873-EAA7192B3B6D}" type="datetime1">
              <a:rPr lang="en-US"/>
              <a:pPr/>
              <a:t>11/10/2020</a:t>
            </a:fld>
            <a:endParaRPr lang="en-US"/>
          </a:p>
        </p:txBody>
      </p:sp>
      <p:sp>
        <p:nvSpPr>
          <p:cNvPr id="5" name="Footer Placeholder 4"/>
          <p:cNvSpPr>
            <a:spLocks noGrp="1"/>
          </p:cNvSpPr>
          <p:nvPr>
            <p:ph type="ftr" sz="quarter" idx="11"/>
          </p:nvPr>
        </p:nvSpPr>
        <p:spPr/>
        <p:txBody>
          <a:bodyPr/>
          <a:lstStyle>
            <a:lvl1pPr>
              <a:defRPr/>
            </a:lvl1pPr>
          </a:lstStyle>
          <a:p>
            <a:endParaRPr lang="da-DK"/>
          </a:p>
        </p:txBody>
      </p:sp>
      <p:sp>
        <p:nvSpPr>
          <p:cNvPr id="6" name="Slide Number Placeholder 5"/>
          <p:cNvSpPr>
            <a:spLocks noGrp="1"/>
          </p:cNvSpPr>
          <p:nvPr>
            <p:ph type="sldNum" sz="quarter" idx="12"/>
          </p:nvPr>
        </p:nvSpPr>
        <p:spPr/>
        <p:txBody>
          <a:bodyPr/>
          <a:lstStyle>
            <a:lvl1pPr>
              <a:defRPr/>
            </a:lvl1pPr>
          </a:lstStyle>
          <a:p>
            <a:fld id="{15A925FC-68F0-47AC-BBCB-DA933AF1BC35}" type="slidenum">
              <a:rPr lang="en-US"/>
              <a:pPr/>
              <a:t>‹#›</a:t>
            </a:fld>
            <a:endParaRPr lang="en-US"/>
          </a:p>
        </p:txBody>
      </p:sp>
    </p:spTree>
    <p:extLst>
      <p:ext uri="{BB962C8B-B14F-4D97-AF65-F5344CB8AC3E}">
        <p14:creationId xmlns:p14="http://schemas.microsoft.com/office/powerpoint/2010/main" val="65124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idx="1"/>
          </p:nvPr>
        </p:nvSpPr>
        <p:spPr/>
        <p:txBody>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10"/>
          </p:nvPr>
        </p:nvSpPr>
        <p:spPr/>
        <p:txBody>
          <a:bodyPr/>
          <a:lstStyle>
            <a:lvl1pPr>
              <a:defRPr/>
            </a:lvl1pPr>
          </a:lstStyle>
          <a:p>
            <a:fld id="{7C4F6A22-4257-444E-A901-1789B8171912}" type="datetime1">
              <a:rPr lang="en-US"/>
              <a:pPr/>
              <a:t>11/10/2020</a:t>
            </a:fld>
            <a:endParaRPr lang="en-US"/>
          </a:p>
        </p:txBody>
      </p:sp>
      <p:sp>
        <p:nvSpPr>
          <p:cNvPr id="5" name="Footer Placeholder 4"/>
          <p:cNvSpPr>
            <a:spLocks noGrp="1"/>
          </p:cNvSpPr>
          <p:nvPr>
            <p:ph type="ftr" sz="quarter" idx="11"/>
          </p:nvPr>
        </p:nvSpPr>
        <p:spPr/>
        <p:txBody>
          <a:bodyPr/>
          <a:lstStyle>
            <a:lvl1pPr>
              <a:defRPr/>
            </a:lvl1pPr>
          </a:lstStyle>
          <a:p>
            <a:endParaRPr lang="da-DK"/>
          </a:p>
        </p:txBody>
      </p:sp>
      <p:sp>
        <p:nvSpPr>
          <p:cNvPr id="6" name="Slide Number Placeholder 5"/>
          <p:cNvSpPr>
            <a:spLocks noGrp="1"/>
          </p:cNvSpPr>
          <p:nvPr>
            <p:ph type="sldNum" sz="quarter" idx="12"/>
          </p:nvPr>
        </p:nvSpPr>
        <p:spPr/>
        <p:txBody>
          <a:bodyPr/>
          <a:lstStyle>
            <a:lvl1pPr>
              <a:defRPr/>
            </a:lvl1pPr>
          </a:lstStyle>
          <a:p>
            <a:fld id="{1932CAEF-2C0B-4CB9-8A89-CA9AC67EAC8A}" type="slidenum">
              <a:rPr lang="en-US"/>
              <a:pPr/>
              <a:t>‹#›</a:t>
            </a:fld>
            <a:endParaRPr lang="en-US"/>
          </a:p>
        </p:txBody>
      </p:sp>
    </p:spTree>
    <p:extLst>
      <p:ext uri="{BB962C8B-B14F-4D97-AF65-F5344CB8AC3E}">
        <p14:creationId xmlns:p14="http://schemas.microsoft.com/office/powerpoint/2010/main" val="2800275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0039" y="4626229"/>
            <a:ext cx="9792415" cy="1429864"/>
          </a:xfrm>
        </p:spPr>
        <p:txBody>
          <a:bodyPr anchor="t"/>
          <a:lstStyle>
            <a:lvl1pPr algn="l">
              <a:defRPr sz="3780" b="1" cap="all"/>
            </a:lvl1pPr>
          </a:lstStyle>
          <a:p>
            <a:r>
              <a:rPr lang="da-DK"/>
              <a:t>Click to edit Master title style</a:t>
            </a:r>
            <a:endParaRPr lang="en-US"/>
          </a:p>
        </p:txBody>
      </p:sp>
      <p:sp>
        <p:nvSpPr>
          <p:cNvPr id="3" name="Text Placeholder 2"/>
          <p:cNvSpPr>
            <a:spLocks noGrp="1"/>
          </p:cNvSpPr>
          <p:nvPr>
            <p:ph type="body" idx="1"/>
          </p:nvPr>
        </p:nvSpPr>
        <p:spPr>
          <a:xfrm>
            <a:off x="910039" y="3051377"/>
            <a:ext cx="9792415" cy="1574849"/>
          </a:xfrm>
        </p:spPr>
        <p:txBody>
          <a:bodyPr anchor="b"/>
          <a:lstStyle>
            <a:lvl1pPr marL="0" indent="0">
              <a:buNone/>
              <a:defRPr sz="1890">
                <a:solidFill>
                  <a:schemeClr val="tx1">
                    <a:tint val="75000"/>
                  </a:schemeClr>
                </a:solidFill>
              </a:defRPr>
            </a:lvl1pPr>
            <a:lvl2pPr marL="432008" indent="0">
              <a:buNone/>
              <a:defRPr sz="1701">
                <a:solidFill>
                  <a:schemeClr val="tx1">
                    <a:tint val="75000"/>
                  </a:schemeClr>
                </a:solidFill>
              </a:defRPr>
            </a:lvl2pPr>
            <a:lvl3pPr marL="864017" indent="0">
              <a:buNone/>
              <a:defRPr sz="1512">
                <a:solidFill>
                  <a:schemeClr val="tx1">
                    <a:tint val="75000"/>
                  </a:schemeClr>
                </a:solidFill>
              </a:defRPr>
            </a:lvl3pPr>
            <a:lvl4pPr marL="1296025" indent="0">
              <a:buNone/>
              <a:defRPr sz="1323">
                <a:solidFill>
                  <a:schemeClr val="tx1">
                    <a:tint val="75000"/>
                  </a:schemeClr>
                </a:solidFill>
              </a:defRPr>
            </a:lvl4pPr>
            <a:lvl5pPr marL="1728033" indent="0">
              <a:buNone/>
              <a:defRPr sz="1323">
                <a:solidFill>
                  <a:schemeClr val="tx1">
                    <a:tint val="75000"/>
                  </a:schemeClr>
                </a:solidFill>
              </a:defRPr>
            </a:lvl5pPr>
            <a:lvl6pPr marL="2160041" indent="0">
              <a:buNone/>
              <a:defRPr sz="1323">
                <a:solidFill>
                  <a:schemeClr val="tx1">
                    <a:tint val="75000"/>
                  </a:schemeClr>
                </a:solidFill>
              </a:defRPr>
            </a:lvl6pPr>
            <a:lvl7pPr marL="2592050" indent="0">
              <a:buNone/>
              <a:defRPr sz="1323">
                <a:solidFill>
                  <a:schemeClr val="tx1">
                    <a:tint val="75000"/>
                  </a:schemeClr>
                </a:solidFill>
              </a:defRPr>
            </a:lvl7pPr>
            <a:lvl8pPr marL="3024058" indent="0">
              <a:buNone/>
              <a:defRPr sz="1323">
                <a:solidFill>
                  <a:schemeClr val="tx1">
                    <a:tint val="75000"/>
                  </a:schemeClr>
                </a:solidFill>
              </a:defRPr>
            </a:lvl8pPr>
            <a:lvl9pPr marL="3456066" indent="0">
              <a:buNone/>
              <a:defRPr sz="1323">
                <a:solidFill>
                  <a:schemeClr val="tx1">
                    <a:tint val="75000"/>
                  </a:schemeClr>
                </a:solidFill>
              </a:defRPr>
            </a:lvl9pPr>
          </a:lstStyle>
          <a:p>
            <a:pPr lvl="0"/>
            <a:r>
              <a:rPr lang="da-DK"/>
              <a:t>Click to edit Master text styles</a:t>
            </a:r>
          </a:p>
        </p:txBody>
      </p:sp>
      <p:sp>
        <p:nvSpPr>
          <p:cNvPr id="4" name="Date Placeholder 3"/>
          <p:cNvSpPr>
            <a:spLocks noGrp="1"/>
          </p:cNvSpPr>
          <p:nvPr>
            <p:ph type="dt" sz="half" idx="10"/>
          </p:nvPr>
        </p:nvSpPr>
        <p:spPr/>
        <p:txBody>
          <a:bodyPr/>
          <a:lstStyle>
            <a:lvl1pPr>
              <a:defRPr/>
            </a:lvl1pPr>
          </a:lstStyle>
          <a:p>
            <a:fld id="{34BBB53E-A472-499A-9BA5-2A09070B9D64}" type="datetime1">
              <a:rPr lang="en-US"/>
              <a:pPr/>
              <a:t>11/10/2020</a:t>
            </a:fld>
            <a:endParaRPr lang="en-US"/>
          </a:p>
        </p:txBody>
      </p:sp>
      <p:sp>
        <p:nvSpPr>
          <p:cNvPr id="5" name="Footer Placeholder 4"/>
          <p:cNvSpPr>
            <a:spLocks noGrp="1"/>
          </p:cNvSpPr>
          <p:nvPr>
            <p:ph type="ftr" sz="quarter" idx="11"/>
          </p:nvPr>
        </p:nvSpPr>
        <p:spPr/>
        <p:txBody>
          <a:bodyPr/>
          <a:lstStyle>
            <a:lvl1pPr>
              <a:defRPr/>
            </a:lvl1pPr>
          </a:lstStyle>
          <a:p>
            <a:endParaRPr lang="da-DK"/>
          </a:p>
        </p:txBody>
      </p:sp>
      <p:sp>
        <p:nvSpPr>
          <p:cNvPr id="6" name="Slide Number Placeholder 5"/>
          <p:cNvSpPr>
            <a:spLocks noGrp="1"/>
          </p:cNvSpPr>
          <p:nvPr>
            <p:ph type="sldNum" sz="quarter" idx="12"/>
          </p:nvPr>
        </p:nvSpPr>
        <p:spPr/>
        <p:txBody>
          <a:bodyPr/>
          <a:lstStyle>
            <a:lvl1pPr>
              <a:defRPr/>
            </a:lvl1pPr>
          </a:lstStyle>
          <a:p>
            <a:fld id="{18A72768-15C2-4CDF-A261-B14973D1DB12}" type="slidenum">
              <a:rPr lang="en-US"/>
              <a:pPr/>
              <a:t>‹#›</a:t>
            </a:fld>
            <a:endParaRPr lang="en-US"/>
          </a:p>
        </p:txBody>
      </p:sp>
    </p:spTree>
    <p:extLst>
      <p:ext uri="{BB962C8B-B14F-4D97-AF65-F5344CB8AC3E}">
        <p14:creationId xmlns:p14="http://schemas.microsoft.com/office/powerpoint/2010/main" val="1499020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sz="half" idx="1"/>
          </p:nvPr>
        </p:nvSpPr>
        <p:spPr>
          <a:xfrm>
            <a:off x="576024" y="1679843"/>
            <a:ext cx="5088216" cy="4751214"/>
          </a:xfrm>
        </p:spPr>
        <p:txBody>
          <a:bodyPr/>
          <a:lstStyle>
            <a:lvl1pPr>
              <a:defRPr sz="2646"/>
            </a:lvl1pPr>
            <a:lvl2pPr>
              <a:defRPr sz="2268"/>
            </a:lvl2pPr>
            <a:lvl3pPr>
              <a:defRPr sz="1890"/>
            </a:lvl3pPr>
            <a:lvl4pPr>
              <a:defRPr sz="1701"/>
            </a:lvl4pPr>
            <a:lvl5pPr>
              <a:defRPr sz="1701"/>
            </a:lvl5pPr>
            <a:lvl6pPr>
              <a:defRPr sz="1701"/>
            </a:lvl6pPr>
            <a:lvl7pPr>
              <a:defRPr sz="1701"/>
            </a:lvl7pPr>
            <a:lvl8pPr>
              <a:defRPr sz="1701"/>
            </a:lvl8pPr>
            <a:lvl9pPr>
              <a:defRPr sz="1701"/>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Content Placeholder 3"/>
          <p:cNvSpPr>
            <a:spLocks noGrp="1"/>
          </p:cNvSpPr>
          <p:nvPr>
            <p:ph sz="half" idx="2"/>
          </p:nvPr>
        </p:nvSpPr>
        <p:spPr>
          <a:xfrm>
            <a:off x="5856248" y="1679843"/>
            <a:ext cx="5088216" cy="4751214"/>
          </a:xfrm>
        </p:spPr>
        <p:txBody>
          <a:bodyPr/>
          <a:lstStyle>
            <a:lvl1pPr>
              <a:defRPr sz="2646"/>
            </a:lvl1pPr>
            <a:lvl2pPr>
              <a:defRPr sz="2268"/>
            </a:lvl2pPr>
            <a:lvl3pPr>
              <a:defRPr sz="1890"/>
            </a:lvl3pPr>
            <a:lvl4pPr>
              <a:defRPr sz="1701"/>
            </a:lvl4pPr>
            <a:lvl5pPr>
              <a:defRPr sz="1701"/>
            </a:lvl5pPr>
            <a:lvl6pPr>
              <a:defRPr sz="1701"/>
            </a:lvl6pPr>
            <a:lvl7pPr>
              <a:defRPr sz="1701"/>
            </a:lvl7pPr>
            <a:lvl8pPr>
              <a:defRPr sz="1701"/>
            </a:lvl8pPr>
            <a:lvl9pPr>
              <a:defRPr sz="1701"/>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5" name="Date Placeholder 3"/>
          <p:cNvSpPr>
            <a:spLocks noGrp="1"/>
          </p:cNvSpPr>
          <p:nvPr>
            <p:ph type="dt" sz="half" idx="10"/>
          </p:nvPr>
        </p:nvSpPr>
        <p:spPr/>
        <p:txBody>
          <a:bodyPr/>
          <a:lstStyle>
            <a:lvl1pPr>
              <a:defRPr/>
            </a:lvl1pPr>
          </a:lstStyle>
          <a:p>
            <a:fld id="{9D0A5248-47A2-447C-8090-D86E89666E7A}" type="datetime1">
              <a:rPr lang="en-US"/>
              <a:pPr/>
              <a:t>11/10/2020</a:t>
            </a:fld>
            <a:endParaRPr lang="en-US"/>
          </a:p>
        </p:txBody>
      </p:sp>
      <p:sp>
        <p:nvSpPr>
          <p:cNvPr id="6" name="Footer Placeholder 4"/>
          <p:cNvSpPr>
            <a:spLocks noGrp="1"/>
          </p:cNvSpPr>
          <p:nvPr>
            <p:ph type="ftr" sz="quarter" idx="11"/>
          </p:nvPr>
        </p:nvSpPr>
        <p:spPr/>
        <p:txBody>
          <a:bodyPr/>
          <a:lstStyle>
            <a:lvl1pPr>
              <a:defRPr/>
            </a:lvl1pPr>
          </a:lstStyle>
          <a:p>
            <a:endParaRPr lang="da-DK"/>
          </a:p>
        </p:txBody>
      </p:sp>
      <p:sp>
        <p:nvSpPr>
          <p:cNvPr id="7" name="Slide Number Placeholder 5"/>
          <p:cNvSpPr>
            <a:spLocks noGrp="1"/>
          </p:cNvSpPr>
          <p:nvPr>
            <p:ph type="sldNum" sz="quarter" idx="12"/>
          </p:nvPr>
        </p:nvSpPr>
        <p:spPr/>
        <p:txBody>
          <a:bodyPr/>
          <a:lstStyle>
            <a:lvl1pPr>
              <a:defRPr/>
            </a:lvl1pPr>
          </a:lstStyle>
          <a:p>
            <a:fld id="{9FBDE7C2-FF5D-4435-9F93-857CB94BB3A7}" type="slidenum">
              <a:rPr lang="en-US"/>
              <a:pPr/>
              <a:t>‹#›</a:t>
            </a:fld>
            <a:endParaRPr lang="en-US"/>
          </a:p>
        </p:txBody>
      </p:sp>
    </p:spTree>
    <p:extLst>
      <p:ext uri="{BB962C8B-B14F-4D97-AF65-F5344CB8AC3E}">
        <p14:creationId xmlns:p14="http://schemas.microsoft.com/office/powerpoint/2010/main" val="179199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Click to edit Master title style</a:t>
            </a:r>
            <a:endParaRPr lang="en-US"/>
          </a:p>
        </p:txBody>
      </p:sp>
      <p:sp>
        <p:nvSpPr>
          <p:cNvPr id="3" name="Text Placeholder 2"/>
          <p:cNvSpPr>
            <a:spLocks noGrp="1"/>
          </p:cNvSpPr>
          <p:nvPr>
            <p:ph type="body" idx="1"/>
          </p:nvPr>
        </p:nvSpPr>
        <p:spPr>
          <a:xfrm>
            <a:off x="576025" y="1611513"/>
            <a:ext cx="5090216" cy="671602"/>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da-DK"/>
              <a:t>Click to edit Master text styles</a:t>
            </a:r>
          </a:p>
        </p:txBody>
      </p:sp>
      <p:sp>
        <p:nvSpPr>
          <p:cNvPr id="4" name="Content Placeholder 3"/>
          <p:cNvSpPr>
            <a:spLocks noGrp="1"/>
          </p:cNvSpPr>
          <p:nvPr>
            <p:ph sz="half" idx="2"/>
          </p:nvPr>
        </p:nvSpPr>
        <p:spPr>
          <a:xfrm>
            <a:off x="576025" y="2283115"/>
            <a:ext cx="5090216" cy="4147938"/>
          </a:xfrm>
        </p:spPr>
        <p:txBody>
          <a:bodyPr/>
          <a:lstStyle>
            <a:lvl1pPr>
              <a:defRPr sz="2268"/>
            </a:lvl1pPr>
            <a:lvl2pPr>
              <a:defRPr sz="1890"/>
            </a:lvl2pPr>
            <a:lvl3pPr>
              <a:defRPr sz="1701"/>
            </a:lvl3pPr>
            <a:lvl4pPr>
              <a:defRPr sz="1512"/>
            </a:lvl4pPr>
            <a:lvl5pPr>
              <a:defRPr sz="1512"/>
            </a:lvl5pPr>
            <a:lvl6pPr>
              <a:defRPr sz="1512"/>
            </a:lvl6pPr>
            <a:lvl7pPr>
              <a:defRPr sz="1512"/>
            </a:lvl7pPr>
            <a:lvl8pPr>
              <a:defRPr sz="1512"/>
            </a:lvl8pPr>
            <a:lvl9pPr>
              <a:defRPr sz="1512"/>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5" name="Text Placeholder 4"/>
          <p:cNvSpPr>
            <a:spLocks noGrp="1"/>
          </p:cNvSpPr>
          <p:nvPr>
            <p:ph type="body" sz="quarter" idx="3"/>
          </p:nvPr>
        </p:nvSpPr>
        <p:spPr>
          <a:xfrm>
            <a:off x="5852251" y="1611513"/>
            <a:ext cx="5092215" cy="671602"/>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da-DK"/>
              <a:t>Click to edit Master text styles</a:t>
            </a:r>
          </a:p>
        </p:txBody>
      </p:sp>
      <p:sp>
        <p:nvSpPr>
          <p:cNvPr id="6" name="Content Placeholder 5"/>
          <p:cNvSpPr>
            <a:spLocks noGrp="1"/>
          </p:cNvSpPr>
          <p:nvPr>
            <p:ph sz="quarter" idx="4"/>
          </p:nvPr>
        </p:nvSpPr>
        <p:spPr>
          <a:xfrm>
            <a:off x="5852251" y="2283115"/>
            <a:ext cx="5092215" cy="4147938"/>
          </a:xfrm>
        </p:spPr>
        <p:txBody>
          <a:bodyPr/>
          <a:lstStyle>
            <a:lvl1pPr>
              <a:defRPr sz="2268"/>
            </a:lvl1pPr>
            <a:lvl2pPr>
              <a:defRPr sz="1890"/>
            </a:lvl2pPr>
            <a:lvl3pPr>
              <a:defRPr sz="1701"/>
            </a:lvl3pPr>
            <a:lvl4pPr>
              <a:defRPr sz="1512"/>
            </a:lvl4pPr>
            <a:lvl5pPr>
              <a:defRPr sz="1512"/>
            </a:lvl5pPr>
            <a:lvl6pPr>
              <a:defRPr sz="1512"/>
            </a:lvl6pPr>
            <a:lvl7pPr>
              <a:defRPr sz="1512"/>
            </a:lvl7pPr>
            <a:lvl8pPr>
              <a:defRPr sz="1512"/>
            </a:lvl8pPr>
            <a:lvl9pPr>
              <a:defRPr sz="1512"/>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7" name="Date Placeholder 3"/>
          <p:cNvSpPr>
            <a:spLocks noGrp="1"/>
          </p:cNvSpPr>
          <p:nvPr>
            <p:ph type="dt" sz="half" idx="10"/>
          </p:nvPr>
        </p:nvSpPr>
        <p:spPr/>
        <p:txBody>
          <a:bodyPr/>
          <a:lstStyle>
            <a:lvl1pPr>
              <a:defRPr/>
            </a:lvl1pPr>
          </a:lstStyle>
          <a:p>
            <a:fld id="{41CB3349-24F2-44B8-B14E-C16A3EA7C673}" type="datetime1">
              <a:rPr lang="en-US"/>
              <a:pPr/>
              <a:t>11/10/2020</a:t>
            </a:fld>
            <a:endParaRPr lang="en-US"/>
          </a:p>
        </p:txBody>
      </p:sp>
      <p:sp>
        <p:nvSpPr>
          <p:cNvPr id="8" name="Footer Placeholder 4"/>
          <p:cNvSpPr>
            <a:spLocks noGrp="1"/>
          </p:cNvSpPr>
          <p:nvPr>
            <p:ph type="ftr" sz="quarter" idx="11"/>
          </p:nvPr>
        </p:nvSpPr>
        <p:spPr/>
        <p:txBody>
          <a:bodyPr/>
          <a:lstStyle>
            <a:lvl1pPr>
              <a:defRPr/>
            </a:lvl1pPr>
          </a:lstStyle>
          <a:p>
            <a:endParaRPr lang="da-DK"/>
          </a:p>
        </p:txBody>
      </p:sp>
      <p:sp>
        <p:nvSpPr>
          <p:cNvPr id="9" name="Slide Number Placeholder 5"/>
          <p:cNvSpPr>
            <a:spLocks noGrp="1"/>
          </p:cNvSpPr>
          <p:nvPr>
            <p:ph type="sldNum" sz="quarter" idx="12"/>
          </p:nvPr>
        </p:nvSpPr>
        <p:spPr/>
        <p:txBody>
          <a:bodyPr/>
          <a:lstStyle>
            <a:lvl1pPr>
              <a:defRPr/>
            </a:lvl1pPr>
          </a:lstStyle>
          <a:p>
            <a:fld id="{2C9FFC95-5C9D-4BC3-B996-21D7203503D2}" type="slidenum">
              <a:rPr lang="en-US"/>
              <a:pPr/>
              <a:t>‹#›</a:t>
            </a:fld>
            <a:endParaRPr lang="en-US"/>
          </a:p>
        </p:txBody>
      </p:sp>
    </p:spTree>
    <p:extLst>
      <p:ext uri="{BB962C8B-B14F-4D97-AF65-F5344CB8AC3E}">
        <p14:creationId xmlns:p14="http://schemas.microsoft.com/office/powerpoint/2010/main" val="3128503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4362FCD-95D4-4E88-8576-46D407ED6842}" type="datetime1">
              <a:rPr lang="en-US"/>
              <a:pPr/>
              <a:t>11/10/2020</a:t>
            </a:fld>
            <a:endParaRPr lang="en-US"/>
          </a:p>
        </p:txBody>
      </p:sp>
      <p:sp>
        <p:nvSpPr>
          <p:cNvPr id="4" name="Footer Placeholder 4"/>
          <p:cNvSpPr>
            <a:spLocks noGrp="1"/>
          </p:cNvSpPr>
          <p:nvPr>
            <p:ph type="ftr" sz="quarter" idx="11"/>
          </p:nvPr>
        </p:nvSpPr>
        <p:spPr/>
        <p:txBody>
          <a:bodyPr/>
          <a:lstStyle>
            <a:lvl1pPr>
              <a:defRPr/>
            </a:lvl1pPr>
          </a:lstStyle>
          <a:p>
            <a:endParaRPr lang="da-DK"/>
          </a:p>
        </p:txBody>
      </p:sp>
      <p:sp>
        <p:nvSpPr>
          <p:cNvPr id="5" name="Slide Number Placeholder 5"/>
          <p:cNvSpPr>
            <a:spLocks noGrp="1"/>
          </p:cNvSpPr>
          <p:nvPr>
            <p:ph type="sldNum" sz="quarter" idx="12"/>
          </p:nvPr>
        </p:nvSpPr>
        <p:spPr/>
        <p:txBody>
          <a:bodyPr/>
          <a:lstStyle>
            <a:lvl1pPr>
              <a:defRPr/>
            </a:lvl1pPr>
          </a:lstStyle>
          <a:p>
            <a:fld id="{C355A7E1-41FF-400A-B264-0B4FB5DC123E}" type="slidenum">
              <a:rPr lang="en-US"/>
              <a:pPr/>
              <a:t>‹#›</a:t>
            </a:fld>
            <a:endParaRPr lang="en-US"/>
          </a:p>
        </p:txBody>
      </p:sp>
    </p:spTree>
    <p:extLst>
      <p:ext uri="{BB962C8B-B14F-4D97-AF65-F5344CB8AC3E}">
        <p14:creationId xmlns:p14="http://schemas.microsoft.com/office/powerpoint/2010/main" val="852340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BA146F8-E4C0-4897-9033-35AE1C7D6D8A}" type="datetime1">
              <a:rPr lang="en-US"/>
              <a:pPr/>
              <a:t>11/10/2020</a:t>
            </a:fld>
            <a:endParaRPr lang="en-US"/>
          </a:p>
        </p:txBody>
      </p:sp>
      <p:sp>
        <p:nvSpPr>
          <p:cNvPr id="3" name="Footer Placeholder 4"/>
          <p:cNvSpPr>
            <a:spLocks noGrp="1"/>
          </p:cNvSpPr>
          <p:nvPr>
            <p:ph type="ftr" sz="quarter" idx="11"/>
          </p:nvPr>
        </p:nvSpPr>
        <p:spPr/>
        <p:txBody>
          <a:bodyPr/>
          <a:lstStyle>
            <a:lvl1pPr>
              <a:defRPr/>
            </a:lvl1pPr>
          </a:lstStyle>
          <a:p>
            <a:endParaRPr lang="da-DK"/>
          </a:p>
        </p:txBody>
      </p:sp>
      <p:sp>
        <p:nvSpPr>
          <p:cNvPr id="4" name="Slide Number Placeholder 5"/>
          <p:cNvSpPr>
            <a:spLocks noGrp="1"/>
          </p:cNvSpPr>
          <p:nvPr>
            <p:ph type="sldNum" sz="quarter" idx="12"/>
          </p:nvPr>
        </p:nvSpPr>
        <p:spPr/>
        <p:txBody>
          <a:bodyPr/>
          <a:lstStyle>
            <a:lvl1pPr>
              <a:defRPr/>
            </a:lvl1pPr>
          </a:lstStyle>
          <a:p>
            <a:fld id="{7CCB3D10-6C53-4102-A5ED-16FAD86AE7E8}" type="slidenum">
              <a:rPr lang="en-US"/>
              <a:pPr/>
              <a:t>‹#›</a:t>
            </a:fld>
            <a:endParaRPr lang="en-US"/>
          </a:p>
        </p:txBody>
      </p:sp>
    </p:spTree>
    <p:extLst>
      <p:ext uri="{BB962C8B-B14F-4D97-AF65-F5344CB8AC3E}">
        <p14:creationId xmlns:p14="http://schemas.microsoft.com/office/powerpoint/2010/main" val="38790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ladsholder til tekst 7"/>
          <p:cNvSpPr>
            <a:spLocks noGrp="1"/>
          </p:cNvSpPr>
          <p:nvPr>
            <p:ph type="body" sz="quarter" idx="10"/>
          </p:nvPr>
        </p:nvSpPr>
        <p:spPr>
          <a:xfrm>
            <a:off x="576502" y="6768008"/>
            <a:ext cx="10367962" cy="288032"/>
          </a:xfrm>
        </p:spPr>
        <p:txBody>
          <a:bodyPr/>
          <a:lstStyle>
            <a:lvl1pPr marL="0" indent="0">
              <a:buNone/>
              <a:defRPr sz="1200">
                <a:solidFill>
                  <a:schemeClr val="bg1">
                    <a:lumMod val="75000"/>
                  </a:schemeClr>
                </a:solidFill>
              </a:defRPr>
            </a:lvl1pPr>
          </a:lstStyle>
          <a:p>
            <a:pPr lvl="0"/>
            <a:r>
              <a:rPr lang="en-US"/>
              <a:t>Click to edit Master text styles</a:t>
            </a:r>
          </a:p>
        </p:txBody>
      </p:sp>
    </p:spTree>
    <p:extLst>
      <p:ext uri="{BB962C8B-B14F-4D97-AF65-F5344CB8AC3E}">
        <p14:creationId xmlns:p14="http://schemas.microsoft.com/office/powerpoint/2010/main" val="1315908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026" y="286639"/>
            <a:ext cx="3790161" cy="1219884"/>
          </a:xfrm>
        </p:spPr>
        <p:txBody>
          <a:bodyPr anchor="b"/>
          <a:lstStyle>
            <a:lvl1pPr algn="l">
              <a:defRPr sz="1890" b="1"/>
            </a:lvl1pPr>
          </a:lstStyle>
          <a:p>
            <a:r>
              <a:rPr lang="da-DK"/>
              <a:t>Click to edit Master title style</a:t>
            </a:r>
            <a:endParaRPr lang="en-US"/>
          </a:p>
        </p:txBody>
      </p:sp>
      <p:sp>
        <p:nvSpPr>
          <p:cNvPr id="3" name="Content Placeholder 2"/>
          <p:cNvSpPr>
            <a:spLocks noGrp="1"/>
          </p:cNvSpPr>
          <p:nvPr>
            <p:ph idx="1"/>
          </p:nvPr>
        </p:nvSpPr>
        <p:spPr>
          <a:xfrm>
            <a:off x="4504191" y="286643"/>
            <a:ext cx="6440273" cy="6144414"/>
          </a:xfrm>
        </p:spPr>
        <p:txBody>
          <a:bodyPr/>
          <a:lstStyle>
            <a:lvl1pPr>
              <a:defRPr sz="3024"/>
            </a:lvl1pPr>
            <a:lvl2pPr>
              <a:defRPr sz="2646"/>
            </a:lvl2pPr>
            <a:lvl3pPr>
              <a:defRPr sz="2268"/>
            </a:lvl3pPr>
            <a:lvl4pPr>
              <a:defRPr sz="1890"/>
            </a:lvl4pPr>
            <a:lvl5pPr>
              <a:defRPr sz="1890"/>
            </a:lvl5pPr>
            <a:lvl6pPr>
              <a:defRPr sz="1890"/>
            </a:lvl6pPr>
            <a:lvl7pPr>
              <a:defRPr sz="1890"/>
            </a:lvl7pPr>
            <a:lvl8pPr>
              <a:defRPr sz="1890"/>
            </a:lvl8pPr>
            <a:lvl9pPr>
              <a:defRPr sz="189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Text Placeholder 3"/>
          <p:cNvSpPr>
            <a:spLocks noGrp="1"/>
          </p:cNvSpPr>
          <p:nvPr>
            <p:ph type="body" sz="half" idx="2"/>
          </p:nvPr>
        </p:nvSpPr>
        <p:spPr>
          <a:xfrm>
            <a:off x="576026" y="1506526"/>
            <a:ext cx="3790161" cy="4924531"/>
          </a:xfrm>
        </p:spPr>
        <p:txBody>
          <a:bodyPr/>
          <a:lstStyle>
            <a:lvl1pPr marL="0" indent="0">
              <a:buNone/>
              <a:defRPr sz="1323"/>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da-DK"/>
              <a:t>Click to edit Master text styles</a:t>
            </a:r>
          </a:p>
        </p:txBody>
      </p:sp>
      <p:sp>
        <p:nvSpPr>
          <p:cNvPr id="5" name="Date Placeholder 3"/>
          <p:cNvSpPr>
            <a:spLocks noGrp="1"/>
          </p:cNvSpPr>
          <p:nvPr>
            <p:ph type="dt" sz="half" idx="10"/>
          </p:nvPr>
        </p:nvSpPr>
        <p:spPr/>
        <p:txBody>
          <a:bodyPr/>
          <a:lstStyle>
            <a:lvl1pPr>
              <a:defRPr/>
            </a:lvl1pPr>
          </a:lstStyle>
          <a:p>
            <a:fld id="{90A9A987-93AA-455D-B31C-022BF4367D15}" type="datetime1">
              <a:rPr lang="en-US"/>
              <a:pPr/>
              <a:t>11/10/2020</a:t>
            </a:fld>
            <a:endParaRPr lang="en-US"/>
          </a:p>
        </p:txBody>
      </p:sp>
      <p:sp>
        <p:nvSpPr>
          <p:cNvPr id="6" name="Footer Placeholder 4"/>
          <p:cNvSpPr>
            <a:spLocks noGrp="1"/>
          </p:cNvSpPr>
          <p:nvPr>
            <p:ph type="ftr" sz="quarter" idx="11"/>
          </p:nvPr>
        </p:nvSpPr>
        <p:spPr/>
        <p:txBody>
          <a:bodyPr/>
          <a:lstStyle>
            <a:lvl1pPr>
              <a:defRPr/>
            </a:lvl1pPr>
          </a:lstStyle>
          <a:p>
            <a:endParaRPr lang="da-DK"/>
          </a:p>
        </p:txBody>
      </p:sp>
      <p:sp>
        <p:nvSpPr>
          <p:cNvPr id="7" name="Slide Number Placeholder 5"/>
          <p:cNvSpPr>
            <a:spLocks noGrp="1"/>
          </p:cNvSpPr>
          <p:nvPr>
            <p:ph type="sldNum" sz="quarter" idx="12"/>
          </p:nvPr>
        </p:nvSpPr>
        <p:spPr/>
        <p:txBody>
          <a:bodyPr/>
          <a:lstStyle>
            <a:lvl1pPr>
              <a:defRPr/>
            </a:lvl1pPr>
          </a:lstStyle>
          <a:p>
            <a:fld id="{FBCB61E6-D99F-4A27-B36E-E4F3DDA316E0}" type="slidenum">
              <a:rPr lang="en-US"/>
              <a:pPr/>
              <a:t>‹#›</a:t>
            </a:fld>
            <a:endParaRPr lang="en-US"/>
          </a:p>
        </p:txBody>
      </p:sp>
    </p:spTree>
    <p:extLst>
      <p:ext uri="{BB962C8B-B14F-4D97-AF65-F5344CB8AC3E}">
        <p14:creationId xmlns:p14="http://schemas.microsoft.com/office/powerpoint/2010/main" val="4236941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8096" y="5039519"/>
            <a:ext cx="6912293" cy="594944"/>
          </a:xfrm>
        </p:spPr>
        <p:txBody>
          <a:bodyPr anchor="b"/>
          <a:lstStyle>
            <a:lvl1pPr algn="l">
              <a:defRPr sz="1890" b="1"/>
            </a:lvl1pPr>
          </a:lstStyle>
          <a:p>
            <a:r>
              <a:rPr lang="da-DK"/>
              <a:t>Click to edit Master title style</a:t>
            </a:r>
            <a:endParaRPr lang="en-US"/>
          </a:p>
        </p:txBody>
      </p:sp>
      <p:sp>
        <p:nvSpPr>
          <p:cNvPr id="3" name="Picture Placeholder 2"/>
          <p:cNvSpPr>
            <a:spLocks noGrp="1"/>
          </p:cNvSpPr>
          <p:nvPr>
            <p:ph type="pic" idx="1"/>
          </p:nvPr>
        </p:nvSpPr>
        <p:spPr>
          <a:xfrm>
            <a:off x="2258096" y="643272"/>
            <a:ext cx="6912293" cy="4319588"/>
          </a:xfrm>
        </p:spPr>
        <p:txBody>
          <a:bodyPr rtlCol="0">
            <a:normAutofit/>
          </a:bodyPr>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pPr lvl="0"/>
            <a:endParaRPr lang="en-US" noProof="0"/>
          </a:p>
        </p:txBody>
      </p:sp>
      <p:sp>
        <p:nvSpPr>
          <p:cNvPr id="4" name="Text Placeholder 3"/>
          <p:cNvSpPr>
            <a:spLocks noGrp="1"/>
          </p:cNvSpPr>
          <p:nvPr>
            <p:ph type="body" sz="half" idx="2"/>
          </p:nvPr>
        </p:nvSpPr>
        <p:spPr>
          <a:xfrm>
            <a:off x="2258096" y="5634463"/>
            <a:ext cx="6912293" cy="844919"/>
          </a:xfrm>
        </p:spPr>
        <p:txBody>
          <a:bodyPr/>
          <a:lstStyle>
            <a:lvl1pPr marL="0" indent="0">
              <a:buNone/>
              <a:defRPr sz="1323"/>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da-DK"/>
              <a:t>Click to edit Master text styles</a:t>
            </a:r>
          </a:p>
        </p:txBody>
      </p:sp>
      <p:sp>
        <p:nvSpPr>
          <p:cNvPr id="5" name="Date Placeholder 3"/>
          <p:cNvSpPr>
            <a:spLocks noGrp="1"/>
          </p:cNvSpPr>
          <p:nvPr>
            <p:ph type="dt" sz="half" idx="10"/>
          </p:nvPr>
        </p:nvSpPr>
        <p:spPr/>
        <p:txBody>
          <a:bodyPr/>
          <a:lstStyle>
            <a:lvl1pPr>
              <a:defRPr/>
            </a:lvl1pPr>
          </a:lstStyle>
          <a:p>
            <a:fld id="{B822DF14-9449-4EC9-A29C-E1C3EA3EC6A5}" type="datetime1">
              <a:rPr lang="en-US"/>
              <a:pPr/>
              <a:t>11/10/2020</a:t>
            </a:fld>
            <a:endParaRPr lang="en-US"/>
          </a:p>
        </p:txBody>
      </p:sp>
      <p:sp>
        <p:nvSpPr>
          <p:cNvPr id="6" name="Footer Placeholder 4"/>
          <p:cNvSpPr>
            <a:spLocks noGrp="1"/>
          </p:cNvSpPr>
          <p:nvPr>
            <p:ph type="ftr" sz="quarter" idx="11"/>
          </p:nvPr>
        </p:nvSpPr>
        <p:spPr/>
        <p:txBody>
          <a:bodyPr/>
          <a:lstStyle>
            <a:lvl1pPr>
              <a:defRPr/>
            </a:lvl1pPr>
          </a:lstStyle>
          <a:p>
            <a:endParaRPr lang="da-DK"/>
          </a:p>
        </p:txBody>
      </p:sp>
      <p:sp>
        <p:nvSpPr>
          <p:cNvPr id="7" name="Slide Number Placeholder 5"/>
          <p:cNvSpPr>
            <a:spLocks noGrp="1"/>
          </p:cNvSpPr>
          <p:nvPr>
            <p:ph type="sldNum" sz="quarter" idx="12"/>
          </p:nvPr>
        </p:nvSpPr>
        <p:spPr/>
        <p:txBody>
          <a:bodyPr/>
          <a:lstStyle>
            <a:lvl1pPr>
              <a:defRPr/>
            </a:lvl1pPr>
          </a:lstStyle>
          <a:p>
            <a:fld id="{FE50022F-F623-4C8B-8F3A-20E2F86D5989}" type="slidenum">
              <a:rPr lang="en-US"/>
              <a:pPr/>
              <a:t>‹#›</a:t>
            </a:fld>
            <a:endParaRPr lang="en-US"/>
          </a:p>
        </p:txBody>
      </p:sp>
    </p:spTree>
    <p:extLst>
      <p:ext uri="{BB962C8B-B14F-4D97-AF65-F5344CB8AC3E}">
        <p14:creationId xmlns:p14="http://schemas.microsoft.com/office/powerpoint/2010/main" val="201475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10"/>
          </p:nvPr>
        </p:nvSpPr>
        <p:spPr/>
        <p:txBody>
          <a:bodyPr/>
          <a:lstStyle>
            <a:lvl1pPr>
              <a:defRPr/>
            </a:lvl1pPr>
          </a:lstStyle>
          <a:p>
            <a:fld id="{E452FAC8-B8C4-45BC-BC65-053DE6224308}" type="datetime1">
              <a:rPr lang="en-US"/>
              <a:pPr/>
              <a:t>11/10/2020</a:t>
            </a:fld>
            <a:endParaRPr lang="en-US"/>
          </a:p>
        </p:txBody>
      </p:sp>
      <p:sp>
        <p:nvSpPr>
          <p:cNvPr id="5" name="Footer Placeholder 4"/>
          <p:cNvSpPr>
            <a:spLocks noGrp="1"/>
          </p:cNvSpPr>
          <p:nvPr>
            <p:ph type="ftr" sz="quarter" idx="11"/>
          </p:nvPr>
        </p:nvSpPr>
        <p:spPr/>
        <p:txBody>
          <a:bodyPr/>
          <a:lstStyle>
            <a:lvl1pPr>
              <a:defRPr/>
            </a:lvl1pPr>
          </a:lstStyle>
          <a:p>
            <a:endParaRPr lang="da-DK"/>
          </a:p>
        </p:txBody>
      </p:sp>
      <p:sp>
        <p:nvSpPr>
          <p:cNvPr id="6" name="Slide Number Placeholder 5"/>
          <p:cNvSpPr>
            <a:spLocks noGrp="1"/>
          </p:cNvSpPr>
          <p:nvPr>
            <p:ph type="sldNum" sz="quarter" idx="12"/>
          </p:nvPr>
        </p:nvSpPr>
        <p:spPr/>
        <p:txBody>
          <a:bodyPr/>
          <a:lstStyle>
            <a:lvl1pPr>
              <a:defRPr/>
            </a:lvl1pPr>
          </a:lstStyle>
          <a:p>
            <a:fld id="{9FB723A0-1C7E-435A-9492-F3D154E06350}" type="slidenum">
              <a:rPr lang="en-US"/>
              <a:pPr/>
              <a:t>‹#›</a:t>
            </a:fld>
            <a:endParaRPr lang="en-US"/>
          </a:p>
        </p:txBody>
      </p:sp>
    </p:spTree>
    <p:extLst>
      <p:ext uri="{BB962C8B-B14F-4D97-AF65-F5344CB8AC3E}">
        <p14:creationId xmlns:p14="http://schemas.microsoft.com/office/powerpoint/2010/main" val="5603444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354" y="288310"/>
            <a:ext cx="2592110" cy="6142747"/>
          </a:xfrm>
        </p:spPr>
        <p:txBody>
          <a:bodyPr vert="eaVert"/>
          <a:lstStyle/>
          <a:p>
            <a:r>
              <a:rPr lang="da-DK"/>
              <a:t>Click to edit Master title style</a:t>
            </a:r>
            <a:endParaRPr lang="en-US"/>
          </a:p>
        </p:txBody>
      </p:sp>
      <p:sp>
        <p:nvSpPr>
          <p:cNvPr id="3" name="Vertical Text Placeholder 2"/>
          <p:cNvSpPr>
            <a:spLocks noGrp="1"/>
          </p:cNvSpPr>
          <p:nvPr>
            <p:ph type="body" orient="vert" idx="1"/>
          </p:nvPr>
        </p:nvSpPr>
        <p:spPr>
          <a:xfrm>
            <a:off x="576025" y="288310"/>
            <a:ext cx="7584321" cy="6142747"/>
          </a:xfrm>
        </p:spPr>
        <p:txBody>
          <a:bodyPr vert="eaVert"/>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10"/>
          </p:nvPr>
        </p:nvSpPr>
        <p:spPr/>
        <p:txBody>
          <a:bodyPr/>
          <a:lstStyle>
            <a:lvl1pPr>
              <a:defRPr/>
            </a:lvl1pPr>
          </a:lstStyle>
          <a:p>
            <a:fld id="{51C59B1C-05E4-40F0-9DBB-A7E450896D15}" type="datetime1">
              <a:rPr lang="en-US"/>
              <a:pPr/>
              <a:t>11/10/2020</a:t>
            </a:fld>
            <a:endParaRPr lang="en-US"/>
          </a:p>
        </p:txBody>
      </p:sp>
      <p:sp>
        <p:nvSpPr>
          <p:cNvPr id="5" name="Footer Placeholder 4"/>
          <p:cNvSpPr>
            <a:spLocks noGrp="1"/>
          </p:cNvSpPr>
          <p:nvPr>
            <p:ph type="ftr" sz="quarter" idx="11"/>
          </p:nvPr>
        </p:nvSpPr>
        <p:spPr/>
        <p:txBody>
          <a:bodyPr/>
          <a:lstStyle>
            <a:lvl1pPr>
              <a:defRPr/>
            </a:lvl1pPr>
          </a:lstStyle>
          <a:p>
            <a:endParaRPr lang="da-DK"/>
          </a:p>
        </p:txBody>
      </p:sp>
      <p:sp>
        <p:nvSpPr>
          <p:cNvPr id="6" name="Slide Number Placeholder 5"/>
          <p:cNvSpPr>
            <a:spLocks noGrp="1"/>
          </p:cNvSpPr>
          <p:nvPr>
            <p:ph type="sldNum" sz="quarter" idx="12"/>
          </p:nvPr>
        </p:nvSpPr>
        <p:spPr/>
        <p:txBody>
          <a:bodyPr/>
          <a:lstStyle>
            <a:lvl1pPr>
              <a:defRPr/>
            </a:lvl1pPr>
          </a:lstStyle>
          <a:p>
            <a:fld id="{29BC7813-D2FC-4239-BE53-2358F8A60024}" type="slidenum">
              <a:rPr lang="en-US"/>
              <a:pPr/>
              <a:t>‹#›</a:t>
            </a:fld>
            <a:endParaRPr lang="en-US"/>
          </a:p>
        </p:txBody>
      </p:sp>
    </p:spTree>
    <p:extLst>
      <p:ext uri="{BB962C8B-B14F-4D97-AF65-F5344CB8AC3E}">
        <p14:creationId xmlns:p14="http://schemas.microsoft.com/office/powerpoint/2010/main" val="21515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910039" y="4626229"/>
            <a:ext cx="9792415" cy="1429864"/>
          </a:xfrm>
        </p:spPr>
        <p:txBody>
          <a:bodyPr anchor="t"/>
          <a:lstStyle>
            <a:lvl1pPr algn="l">
              <a:defRPr sz="3780" b="1" cap="all"/>
            </a:lvl1pPr>
          </a:lstStyle>
          <a:p>
            <a:r>
              <a:rPr lang="en-US"/>
              <a:t>Click to edit Master title style</a:t>
            </a:r>
          </a:p>
        </p:txBody>
      </p:sp>
      <p:sp>
        <p:nvSpPr>
          <p:cNvPr id="3" name="Text Placeholder 2"/>
          <p:cNvSpPr>
            <a:spLocks noGrp="1"/>
          </p:cNvSpPr>
          <p:nvPr>
            <p:ph type="body" idx="1"/>
          </p:nvPr>
        </p:nvSpPr>
        <p:spPr>
          <a:xfrm>
            <a:off x="910039" y="3051377"/>
            <a:ext cx="9792415" cy="1574849"/>
          </a:xfrm>
        </p:spPr>
        <p:txBody>
          <a:bodyPr anchor="b"/>
          <a:lstStyle>
            <a:lvl1pPr marL="0" indent="0">
              <a:buNone/>
              <a:defRPr sz="1890">
                <a:solidFill>
                  <a:schemeClr val="tx1">
                    <a:tint val="75000"/>
                  </a:schemeClr>
                </a:solidFill>
              </a:defRPr>
            </a:lvl1pPr>
            <a:lvl2pPr marL="432008" indent="0">
              <a:buNone/>
              <a:defRPr sz="1701">
                <a:solidFill>
                  <a:schemeClr val="tx1">
                    <a:tint val="75000"/>
                  </a:schemeClr>
                </a:solidFill>
              </a:defRPr>
            </a:lvl2pPr>
            <a:lvl3pPr marL="864017" indent="0">
              <a:buNone/>
              <a:defRPr sz="1512">
                <a:solidFill>
                  <a:schemeClr val="tx1">
                    <a:tint val="75000"/>
                  </a:schemeClr>
                </a:solidFill>
              </a:defRPr>
            </a:lvl3pPr>
            <a:lvl4pPr marL="1296025" indent="0">
              <a:buNone/>
              <a:defRPr sz="1323">
                <a:solidFill>
                  <a:schemeClr val="tx1">
                    <a:tint val="75000"/>
                  </a:schemeClr>
                </a:solidFill>
              </a:defRPr>
            </a:lvl4pPr>
            <a:lvl5pPr marL="1728033" indent="0">
              <a:buNone/>
              <a:defRPr sz="1323">
                <a:solidFill>
                  <a:schemeClr val="tx1">
                    <a:tint val="75000"/>
                  </a:schemeClr>
                </a:solidFill>
              </a:defRPr>
            </a:lvl5pPr>
            <a:lvl6pPr marL="2160041" indent="0">
              <a:buNone/>
              <a:defRPr sz="1323">
                <a:solidFill>
                  <a:schemeClr val="tx1">
                    <a:tint val="75000"/>
                  </a:schemeClr>
                </a:solidFill>
              </a:defRPr>
            </a:lvl6pPr>
            <a:lvl7pPr marL="2592050" indent="0">
              <a:buNone/>
              <a:defRPr sz="1323">
                <a:solidFill>
                  <a:schemeClr val="tx1">
                    <a:tint val="75000"/>
                  </a:schemeClr>
                </a:solidFill>
              </a:defRPr>
            </a:lvl7pPr>
            <a:lvl8pPr marL="3024058" indent="0">
              <a:buNone/>
              <a:defRPr sz="1323">
                <a:solidFill>
                  <a:schemeClr val="tx1">
                    <a:tint val="75000"/>
                  </a:schemeClr>
                </a:solidFill>
              </a:defRPr>
            </a:lvl8pPr>
            <a:lvl9pPr marL="3456066" indent="0">
              <a:buNone/>
              <a:defRPr sz="132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548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6024" y="1679843"/>
            <a:ext cx="5088216" cy="4751214"/>
          </a:xfrm>
        </p:spPr>
        <p:txBody>
          <a:bodyPr/>
          <a:lstStyle>
            <a:lvl1pPr>
              <a:defRPr sz="2646"/>
            </a:lvl1pPr>
            <a:lvl2pPr>
              <a:defRPr sz="2268"/>
            </a:lvl2pPr>
            <a:lvl3pPr>
              <a:defRPr sz="1890"/>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56248" y="1679843"/>
            <a:ext cx="5088216" cy="4751214"/>
          </a:xfrm>
        </p:spPr>
        <p:txBody>
          <a:bodyPr/>
          <a:lstStyle>
            <a:lvl1pPr>
              <a:defRPr sz="2646"/>
            </a:lvl1pPr>
            <a:lvl2pPr>
              <a:defRPr sz="2268"/>
            </a:lvl2pPr>
            <a:lvl3pPr>
              <a:defRPr sz="1890"/>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744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6025" y="1611513"/>
            <a:ext cx="5090216" cy="671602"/>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4" name="Content Placeholder 3"/>
          <p:cNvSpPr>
            <a:spLocks noGrp="1"/>
          </p:cNvSpPr>
          <p:nvPr>
            <p:ph sz="half" idx="2"/>
          </p:nvPr>
        </p:nvSpPr>
        <p:spPr>
          <a:xfrm>
            <a:off x="576025" y="2283115"/>
            <a:ext cx="5090216" cy="4147938"/>
          </a:xfrm>
        </p:spPr>
        <p:txBody>
          <a:bodyPr/>
          <a:lstStyle>
            <a:lvl1pPr>
              <a:defRPr sz="2268"/>
            </a:lvl1pPr>
            <a:lvl2pPr>
              <a:defRPr sz="1890"/>
            </a:lvl2pPr>
            <a:lvl3pPr>
              <a:defRPr sz="1701"/>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52251" y="1611513"/>
            <a:ext cx="5092215" cy="671602"/>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6" name="Content Placeholder 5"/>
          <p:cNvSpPr>
            <a:spLocks noGrp="1"/>
          </p:cNvSpPr>
          <p:nvPr>
            <p:ph sz="quarter" idx="4"/>
          </p:nvPr>
        </p:nvSpPr>
        <p:spPr>
          <a:xfrm>
            <a:off x="5852251" y="2283115"/>
            <a:ext cx="5092215" cy="4147938"/>
          </a:xfrm>
        </p:spPr>
        <p:txBody>
          <a:bodyPr/>
          <a:lstStyle>
            <a:lvl1pPr>
              <a:defRPr sz="2268"/>
            </a:lvl1pPr>
            <a:lvl2pPr>
              <a:defRPr sz="1890"/>
            </a:lvl2pPr>
            <a:lvl3pPr>
              <a:defRPr sz="1701"/>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34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304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24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576026" y="286639"/>
            <a:ext cx="3790161" cy="1219884"/>
          </a:xfrm>
        </p:spPr>
        <p:txBody>
          <a:bodyPr anchor="b"/>
          <a:lstStyle>
            <a:lvl1pPr algn="l">
              <a:defRPr sz="1890" b="1"/>
            </a:lvl1pPr>
          </a:lstStyle>
          <a:p>
            <a:r>
              <a:rPr lang="en-US"/>
              <a:t>Click to edit Master title style</a:t>
            </a:r>
          </a:p>
        </p:txBody>
      </p:sp>
      <p:sp>
        <p:nvSpPr>
          <p:cNvPr id="3" name="Content Placeholder 2"/>
          <p:cNvSpPr>
            <a:spLocks noGrp="1"/>
          </p:cNvSpPr>
          <p:nvPr>
            <p:ph idx="1"/>
          </p:nvPr>
        </p:nvSpPr>
        <p:spPr>
          <a:xfrm>
            <a:off x="4504191" y="286643"/>
            <a:ext cx="6440273" cy="6144414"/>
          </a:xfrm>
        </p:spPr>
        <p:txBody>
          <a:bodyPr/>
          <a:lstStyle>
            <a:lvl1pPr>
              <a:defRPr sz="3024"/>
            </a:lvl1pPr>
            <a:lvl2pPr>
              <a:defRPr sz="2646"/>
            </a:lvl2pPr>
            <a:lvl3pPr>
              <a:defRPr sz="2268"/>
            </a:lvl3pPr>
            <a:lvl4pPr>
              <a:defRPr sz="1890"/>
            </a:lvl4pPr>
            <a:lvl5pPr>
              <a:defRPr sz="1890"/>
            </a:lvl5pPr>
            <a:lvl6pPr>
              <a:defRPr sz="1890"/>
            </a:lvl6pPr>
            <a:lvl7pPr>
              <a:defRPr sz="1890"/>
            </a:lvl7pPr>
            <a:lvl8pPr>
              <a:defRPr sz="1890"/>
            </a:lvl8pPr>
            <a:lvl9pPr>
              <a:defRPr sz="18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026" y="1506526"/>
            <a:ext cx="3790161" cy="4924531"/>
          </a:xfrm>
        </p:spPr>
        <p:txBody>
          <a:bodyPr/>
          <a:lstStyle>
            <a:lvl1pPr marL="0" indent="0">
              <a:buNone/>
              <a:defRPr sz="1323"/>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a:t>Click to edit Master text styles</a:t>
            </a:r>
          </a:p>
        </p:txBody>
      </p:sp>
    </p:spTree>
    <p:extLst>
      <p:ext uri="{BB962C8B-B14F-4D97-AF65-F5344CB8AC3E}">
        <p14:creationId xmlns:p14="http://schemas.microsoft.com/office/powerpoint/2010/main" val="1608778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2258096" y="5039519"/>
            <a:ext cx="6912293" cy="594944"/>
          </a:xfrm>
        </p:spPr>
        <p:txBody>
          <a:bodyPr anchor="b"/>
          <a:lstStyle>
            <a:lvl1pPr algn="l">
              <a:defRPr sz="1890" b="1"/>
            </a:lvl1pPr>
          </a:lstStyle>
          <a:p>
            <a:r>
              <a:rPr lang="en-US"/>
              <a:t>Click to edit Master title style</a:t>
            </a:r>
          </a:p>
        </p:txBody>
      </p:sp>
      <p:sp>
        <p:nvSpPr>
          <p:cNvPr id="3" name="Picture Placeholder 2"/>
          <p:cNvSpPr>
            <a:spLocks noGrp="1"/>
          </p:cNvSpPr>
          <p:nvPr>
            <p:ph type="pic" idx="1"/>
          </p:nvPr>
        </p:nvSpPr>
        <p:spPr>
          <a:xfrm>
            <a:off x="2258096" y="643272"/>
            <a:ext cx="6912293" cy="4319588"/>
          </a:xfrm>
        </p:spPr>
        <p:txBody>
          <a:bodyPr rtlCol="0">
            <a:normAutofit/>
          </a:bodyPr>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pPr lvl="0"/>
            <a:r>
              <a:rPr lang="en-US" noProof="0"/>
              <a:t>Click icon to add picture</a:t>
            </a:r>
          </a:p>
        </p:txBody>
      </p:sp>
      <p:sp>
        <p:nvSpPr>
          <p:cNvPr id="4" name="Text Placeholder 3"/>
          <p:cNvSpPr>
            <a:spLocks noGrp="1"/>
          </p:cNvSpPr>
          <p:nvPr>
            <p:ph type="body" sz="half" idx="2"/>
          </p:nvPr>
        </p:nvSpPr>
        <p:spPr>
          <a:xfrm>
            <a:off x="2258096" y="5634463"/>
            <a:ext cx="6912293" cy="844919"/>
          </a:xfrm>
        </p:spPr>
        <p:txBody>
          <a:bodyPr/>
          <a:lstStyle>
            <a:lvl1pPr marL="0" indent="0">
              <a:buNone/>
              <a:defRPr sz="1323"/>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a:t>Click to edit Master text styles</a:t>
            </a:r>
          </a:p>
        </p:txBody>
      </p:sp>
    </p:spTree>
    <p:extLst>
      <p:ext uri="{BB962C8B-B14F-4D97-AF65-F5344CB8AC3E}">
        <p14:creationId xmlns:p14="http://schemas.microsoft.com/office/powerpoint/2010/main" val="331320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1520488" cy="719931"/>
          </a:xfrm>
          <a:prstGeom prst="rect">
            <a:avLst/>
          </a:prstGeom>
          <a:solidFill>
            <a:srgbClr val="D52B1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da-DK">
              <a:solidFill>
                <a:srgbClr val="FFFFFF"/>
              </a:solidFill>
              <a:ea typeface="ヒラギノ角ゴ Pro W3" charset="-128"/>
            </a:endParaRPr>
          </a:p>
        </p:txBody>
      </p:sp>
      <p:sp>
        <p:nvSpPr>
          <p:cNvPr id="1028" name="Text Placeholder 2"/>
          <p:cNvSpPr>
            <a:spLocks noGrp="1"/>
          </p:cNvSpPr>
          <p:nvPr>
            <p:ph type="body" idx="1"/>
          </p:nvPr>
        </p:nvSpPr>
        <p:spPr bwMode="auto">
          <a:xfrm>
            <a:off x="576025" y="1679840"/>
            <a:ext cx="10368439" cy="479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Date Placeholder 3"/>
          <p:cNvSpPr>
            <a:spLocks noGrp="1"/>
          </p:cNvSpPr>
          <p:nvPr>
            <p:ph type="dt" sz="half" idx="2"/>
          </p:nvPr>
        </p:nvSpPr>
        <p:spPr>
          <a:xfrm>
            <a:off x="576024" y="6672700"/>
            <a:ext cx="1151773" cy="383297"/>
          </a:xfrm>
          <a:prstGeom prst="rect">
            <a:avLst/>
          </a:prstGeom>
        </p:spPr>
        <p:txBody>
          <a:bodyPr vert="horz" wrap="square" lIns="91440" tIns="45720" rIns="91440" bIns="45720" numCol="1" anchor="ctr" anchorCtr="0" compatLnSpc="1">
            <a:prstTxWarp prst="textNoShape">
              <a:avLst/>
            </a:prstTxWarp>
          </a:bodyPr>
          <a:lstStyle>
            <a:lvl1pPr>
              <a:defRPr sz="1134">
                <a:solidFill>
                  <a:srgbClr val="262626"/>
                </a:solidFill>
                <a:cs typeface="Arial" pitchFamily="34" charset="0"/>
              </a:defRPr>
            </a:lvl1pPr>
          </a:lstStyle>
          <a:p>
            <a:fld id="{89DA6B5C-9C08-4A7D-B41E-51B30AF63073}" type="datetime1">
              <a:rPr lang="en-US"/>
              <a:pPr/>
              <a:t>11/10/2020</a:t>
            </a:fld>
            <a:endParaRPr lang="en-US"/>
          </a:p>
        </p:txBody>
      </p:sp>
      <p:sp>
        <p:nvSpPr>
          <p:cNvPr id="6" name="Slide Number Placeholder 5"/>
          <p:cNvSpPr>
            <a:spLocks noGrp="1"/>
          </p:cNvSpPr>
          <p:nvPr>
            <p:ph type="sldNum" sz="quarter" idx="4"/>
          </p:nvPr>
        </p:nvSpPr>
        <p:spPr>
          <a:xfrm>
            <a:off x="9792692" y="6672700"/>
            <a:ext cx="1151772" cy="383297"/>
          </a:xfrm>
          <a:prstGeom prst="rect">
            <a:avLst/>
          </a:prstGeom>
        </p:spPr>
        <p:txBody>
          <a:bodyPr vert="horz" wrap="square" lIns="91440" tIns="45720" rIns="91440" bIns="45720" numCol="1" anchor="ctr" anchorCtr="0" compatLnSpc="1">
            <a:prstTxWarp prst="textNoShape">
              <a:avLst/>
            </a:prstTxWarp>
          </a:bodyPr>
          <a:lstStyle>
            <a:lvl1pPr algn="r">
              <a:defRPr sz="1134">
                <a:solidFill>
                  <a:srgbClr val="262626"/>
                </a:solidFill>
                <a:cs typeface="Arial" pitchFamily="34" charset="0"/>
              </a:defRPr>
            </a:lvl1pPr>
          </a:lstStyle>
          <a:p>
            <a:fld id="{BFCA7AF1-044F-43E0-A378-263F640F03DE}" type="slidenum">
              <a:rPr lang="en-US"/>
              <a:pPr/>
              <a:t>‹#›</a:t>
            </a:fld>
            <a:endParaRPr lang="en-US"/>
          </a:p>
        </p:txBody>
      </p:sp>
      <p:pic>
        <p:nvPicPr>
          <p:cNvPr id="2" name="Billed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847596" y="-1"/>
            <a:ext cx="2672892" cy="719931"/>
          </a:xfrm>
          <a:prstGeom prst="rect">
            <a:avLst/>
          </a:prstGeom>
        </p:spPr>
      </p:pic>
      <p:sp>
        <p:nvSpPr>
          <p:cNvPr id="1027" name="Title Placeholder 1"/>
          <p:cNvSpPr>
            <a:spLocks noGrp="1"/>
          </p:cNvSpPr>
          <p:nvPr>
            <p:ph type="title"/>
          </p:nvPr>
        </p:nvSpPr>
        <p:spPr bwMode="auto">
          <a:xfrm>
            <a:off x="576025" y="719931"/>
            <a:ext cx="10368439" cy="768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t>Klik for at redigere i master</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3" r:id="rId12"/>
  </p:sldLayoutIdLst>
  <p:txStyles>
    <p:titleStyle>
      <a:lvl1pPr algn="ctr" defTabSz="432008" rtl="0" eaLnBrk="1" fontAlgn="base" hangingPunct="1">
        <a:spcBef>
          <a:spcPct val="0"/>
        </a:spcBef>
        <a:spcAft>
          <a:spcPct val="0"/>
        </a:spcAft>
        <a:defRPr sz="4158" kern="1200">
          <a:solidFill>
            <a:schemeClr val="tx1"/>
          </a:solidFill>
          <a:latin typeface="Arial"/>
          <a:ea typeface="ヒラギノ角ゴ Pro W3" charset="-128"/>
          <a:cs typeface="Arial"/>
        </a:defRPr>
      </a:lvl1pPr>
      <a:lvl2pPr algn="ctr" defTabSz="432008" rtl="0" eaLnBrk="1" fontAlgn="base" hangingPunct="1">
        <a:spcBef>
          <a:spcPct val="0"/>
        </a:spcBef>
        <a:spcAft>
          <a:spcPct val="0"/>
        </a:spcAft>
        <a:defRPr sz="4158">
          <a:solidFill>
            <a:schemeClr val="tx1"/>
          </a:solidFill>
          <a:latin typeface="Arial" pitchFamily="34" charset="0"/>
          <a:ea typeface="ヒラギノ角ゴ Pro W3" charset="-128"/>
        </a:defRPr>
      </a:lvl2pPr>
      <a:lvl3pPr algn="ctr" defTabSz="432008" rtl="0" eaLnBrk="1" fontAlgn="base" hangingPunct="1">
        <a:spcBef>
          <a:spcPct val="0"/>
        </a:spcBef>
        <a:spcAft>
          <a:spcPct val="0"/>
        </a:spcAft>
        <a:defRPr sz="4158">
          <a:solidFill>
            <a:schemeClr val="tx1"/>
          </a:solidFill>
          <a:latin typeface="Arial" pitchFamily="34" charset="0"/>
          <a:ea typeface="ヒラギノ角ゴ Pro W3" charset="-128"/>
        </a:defRPr>
      </a:lvl3pPr>
      <a:lvl4pPr algn="ctr" defTabSz="432008" rtl="0" eaLnBrk="1" fontAlgn="base" hangingPunct="1">
        <a:spcBef>
          <a:spcPct val="0"/>
        </a:spcBef>
        <a:spcAft>
          <a:spcPct val="0"/>
        </a:spcAft>
        <a:defRPr sz="4158">
          <a:solidFill>
            <a:schemeClr val="tx1"/>
          </a:solidFill>
          <a:latin typeface="Arial" pitchFamily="34" charset="0"/>
          <a:ea typeface="ヒラギノ角ゴ Pro W3" charset="-128"/>
        </a:defRPr>
      </a:lvl4pPr>
      <a:lvl5pPr algn="ctr" defTabSz="432008" rtl="0" eaLnBrk="1" fontAlgn="base" hangingPunct="1">
        <a:spcBef>
          <a:spcPct val="0"/>
        </a:spcBef>
        <a:spcAft>
          <a:spcPct val="0"/>
        </a:spcAft>
        <a:defRPr sz="4158">
          <a:solidFill>
            <a:schemeClr val="tx1"/>
          </a:solidFill>
          <a:latin typeface="Arial" pitchFamily="34" charset="0"/>
          <a:ea typeface="ヒラギノ角ゴ Pro W3" charset="-128"/>
        </a:defRPr>
      </a:lvl5pPr>
      <a:lvl6pPr marL="432008" algn="ctr" defTabSz="432008" rtl="0" eaLnBrk="1" fontAlgn="base" hangingPunct="1">
        <a:spcBef>
          <a:spcPct val="0"/>
        </a:spcBef>
        <a:spcAft>
          <a:spcPct val="0"/>
        </a:spcAft>
        <a:defRPr sz="4158">
          <a:solidFill>
            <a:schemeClr val="tx1"/>
          </a:solidFill>
          <a:latin typeface="Arial" pitchFamily="34" charset="0"/>
          <a:ea typeface="ヒラギノ角ゴ Pro W3" charset="-128"/>
        </a:defRPr>
      </a:lvl6pPr>
      <a:lvl7pPr marL="864017" algn="ctr" defTabSz="432008" rtl="0" eaLnBrk="1" fontAlgn="base" hangingPunct="1">
        <a:spcBef>
          <a:spcPct val="0"/>
        </a:spcBef>
        <a:spcAft>
          <a:spcPct val="0"/>
        </a:spcAft>
        <a:defRPr sz="4158">
          <a:solidFill>
            <a:schemeClr val="tx1"/>
          </a:solidFill>
          <a:latin typeface="Arial" pitchFamily="34" charset="0"/>
          <a:ea typeface="ヒラギノ角ゴ Pro W3" charset="-128"/>
        </a:defRPr>
      </a:lvl7pPr>
      <a:lvl8pPr marL="1296025" algn="ctr" defTabSz="432008" rtl="0" eaLnBrk="1" fontAlgn="base" hangingPunct="1">
        <a:spcBef>
          <a:spcPct val="0"/>
        </a:spcBef>
        <a:spcAft>
          <a:spcPct val="0"/>
        </a:spcAft>
        <a:defRPr sz="4158">
          <a:solidFill>
            <a:schemeClr val="tx1"/>
          </a:solidFill>
          <a:latin typeface="Arial" pitchFamily="34" charset="0"/>
          <a:ea typeface="ヒラギノ角ゴ Pro W3" charset="-128"/>
        </a:defRPr>
      </a:lvl8pPr>
      <a:lvl9pPr marL="1728033" algn="ctr" defTabSz="432008" rtl="0" eaLnBrk="1" fontAlgn="base" hangingPunct="1">
        <a:spcBef>
          <a:spcPct val="0"/>
        </a:spcBef>
        <a:spcAft>
          <a:spcPct val="0"/>
        </a:spcAft>
        <a:defRPr sz="4158">
          <a:solidFill>
            <a:schemeClr val="tx1"/>
          </a:solidFill>
          <a:latin typeface="Arial" pitchFamily="34" charset="0"/>
          <a:ea typeface="ヒラギノ角ゴ Pro W3" charset="-128"/>
        </a:defRPr>
      </a:lvl9pPr>
    </p:titleStyle>
    <p:bodyStyle>
      <a:lvl1pPr marL="324006" indent="-324006" algn="l" defTabSz="432008" rtl="0" eaLnBrk="1" fontAlgn="base" hangingPunct="1">
        <a:spcBef>
          <a:spcPct val="20000"/>
        </a:spcBef>
        <a:spcAft>
          <a:spcPct val="0"/>
        </a:spcAft>
        <a:buFont typeface="Arial" pitchFamily="34" charset="0"/>
        <a:buChar char="•"/>
        <a:defRPr sz="3024" kern="1200">
          <a:solidFill>
            <a:schemeClr val="tx1"/>
          </a:solidFill>
          <a:latin typeface="Arial"/>
          <a:ea typeface="ヒラギノ角ゴ Pro W3" charset="-128"/>
          <a:cs typeface="Arial"/>
        </a:defRPr>
      </a:lvl1pPr>
      <a:lvl2pPr marL="702013" indent="-270005" algn="l" defTabSz="432008" rtl="0" eaLnBrk="1" fontAlgn="base" hangingPunct="1">
        <a:spcBef>
          <a:spcPct val="20000"/>
        </a:spcBef>
        <a:spcAft>
          <a:spcPct val="0"/>
        </a:spcAft>
        <a:buFont typeface="Arial" pitchFamily="34" charset="0"/>
        <a:buChar char="–"/>
        <a:defRPr sz="2646" kern="1200">
          <a:solidFill>
            <a:schemeClr val="tx1"/>
          </a:solidFill>
          <a:latin typeface="Arial"/>
          <a:ea typeface="ヒラギノ角ゴ Pro W3" charset="-128"/>
          <a:cs typeface="Arial"/>
        </a:defRPr>
      </a:lvl2pPr>
      <a:lvl3pPr marL="1080021" indent="-216004" algn="l" defTabSz="432008" rtl="0" eaLnBrk="1" fontAlgn="base" hangingPunct="1">
        <a:spcBef>
          <a:spcPct val="20000"/>
        </a:spcBef>
        <a:spcAft>
          <a:spcPct val="0"/>
        </a:spcAft>
        <a:buFont typeface="Arial" pitchFamily="34" charset="0"/>
        <a:buChar char="•"/>
        <a:defRPr sz="2268" kern="1200">
          <a:solidFill>
            <a:schemeClr val="tx1"/>
          </a:solidFill>
          <a:latin typeface="Arial"/>
          <a:ea typeface="ヒラギノ角ゴ Pro W3" charset="-128"/>
          <a:cs typeface="Arial"/>
        </a:defRPr>
      </a:lvl3pPr>
      <a:lvl4pPr marL="1512029" indent="-216004" algn="l" defTabSz="432008" rtl="0" eaLnBrk="1" fontAlgn="base" hangingPunct="1">
        <a:spcBef>
          <a:spcPct val="20000"/>
        </a:spcBef>
        <a:spcAft>
          <a:spcPct val="0"/>
        </a:spcAft>
        <a:buFont typeface="Arial" pitchFamily="34" charset="0"/>
        <a:buChar char="–"/>
        <a:defRPr sz="1890" kern="1200">
          <a:solidFill>
            <a:schemeClr val="tx1"/>
          </a:solidFill>
          <a:latin typeface="Arial"/>
          <a:ea typeface="ヒラギノ角ゴ Pro W3" charset="-128"/>
          <a:cs typeface="Arial"/>
        </a:defRPr>
      </a:lvl4pPr>
      <a:lvl5pPr marL="1944037" indent="-216004" algn="l" defTabSz="432008" rtl="0" eaLnBrk="1" fontAlgn="base" hangingPunct="1">
        <a:spcBef>
          <a:spcPct val="20000"/>
        </a:spcBef>
        <a:spcAft>
          <a:spcPct val="0"/>
        </a:spcAft>
        <a:buFont typeface="Arial" pitchFamily="34" charset="0"/>
        <a:buChar char="»"/>
        <a:defRPr sz="1890" kern="1200">
          <a:solidFill>
            <a:schemeClr val="tx1"/>
          </a:solidFill>
          <a:latin typeface="Arial"/>
          <a:ea typeface="ヒラギノ角ゴ Pro W3" charset="-128"/>
          <a:cs typeface="Arial"/>
        </a:defRPr>
      </a:lvl5pPr>
      <a:lvl6pPr marL="2376046" indent="-216004" algn="l" defTabSz="432008" rtl="0" eaLnBrk="1" latinLnBrk="0" hangingPunct="1">
        <a:spcBef>
          <a:spcPct val="20000"/>
        </a:spcBef>
        <a:buFont typeface="Arial"/>
        <a:buChar char="•"/>
        <a:defRPr sz="1890" kern="1200">
          <a:solidFill>
            <a:schemeClr val="tx1"/>
          </a:solidFill>
          <a:latin typeface="+mn-lt"/>
          <a:ea typeface="+mn-ea"/>
          <a:cs typeface="+mn-cs"/>
        </a:defRPr>
      </a:lvl6pPr>
      <a:lvl7pPr marL="2808054" indent="-216004" algn="l" defTabSz="432008" rtl="0" eaLnBrk="1" latinLnBrk="0" hangingPunct="1">
        <a:spcBef>
          <a:spcPct val="20000"/>
        </a:spcBef>
        <a:buFont typeface="Arial"/>
        <a:buChar char="•"/>
        <a:defRPr sz="1890" kern="1200">
          <a:solidFill>
            <a:schemeClr val="tx1"/>
          </a:solidFill>
          <a:latin typeface="+mn-lt"/>
          <a:ea typeface="+mn-ea"/>
          <a:cs typeface="+mn-cs"/>
        </a:defRPr>
      </a:lvl7pPr>
      <a:lvl8pPr marL="3240062" indent="-216004" algn="l" defTabSz="432008" rtl="0" eaLnBrk="1" latinLnBrk="0" hangingPunct="1">
        <a:spcBef>
          <a:spcPct val="20000"/>
        </a:spcBef>
        <a:buFont typeface="Arial"/>
        <a:buChar char="•"/>
        <a:defRPr sz="1890" kern="1200">
          <a:solidFill>
            <a:schemeClr val="tx1"/>
          </a:solidFill>
          <a:latin typeface="+mn-lt"/>
          <a:ea typeface="+mn-ea"/>
          <a:cs typeface="+mn-cs"/>
        </a:defRPr>
      </a:lvl8pPr>
      <a:lvl9pPr marL="3672070" indent="-216004" algn="l" defTabSz="432008" rtl="0" eaLnBrk="1" latinLnBrk="0" hangingPunct="1">
        <a:spcBef>
          <a:spcPct val="20000"/>
        </a:spcBef>
        <a:buFont typeface="Arial"/>
        <a:buChar char="•"/>
        <a:defRPr sz="1890" kern="1200">
          <a:solidFill>
            <a:schemeClr val="tx1"/>
          </a:solidFill>
          <a:latin typeface="+mn-lt"/>
          <a:ea typeface="+mn-ea"/>
          <a:cs typeface="+mn-cs"/>
        </a:defRPr>
      </a:lvl9pPr>
    </p:bodyStyle>
    <p:otherStyle>
      <a:defPPr>
        <a:defRPr lang="en-US"/>
      </a:defPPr>
      <a:lvl1pPr marL="0" algn="l" defTabSz="432008" rtl="0" eaLnBrk="1" latinLnBrk="0" hangingPunct="1">
        <a:defRPr sz="1701" kern="1200">
          <a:solidFill>
            <a:schemeClr val="tx1"/>
          </a:solidFill>
          <a:latin typeface="+mn-lt"/>
          <a:ea typeface="+mn-ea"/>
          <a:cs typeface="+mn-cs"/>
        </a:defRPr>
      </a:lvl1pPr>
      <a:lvl2pPr marL="432008" algn="l" defTabSz="432008" rtl="0" eaLnBrk="1" latinLnBrk="0" hangingPunct="1">
        <a:defRPr sz="1701" kern="1200">
          <a:solidFill>
            <a:schemeClr val="tx1"/>
          </a:solidFill>
          <a:latin typeface="+mn-lt"/>
          <a:ea typeface="+mn-ea"/>
          <a:cs typeface="+mn-cs"/>
        </a:defRPr>
      </a:lvl2pPr>
      <a:lvl3pPr marL="864017" algn="l" defTabSz="432008" rtl="0" eaLnBrk="1" latinLnBrk="0" hangingPunct="1">
        <a:defRPr sz="1701" kern="1200">
          <a:solidFill>
            <a:schemeClr val="tx1"/>
          </a:solidFill>
          <a:latin typeface="+mn-lt"/>
          <a:ea typeface="+mn-ea"/>
          <a:cs typeface="+mn-cs"/>
        </a:defRPr>
      </a:lvl3pPr>
      <a:lvl4pPr marL="1296025" algn="l" defTabSz="432008" rtl="0" eaLnBrk="1" latinLnBrk="0" hangingPunct="1">
        <a:defRPr sz="1701" kern="1200">
          <a:solidFill>
            <a:schemeClr val="tx1"/>
          </a:solidFill>
          <a:latin typeface="+mn-lt"/>
          <a:ea typeface="+mn-ea"/>
          <a:cs typeface="+mn-cs"/>
        </a:defRPr>
      </a:lvl4pPr>
      <a:lvl5pPr marL="1728033" algn="l" defTabSz="432008" rtl="0" eaLnBrk="1" latinLnBrk="0" hangingPunct="1">
        <a:defRPr sz="1701" kern="1200">
          <a:solidFill>
            <a:schemeClr val="tx1"/>
          </a:solidFill>
          <a:latin typeface="+mn-lt"/>
          <a:ea typeface="+mn-ea"/>
          <a:cs typeface="+mn-cs"/>
        </a:defRPr>
      </a:lvl5pPr>
      <a:lvl6pPr marL="2160041" algn="l" defTabSz="432008" rtl="0" eaLnBrk="1" latinLnBrk="0" hangingPunct="1">
        <a:defRPr sz="1701" kern="1200">
          <a:solidFill>
            <a:schemeClr val="tx1"/>
          </a:solidFill>
          <a:latin typeface="+mn-lt"/>
          <a:ea typeface="+mn-ea"/>
          <a:cs typeface="+mn-cs"/>
        </a:defRPr>
      </a:lvl6pPr>
      <a:lvl7pPr marL="2592050" algn="l" defTabSz="432008" rtl="0" eaLnBrk="1" latinLnBrk="0" hangingPunct="1">
        <a:defRPr sz="1701" kern="1200">
          <a:solidFill>
            <a:schemeClr val="tx1"/>
          </a:solidFill>
          <a:latin typeface="+mn-lt"/>
          <a:ea typeface="+mn-ea"/>
          <a:cs typeface="+mn-cs"/>
        </a:defRPr>
      </a:lvl7pPr>
      <a:lvl8pPr marL="3024058" algn="l" defTabSz="432008" rtl="0" eaLnBrk="1" latinLnBrk="0" hangingPunct="1">
        <a:defRPr sz="1701" kern="1200">
          <a:solidFill>
            <a:schemeClr val="tx1"/>
          </a:solidFill>
          <a:latin typeface="+mn-lt"/>
          <a:ea typeface="+mn-ea"/>
          <a:cs typeface="+mn-cs"/>
        </a:defRPr>
      </a:lvl8pPr>
      <a:lvl9pPr marL="3456066" algn="l" defTabSz="432008" rtl="0" eaLnBrk="1" latinLnBrk="0" hangingPunct="1">
        <a:defRPr sz="17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576025" y="288306"/>
            <a:ext cx="10368439" cy="119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t>Click to edit Master title style</a:t>
            </a:r>
            <a:endParaRPr lang="en-US"/>
          </a:p>
        </p:txBody>
      </p:sp>
      <p:sp>
        <p:nvSpPr>
          <p:cNvPr id="13315" name="Text Placeholder 2"/>
          <p:cNvSpPr>
            <a:spLocks noGrp="1"/>
          </p:cNvSpPr>
          <p:nvPr>
            <p:ph type="body" idx="1"/>
          </p:nvPr>
        </p:nvSpPr>
        <p:spPr bwMode="auto">
          <a:xfrm>
            <a:off x="576025" y="1679843"/>
            <a:ext cx="10368439" cy="475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2"/>
          </p:nvPr>
        </p:nvSpPr>
        <p:spPr>
          <a:xfrm>
            <a:off x="576024" y="6672700"/>
            <a:ext cx="2688114" cy="383297"/>
          </a:xfrm>
          <a:prstGeom prst="rect">
            <a:avLst/>
          </a:prstGeom>
        </p:spPr>
        <p:txBody>
          <a:bodyPr vert="horz" wrap="square" lIns="91440" tIns="45720" rIns="91440" bIns="45720" numCol="1" anchor="ctr" anchorCtr="0" compatLnSpc="1">
            <a:prstTxWarp prst="textNoShape">
              <a:avLst/>
            </a:prstTxWarp>
          </a:bodyPr>
          <a:lstStyle>
            <a:lvl1pPr>
              <a:defRPr sz="1134">
                <a:solidFill>
                  <a:srgbClr val="898989"/>
                </a:solidFill>
                <a:latin typeface="Calibri" pitchFamily="34" charset="0"/>
              </a:defRPr>
            </a:lvl1pPr>
          </a:lstStyle>
          <a:p>
            <a:fld id="{807823F0-CB1A-4BBE-94F7-1C3EB70040A7}" type="datetime1">
              <a:rPr lang="en-US"/>
              <a:pPr/>
              <a:t>11/10/2020</a:t>
            </a:fld>
            <a:endParaRPr lang="en-US"/>
          </a:p>
        </p:txBody>
      </p:sp>
      <p:sp>
        <p:nvSpPr>
          <p:cNvPr id="5" name="Footer Placeholder 4"/>
          <p:cNvSpPr>
            <a:spLocks noGrp="1"/>
          </p:cNvSpPr>
          <p:nvPr>
            <p:ph type="ftr" sz="quarter" idx="3"/>
          </p:nvPr>
        </p:nvSpPr>
        <p:spPr>
          <a:xfrm>
            <a:off x="3936167" y="6672700"/>
            <a:ext cx="3648155" cy="383297"/>
          </a:xfrm>
          <a:prstGeom prst="rect">
            <a:avLst/>
          </a:prstGeom>
        </p:spPr>
        <p:txBody>
          <a:bodyPr vert="horz" wrap="square" lIns="91440" tIns="45720" rIns="91440" bIns="45720" numCol="1" anchor="ctr" anchorCtr="0" compatLnSpc="1">
            <a:prstTxWarp prst="textNoShape">
              <a:avLst/>
            </a:prstTxWarp>
          </a:bodyPr>
          <a:lstStyle>
            <a:lvl1pPr algn="ctr">
              <a:defRPr sz="1134">
                <a:solidFill>
                  <a:srgbClr val="898989"/>
                </a:solidFill>
                <a:latin typeface="Calibri" pitchFamily="34" charset="0"/>
              </a:defRPr>
            </a:lvl1pPr>
          </a:lstStyle>
          <a:p>
            <a:endParaRPr lang="da-DK"/>
          </a:p>
        </p:txBody>
      </p:sp>
      <p:sp>
        <p:nvSpPr>
          <p:cNvPr id="6" name="Slide Number Placeholder 5"/>
          <p:cNvSpPr>
            <a:spLocks noGrp="1"/>
          </p:cNvSpPr>
          <p:nvPr>
            <p:ph type="sldNum" sz="quarter" idx="4"/>
          </p:nvPr>
        </p:nvSpPr>
        <p:spPr>
          <a:xfrm>
            <a:off x="8256350" y="6672700"/>
            <a:ext cx="2688114" cy="383297"/>
          </a:xfrm>
          <a:prstGeom prst="rect">
            <a:avLst/>
          </a:prstGeom>
        </p:spPr>
        <p:txBody>
          <a:bodyPr vert="horz" wrap="square" lIns="91440" tIns="45720" rIns="91440" bIns="45720" numCol="1" anchor="ctr" anchorCtr="0" compatLnSpc="1">
            <a:prstTxWarp prst="textNoShape">
              <a:avLst/>
            </a:prstTxWarp>
          </a:bodyPr>
          <a:lstStyle>
            <a:lvl1pPr algn="r">
              <a:defRPr sz="1134">
                <a:solidFill>
                  <a:srgbClr val="898989"/>
                </a:solidFill>
                <a:latin typeface="Calibri" pitchFamily="34" charset="0"/>
              </a:defRPr>
            </a:lvl1pPr>
          </a:lstStyle>
          <a:p>
            <a:fld id="{E838D4EB-800B-4A3B-9553-56A046B6A06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432008" rtl="0" fontAlgn="base">
        <a:spcBef>
          <a:spcPct val="0"/>
        </a:spcBef>
        <a:spcAft>
          <a:spcPct val="0"/>
        </a:spcAft>
        <a:defRPr sz="4158" kern="1200">
          <a:solidFill>
            <a:schemeClr val="tx1"/>
          </a:solidFill>
          <a:latin typeface="Arial"/>
          <a:ea typeface="ヒラギノ角ゴ Pro W3" charset="-128"/>
          <a:cs typeface="Arial"/>
        </a:defRPr>
      </a:lvl1pPr>
      <a:lvl2pPr algn="ctr" defTabSz="432008" rtl="0" fontAlgn="base">
        <a:spcBef>
          <a:spcPct val="0"/>
        </a:spcBef>
        <a:spcAft>
          <a:spcPct val="0"/>
        </a:spcAft>
        <a:defRPr sz="4158">
          <a:solidFill>
            <a:schemeClr val="tx1"/>
          </a:solidFill>
          <a:latin typeface="Arial" pitchFamily="34" charset="0"/>
          <a:ea typeface="ヒラギノ角ゴ Pro W3" charset="-128"/>
        </a:defRPr>
      </a:lvl2pPr>
      <a:lvl3pPr algn="ctr" defTabSz="432008" rtl="0" fontAlgn="base">
        <a:spcBef>
          <a:spcPct val="0"/>
        </a:spcBef>
        <a:spcAft>
          <a:spcPct val="0"/>
        </a:spcAft>
        <a:defRPr sz="4158">
          <a:solidFill>
            <a:schemeClr val="tx1"/>
          </a:solidFill>
          <a:latin typeface="Arial" pitchFamily="34" charset="0"/>
          <a:ea typeface="ヒラギノ角ゴ Pro W3" charset="-128"/>
        </a:defRPr>
      </a:lvl3pPr>
      <a:lvl4pPr algn="ctr" defTabSz="432008" rtl="0" fontAlgn="base">
        <a:spcBef>
          <a:spcPct val="0"/>
        </a:spcBef>
        <a:spcAft>
          <a:spcPct val="0"/>
        </a:spcAft>
        <a:defRPr sz="4158">
          <a:solidFill>
            <a:schemeClr val="tx1"/>
          </a:solidFill>
          <a:latin typeface="Arial" pitchFamily="34" charset="0"/>
          <a:ea typeface="ヒラギノ角ゴ Pro W3" charset="-128"/>
        </a:defRPr>
      </a:lvl4pPr>
      <a:lvl5pPr algn="ctr" defTabSz="432008" rtl="0" fontAlgn="base">
        <a:spcBef>
          <a:spcPct val="0"/>
        </a:spcBef>
        <a:spcAft>
          <a:spcPct val="0"/>
        </a:spcAft>
        <a:defRPr sz="4158">
          <a:solidFill>
            <a:schemeClr val="tx1"/>
          </a:solidFill>
          <a:latin typeface="Arial" pitchFamily="34" charset="0"/>
          <a:ea typeface="ヒラギノ角ゴ Pro W3" charset="-128"/>
        </a:defRPr>
      </a:lvl5pPr>
      <a:lvl6pPr marL="432008" algn="ctr" defTabSz="432008" rtl="0" fontAlgn="base">
        <a:spcBef>
          <a:spcPct val="0"/>
        </a:spcBef>
        <a:spcAft>
          <a:spcPct val="0"/>
        </a:spcAft>
        <a:defRPr sz="4158">
          <a:solidFill>
            <a:schemeClr val="tx1"/>
          </a:solidFill>
          <a:latin typeface="Arial" pitchFamily="34" charset="0"/>
          <a:ea typeface="ヒラギノ角ゴ Pro W3" charset="-128"/>
        </a:defRPr>
      </a:lvl6pPr>
      <a:lvl7pPr marL="864017" algn="ctr" defTabSz="432008" rtl="0" fontAlgn="base">
        <a:spcBef>
          <a:spcPct val="0"/>
        </a:spcBef>
        <a:spcAft>
          <a:spcPct val="0"/>
        </a:spcAft>
        <a:defRPr sz="4158">
          <a:solidFill>
            <a:schemeClr val="tx1"/>
          </a:solidFill>
          <a:latin typeface="Arial" pitchFamily="34" charset="0"/>
          <a:ea typeface="ヒラギノ角ゴ Pro W3" charset="-128"/>
        </a:defRPr>
      </a:lvl7pPr>
      <a:lvl8pPr marL="1296025" algn="ctr" defTabSz="432008" rtl="0" fontAlgn="base">
        <a:spcBef>
          <a:spcPct val="0"/>
        </a:spcBef>
        <a:spcAft>
          <a:spcPct val="0"/>
        </a:spcAft>
        <a:defRPr sz="4158">
          <a:solidFill>
            <a:schemeClr val="tx1"/>
          </a:solidFill>
          <a:latin typeface="Arial" pitchFamily="34" charset="0"/>
          <a:ea typeface="ヒラギノ角ゴ Pro W3" charset="-128"/>
        </a:defRPr>
      </a:lvl8pPr>
      <a:lvl9pPr marL="1728033" algn="ctr" defTabSz="432008" rtl="0" fontAlgn="base">
        <a:spcBef>
          <a:spcPct val="0"/>
        </a:spcBef>
        <a:spcAft>
          <a:spcPct val="0"/>
        </a:spcAft>
        <a:defRPr sz="4158">
          <a:solidFill>
            <a:schemeClr val="tx1"/>
          </a:solidFill>
          <a:latin typeface="Arial" pitchFamily="34" charset="0"/>
          <a:ea typeface="ヒラギノ角ゴ Pro W3" charset="-128"/>
        </a:defRPr>
      </a:lvl9pPr>
    </p:titleStyle>
    <p:bodyStyle>
      <a:lvl1pPr marL="324006" indent="-324006" algn="l" defTabSz="432008" rtl="0" fontAlgn="base">
        <a:spcBef>
          <a:spcPct val="20000"/>
        </a:spcBef>
        <a:spcAft>
          <a:spcPct val="0"/>
        </a:spcAft>
        <a:buFont typeface="Arial" pitchFamily="34" charset="0"/>
        <a:buChar char="•"/>
        <a:defRPr sz="3024" kern="1200">
          <a:solidFill>
            <a:schemeClr val="tx1"/>
          </a:solidFill>
          <a:latin typeface="Arial"/>
          <a:ea typeface="ヒラギノ角ゴ Pro W3" charset="-128"/>
          <a:cs typeface="Arial"/>
        </a:defRPr>
      </a:lvl1pPr>
      <a:lvl2pPr marL="702013" indent="-270005" algn="l" defTabSz="432008" rtl="0" fontAlgn="base">
        <a:spcBef>
          <a:spcPct val="20000"/>
        </a:spcBef>
        <a:spcAft>
          <a:spcPct val="0"/>
        </a:spcAft>
        <a:buFont typeface="Arial" pitchFamily="34" charset="0"/>
        <a:buChar char="–"/>
        <a:defRPr sz="2646" kern="1200">
          <a:solidFill>
            <a:schemeClr val="tx1"/>
          </a:solidFill>
          <a:latin typeface="Arial"/>
          <a:ea typeface="ヒラギノ角ゴ Pro W3" charset="-128"/>
          <a:cs typeface="Arial"/>
        </a:defRPr>
      </a:lvl2pPr>
      <a:lvl3pPr marL="1080021" indent="-216004" algn="l" defTabSz="432008" rtl="0" fontAlgn="base">
        <a:spcBef>
          <a:spcPct val="20000"/>
        </a:spcBef>
        <a:spcAft>
          <a:spcPct val="0"/>
        </a:spcAft>
        <a:buFont typeface="Arial" pitchFamily="34" charset="0"/>
        <a:buChar char="•"/>
        <a:defRPr sz="2268" kern="1200">
          <a:solidFill>
            <a:schemeClr val="tx1"/>
          </a:solidFill>
          <a:latin typeface="Arial"/>
          <a:ea typeface="ヒラギノ角ゴ Pro W3" charset="-128"/>
          <a:cs typeface="Arial"/>
        </a:defRPr>
      </a:lvl3pPr>
      <a:lvl4pPr marL="1512029" indent="-216004" algn="l" defTabSz="432008" rtl="0" fontAlgn="base">
        <a:spcBef>
          <a:spcPct val="20000"/>
        </a:spcBef>
        <a:spcAft>
          <a:spcPct val="0"/>
        </a:spcAft>
        <a:buFont typeface="Arial" pitchFamily="34" charset="0"/>
        <a:buChar char="–"/>
        <a:defRPr sz="1890" kern="1200">
          <a:solidFill>
            <a:schemeClr val="tx1"/>
          </a:solidFill>
          <a:latin typeface="Arial"/>
          <a:ea typeface="ヒラギノ角ゴ Pro W3" charset="-128"/>
          <a:cs typeface="Arial"/>
        </a:defRPr>
      </a:lvl4pPr>
      <a:lvl5pPr marL="1944037" indent="-216004" algn="l" defTabSz="432008" rtl="0" fontAlgn="base">
        <a:spcBef>
          <a:spcPct val="20000"/>
        </a:spcBef>
        <a:spcAft>
          <a:spcPct val="0"/>
        </a:spcAft>
        <a:buFont typeface="Arial" pitchFamily="34" charset="0"/>
        <a:buChar char="»"/>
        <a:defRPr sz="1890" kern="1200">
          <a:solidFill>
            <a:schemeClr val="tx1"/>
          </a:solidFill>
          <a:latin typeface="Arial"/>
          <a:ea typeface="ヒラギノ角ゴ Pro W3" charset="-128"/>
          <a:cs typeface="Arial"/>
        </a:defRPr>
      </a:lvl5pPr>
      <a:lvl6pPr marL="2376046" indent="-216004" algn="l" defTabSz="432008" rtl="0" eaLnBrk="1" latinLnBrk="0" hangingPunct="1">
        <a:spcBef>
          <a:spcPct val="20000"/>
        </a:spcBef>
        <a:buFont typeface="Arial"/>
        <a:buChar char="•"/>
        <a:defRPr sz="1890" kern="1200">
          <a:solidFill>
            <a:schemeClr val="tx1"/>
          </a:solidFill>
          <a:latin typeface="+mn-lt"/>
          <a:ea typeface="+mn-ea"/>
          <a:cs typeface="+mn-cs"/>
        </a:defRPr>
      </a:lvl6pPr>
      <a:lvl7pPr marL="2808054" indent="-216004" algn="l" defTabSz="432008" rtl="0" eaLnBrk="1" latinLnBrk="0" hangingPunct="1">
        <a:spcBef>
          <a:spcPct val="20000"/>
        </a:spcBef>
        <a:buFont typeface="Arial"/>
        <a:buChar char="•"/>
        <a:defRPr sz="1890" kern="1200">
          <a:solidFill>
            <a:schemeClr val="tx1"/>
          </a:solidFill>
          <a:latin typeface="+mn-lt"/>
          <a:ea typeface="+mn-ea"/>
          <a:cs typeface="+mn-cs"/>
        </a:defRPr>
      </a:lvl7pPr>
      <a:lvl8pPr marL="3240062" indent="-216004" algn="l" defTabSz="432008" rtl="0" eaLnBrk="1" latinLnBrk="0" hangingPunct="1">
        <a:spcBef>
          <a:spcPct val="20000"/>
        </a:spcBef>
        <a:buFont typeface="Arial"/>
        <a:buChar char="•"/>
        <a:defRPr sz="1890" kern="1200">
          <a:solidFill>
            <a:schemeClr val="tx1"/>
          </a:solidFill>
          <a:latin typeface="+mn-lt"/>
          <a:ea typeface="+mn-ea"/>
          <a:cs typeface="+mn-cs"/>
        </a:defRPr>
      </a:lvl8pPr>
      <a:lvl9pPr marL="3672070" indent="-216004" algn="l" defTabSz="432008" rtl="0" eaLnBrk="1" latinLnBrk="0" hangingPunct="1">
        <a:spcBef>
          <a:spcPct val="20000"/>
        </a:spcBef>
        <a:buFont typeface="Arial"/>
        <a:buChar char="•"/>
        <a:defRPr sz="1890" kern="1200">
          <a:solidFill>
            <a:schemeClr val="tx1"/>
          </a:solidFill>
          <a:latin typeface="+mn-lt"/>
          <a:ea typeface="+mn-ea"/>
          <a:cs typeface="+mn-cs"/>
        </a:defRPr>
      </a:lvl9pPr>
    </p:bodyStyle>
    <p:otherStyle>
      <a:defPPr>
        <a:defRPr lang="en-US"/>
      </a:defPPr>
      <a:lvl1pPr marL="0" algn="l" defTabSz="432008" rtl="0" eaLnBrk="1" latinLnBrk="0" hangingPunct="1">
        <a:defRPr sz="1701" kern="1200">
          <a:solidFill>
            <a:schemeClr val="tx1"/>
          </a:solidFill>
          <a:latin typeface="+mn-lt"/>
          <a:ea typeface="+mn-ea"/>
          <a:cs typeface="+mn-cs"/>
        </a:defRPr>
      </a:lvl1pPr>
      <a:lvl2pPr marL="432008" algn="l" defTabSz="432008" rtl="0" eaLnBrk="1" latinLnBrk="0" hangingPunct="1">
        <a:defRPr sz="1701" kern="1200">
          <a:solidFill>
            <a:schemeClr val="tx1"/>
          </a:solidFill>
          <a:latin typeface="+mn-lt"/>
          <a:ea typeface="+mn-ea"/>
          <a:cs typeface="+mn-cs"/>
        </a:defRPr>
      </a:lvl2pPr>
      <a:lvl3pPr marL="864017" algn="l" defTabSz="432008" rtl="0" eaLnBrk="1" latinLnBrk="0" hangingPunct="1">
        <a:defRPr sz="1701" kern="1200">
          <a:solidFill>
            <a:schemeClr val="tx1"/>
          </a:solidFill>
          <a:latin typeface="+mn-lt"/>
          <a:ea typeface="+mn-ea"/>
          <a:cs typeface="+mn-cs"/>
        </a:defRPr>
      </a:lvl3pPr>
      <a:lvl4pPr marL="1296025" algn="l" defTabSz="432008" rtl="0" eaLnBrk="1" latinLnBrk="0" hangingPunct="1">
        <a:defRPr sz="1701" kern="1200">
          <a:solidFill>
            <a:schemeClr val="tx1"/>
          </a:solidFill>
          <a:latin typeface="+mn-lt"/>
          <a:ea typeface="+mn-ea"/>
          <a:cs typeface="+mn-cs"/>
        </a:defRPr>
      </a:lvl4pPr>
      <a:lvl5pPr marL="1728033" algn="l" defTabSz="432008" rtl="0" eaLnBrk="1" latinLnBrk="0" hangingPunct="1">
        <a:defRPr sz="1701" kern="1200">
          <a:solidFill>
            <a:schemeClr val="tx1"/>
          </a:solidFill>
          <a:latin typeface="+mn-lt"/>
          <a:ea typeface="+mn-ea"/>
          <a:cs typeface="+mn-cs"/>
        </a:defRPr>
      </a:lvl5pPr>
      <a:lvl6pPr marL="2160041" algn="l" defTabSz="432008" rtl="0" eaLnBrk="1" latinLnBrk="0" hangingPunct="1">
        <a:defRPr sz="1701" kern="1200">
          <a:solidFill>
            <a:schemeClr val="tx1"/>
          </a:solidFill>
          <a:latin typeface="+mn-lt"/>
          <a:ea typeface="+mn-ea"/>
          <a:cs typeface="+mn-cs"/>
        </a:defRPr>
      </a:lvl6pPr>
      <a:lvl7pPr marL="2592050" algn="l" defTabSz="432008" rtl="0" eaLnBrk="1" latinLnBrk="0" hangingPunct="1">
        <a:defRPr sz="1701" kern="1200">
          <a:solidFill>
            <a:schemeClr val="tx1"/>
          </a:solidFill>
          <a:latin typeface="+mn-lt"/>
          <a:ea typeface="+mn-ea"/>
          <a:cs typeface="+mn-cs"/>
        </a:defRPr>
      </a:lvl7pPr>
      <a:lvl8pPr marL="3024058" algn="l" defTabSz="432008" rtl="0" eaLnBrk="1" latinLnBrk="0" hangingPunct="1">
        <a:defRPr sz="1701" kern="1200">
          <a:solidFill>
            <a:schemeClr val="tx1"/>
          </a:solidFill>
          <a:latin typeface="+mn-lt"/>
          <a:ea typeface="+mn-ea"/>
          <a:cs typeface="+mn-cs"/>
        </a:defRPr>
      </a:lvl8pPr>
      <a:lvl9pPr marL="3456066" algn="l" defTabSz="432008"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p:txBody>
          <a:bodyPr/>
          <a:lstStyle/>
          <a:p>
            <a:r>
              <a:rPr lang="da-DK" dirty="0" err="1">
                <a:latin typeface="Arial" pitchFamily="34" charset="0"/>
              </a:rPr>
              <a:t>Use</a:t>
            </a:r>
            <a:r>
              <a:rPr lang="da-DK" dirty="0">
                <a:latin typeface="Arial" pitchFamily="34" charset="0"/>
              </a:rPr>
              <a:t> case-diagrammer</a:t>
            </a:r>
          </a:p>
        </p:txBody>
      </p:sp>
      <p:sp>
        <p:nvSpPr>
          <p:cNvPr id="3" name="Subtitle 2"/>
          <p:cNvSpPr>
            <a:spLocks noGrp="1"/>
          </p:cNvSpPr>
          <p:nvPr>
            <p:ph type="subTitle" idx="1"/>
          </p:nvPr>
        </p:nvSpPr>
        <p:spPr/>
        <p:txBody>
          <a:bodyPr>
            <a:normAutofit/>
          </a:bodyPr>
          <a:lstStyle/>
          <a:p>
            <a:r>
              <a:rPr lang="da-DK" dirty="0">
                <a:solidFill>
                  <a:srgbClr val="898989"/>
                </a:solidFill>
                <a:latin typeface="Arial" pitchFamily="34" charset="0"/>
              </a:rPr>
              <a:t>Overblik over </a:t>
            </a:r>
            <a:r>
              <a:rPr lang="da-DK">
                <a:solidFill>
                  <a:srgbClr val="898989"/>
                </a:solidFill>
                <a:latin typeface="Arial" pitchFamily="34" charset="0"/>
              </a:rPr>
              <a:t>funktionelle krav</a:t>
            </a:r>
          </a:p>
        </p:txBody>
      </p:sp>
    </p:spTree>
    <p:extLst>
      <p:ext uri="{BB962C8B-B14F-4D97-AF65-F5344CB8AC3E}">
        <p14:creationId xmlns:p14="http://schemas.microsoft.com/office/powerpoint/2010/main" val="118236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Notation: Aktører</a:t>
            </a:r>
          </a:p>
        </p:txBody>
      </p:sp>
      <p:sp>
        <p:nvSpPr>
          <p:cNvPr id="3" name="Content Placeholder 2"/>
          <p:cNvSpPr>
            <a:spLocks noGrp="1"/>
          </p:cNvSpPr>
          <p:nvPr>
            <p:ph idx="1"/>
          </p:nvPr>
        </p:nvSpPr>
        <p:spPr>
          <a:xfrm>
            <a:off x="4399593" y="1679839"/>
            <a:ext cx="5680239" cy="4799542"/>
          </a:xfrm>
        </p:spPr>
        <p:txBody>
          <a:bodyPr/>
          <a:lstStyle/>
          <a:p>
            <a:r>
              <a:rPr lang="da-DK" dirty="0"/>
              <a:t>Aktør</a:t>
            </a:r>
          </a:p>
          <a:p>
            <a:pPr lvl="1"/>
            <a:r>
              <a:rPr lang="da-DK" dirty="0"/>
              <a:t>Mest anvendt ved </a:t>
            </a:r>
            <a:br>
              <a:rPr lang="da-DK" dirty="0"/>
            </a:br>
            <a:r>
              <a:rPr lang="da-DK" dirty="0"/>
              <a:t>primære aktører</a:t>
            </a:r>
          </a:p>
          <a:p>
            <a:endParaRPr lang="da-DK" dirty="0"/>
          </a:p>
          <a:p>
            <a:r>
              <a:rPr lang="da-DK" dirty="0"/>
              <a:t>Alternativ notation for aktør</a:t>
            </a:r>
          </a:p>
          <a:p>
            <a:pPr lvl="1"/>
            <a:r>
              <a:rPr lang="da-DK" dirty="0"/>
              <a:t>Mest anvendt ved </a:t>
            </a:r>
            <a:br>
              <a:rPr lang="da-DK" dirty="0"/>
            </a:br>
            <a:r>
              <a:rPr lang="da-DK" dirty="0"/>
              <a:t>understøttende aktører</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3105"/>
          <a:stretch/>
        </p:blipFill>
        <p:spPr bwMode="auto">
          <a:xfrm>
            <a:off x="2386365" y="1936638"/>
            <a:ext cx="576055" cy="1339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484" y="4204389"/>
            <a:ext cx="1929816" cy="729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755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Notation: </a:t>
            </a:r>
            <a:r>
              <a:rPr lang="da-DK" dirty="0" err="1"/>
              <a:t>Use</a:t>
            </a:r>
            <a:r>
              <a:rPr lang="da-DK" dirty="0"/>
              <a:t> cases</a:t>
            </a:r>
          </a:p>
        </p:txBody>
      </p:sp>
      <p:sp>
        <p:nvSpPr>
          <p:cNvPr id="3" name="Content Placeholder 2"/>
          <p:cNvSpPr>
            <a:spLocks noGrp="1"/>
          </p:cNvSpPr>
          <p:nvPr>
            <p:ph idx="1"/>
          </p:nvPr>
        </p:nvSpPr>
        <p:spPr>
          <a:xfrm>
            <a:off x="4399593" y="1679839"/>
            <a:ext cx="5680239" cy="4799542"/>
          </a:xfrm>
        </p:spPr>
        <p:txBody>
          <a:bodyPr/>
          <a:lstStyle/>
          <a:p>
            <a:r>
              <a:rPr lang="da-DK" dirty="0" err="1"/>
              <a:t>Use</a:t>
            </a:r>
            <a:r>
              <a:rPr lang="da-DK" dirty="0"/>
              <a:t> case</a:t>
            </a:r>
          </a:p>
          <a:p>
            <a:pPr lvl="1"/>
            <a:r>
              <a:rPr lang="da-DK" sz="2520" dirty="0"/>
              <a:t>Anvendes ved alle </a:t>
            </a:r>
            <a:r>
              <a:rPr lang="da-DK" sz="2520" dirty="0" err="1"/>
              <a:t>use</a:t>
            </a:r>
            <a:r>
              <a:rPr lang="da-DK" sz="2520" dirty="0"/>
              <a:t> cases</a:t>
            </a:r>
          </a:p>
          <a:p>
            <a:endParaRPr lang="da-DK" dirty="0"/>
          </a:p>
          <a:p>
            <a:endParaRPr lang="da-DK" dirty="0"/>
          </a:p>
          <a:p>
            <a:r>
              <a:rPr lang="da-DK" dirty="0"/>
              <a:t>Kommunikation</a:t>
            </a:r>
          </a:p>
          <a:p>
            <a:pPr lvl="1"/>
            <a:r>
              <a:rPr lang="da-DK" sz="2520" dirty="0"/>
              <a:t>Angiver kommunikation mellem aktører og </a:t>
            </a:r>
            <a:r>
              <a:rPr lang="da-DK" sz="2520" dirty="0" err="1"/>
              <a:t>use</a:t>
            </a:r>
            <a:r>
              <a:rPr lang="da-DK" sz="2520" dirty="0"/>
              <a:t> cases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291" y="4506757"/>
            <a:ext cx="1969812" cy="49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288" y="2012227"/>
            <a:ext cx="1929816" cy="969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604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Notation: </a:t>
            </a:r>
            <a:r>
              <a:rPr lang="da-DK" dirty="0" err="1"/>
              <a:t>Use</a:t>
            </a:r>
            <a:r>
              <a:rPr lang="da-DK" dirty="0"/>
              <a:t> cases</a:t>
            </a:r>
          </a:p>
        </p:txBody>
      </p:sp>
      <p:sp>
        <p:nvSpPr>
          <p:cNvPr id="3" name="Content Placeholder 2"/>
          <p:cNvSpPr>
            <a:spLocks noGrp="1"/>
          </p:cNvSpPr>
          <p:nvPr>
            <p:ph idx="1"/>
          </p:nvPr>
        </p:nvSpPr>
        <p:spPr>
          <a:xfrm>
            <a:off x="4399593" y="1679839"/>
            <a:ext cx="5680239" cy="4799542"/>
          </a:xfrm>
        </p:spPr>
        <p:txBody>
          <a:bodyPr/>
          <a:lstStyle/>
          <a:p>
            <a:r>
              <a:rPr lang="da-DK" dirty="0"/>
              <a:t>System </a:t>
            </a:r>
            <a:r>
              <a:rPr lang="da-DK" dirty="0" err="1"/>
              <a:t>boundary</a:t>
            </a:r>
            <a:endParaRPr lang="da-DK" dirty="0"/>
          </a:p>
          <a:p>
            <a:pPr lvl="1"/>
            <a:r>
              <a:rPr lang="da-DK" sz="2520" dirty="0"/>
              <a:t>Afgrænser systemets omfang</a:t>
            </a:r>
          </a:p>
          <a:p>
            <a:pPr lvl="1"/>
            <a:r>
              <a:rPr lang="da-DK" sz="2520" dirty="0"/>
              <a:t>Viser hvor forskellige ansvar er placeret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5295"/>
          <a:stretch/>
        </p:blipFill>
        <p:spPr bwMode="auto">
          <a:xfrm>
            <a:off x="1375924" y="1936638"/>
            <a:ext cx="2893612" cy="144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42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Eksempel</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546" y="2154795"/>
            <a:ext cx="6289399" cy="2889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26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Use</a:t>
            </a:r>
            <a:r>
              <a:rPr lang="da-DK" dirty="0"/>
              <a:t> case-diagram</a:t>
            </a:r>
          </a:p>
        </p:txBody>
      </p:sp>
      <p:sp>
        <p:nvSpPr>
          <p:cNvPr id="3" name="Pladsholder til indhold 2"/>
          <p:cNvSpPr>
            <a:spLocks noGrp="1"/>
          </p:cNvSpPr>
          <p:nvPr>
            <p:ph idx="1"/>
          </p:nvPr>
        </p:nvSpPr>
        <p:spPr/>
        <p:txBody>
          <a:bodyPr/>
          <a:lstStyle/>
          <a:p>
            <a:r>
              <a:rPr lang="da-DK" dirty="0"/>
              <a:t>Prøv selv!</a:t>
            </a:r>
          </a:p>
          <a:p>
            <a:pPr lvl="1"/>
            <a:r>
              <a:rPr lang="da-DK" dirty="0"/>
              <a:t>Identificer mulige </a:t>
            </a:r>
            <a:r>
              <a:rPr lang="da-DK" dirty="0" err="1"/>
              <a:t>use</a:t>
            </a:r>
            <a:r>
              <a:rPr lang="da-DK" dirty="0"/>
              <a:t> cases i et videoudlejningssystem (VUS)</a:t>
            </a:r>
          </a:p>
          <a:p>
            <a:pPr lvl="1"/>
            <a:r>
              <a:rPr lang="da-DK" dirty="0"/>
              <a:t>Udarbejd et </a:t>
            </a:r>
            <a:r>
              <a:rPr lang="da-DK" dirty="0" err="1"/>
              <a:t>use</a:t>
            </a:r>
            <a:r>
              <a:rPr lang="da-DK" dirty="0"/>
              <a:t> case-diagram til danne overblik over systemet</a:t>
            </a:r>
          </a:p>
          <a:p>
            <a:pPr lvl="2"/>
            <a:r>
              <a:rPr lang="da-DK" dirty="0"/>
              <a:t>Husk aktører, både primære og understøttende</a:t>
            </a:r>
          </a:p>
          <a:p>
            <a:pPr lvl="1"/>
            <a:endParaRPr lang="da-DK" dirty="0"/>
          </a:p>
          <a:p>
            <a:pPr marL="0" indent="0" algn="r">
              <a:buNone/>
            </a:pPr>
            <a:r>
              <a:rPr lang="da-DK" sz="2520" i="1" dirty="0">
                <a:solidFill>
                  <a:srgbClr val="D52B1E"/>
                </a:solidFill>
              </a:rPr>
              <a:t>10 minutter i par…</a:t>
            </a:r>
          </a:p>
          <a:p>
            <a:pPr marL="0" indent="0" algn="r">
              <a:buNone/>
            </a:pPr>
            <a:r>
              <a:rPr lang="da-DK" sz="2520" i="1" dirty="0">
                <a:solidFill>
                  <a:srgbClr val="D52B1E"/>
                </a:solidFill>
              </a:rPr>
              <a:t>3 minutter til sammenligning med parret ved siden af…</a:t>
            </a:r>
          </a:p>
          <a:p>
            <a:pPr marL="0" indent="0" algn="r">
              <a:buNone/>
            </a:pPr>
            <a:r>
              <a:rPr lang="da-DK" sz="2520" i="1" dirty="0">
                <a:solidFill>
                  <a:srgbClr val="D52B1E"/>
                </a:solidFill>
              </a:rPr>
              <a:t>2 minutter til tilretning af </a:t>
            </a:r>
            <a:r>
              <a:rPr lang="da-DK" sz="2520" i="1" dirty="0" err="1">
                <a:solidFill>
                  <a:srgbClr val="D52B1E"/>
                </a:solidFill>
              </a:rPr>
              <a:t>use</a:t>
            </a:r>
            <a:r>
              <a:rPr lang="da-DK" sz="2520" i="1" dirty="0">
                <a:solidFill>
                  <a:srgbClr val="D52B1E"/>
                </a:solidFill>
              </a:rPr>
              <a:t> case…</a:t>
            </a:r>
          </a:p>
        </p:txBody>
      </p:sp>
    </p:spTree>
    <p:extLst>
      <p:ext uri="{BB962C8B-B14F-4D97-AF65-F5344CB8AC3E}">
        <p14:creationId xmlns:p14="http://schemas.microsoft.com/office/powerpoint/2010/main" val="310859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Klassiske faldgruber</a:t>
            </a:r>
          </a:p>
        </p:txBody>
      </p:sp>
      <p:sp>
        <p:nvSpPr>
          <p:cNvPr id="3" name="Pladsholder til indhold 2"/>
          <p:cNvSpPr>
            <a:spLocks noGrp="1"/>
          </p:cNvSpPr>
          <p:nvPr>
            <p:ph idx="1"/>
          </p:nvPr>
        </p:nvSpPr>
        <p:spPr/>
        <p:txBody>
          <a:bodyPr/>
          <a:lstStyle/>
          <a:p>
            <a:r>
              <a:rPr lang="da-DK" dirty="0"/>
              <a:t>Titler i UC-diagram matcher ikke med </a:t>
            </a:r>
            <a:br>
              <a:rPr lang="da-DK" dirty="0"/>
            </a:br>
            <a:r>
              <a:rPr lang="da-DK" dirty="0" err="1"/>
              <a:t>use</a:t>
            </a:r>
            <a:r>
              <a:rPr lang="da-DK" dirty="0"/>
              <a:t> case-beskrivelserne</a:t>
            </a:r>
          </a:p>
          <a:p>
            <a:r>
              <a:rPr lang="da-DK" dirty="0"/>
              <a:t>Titler på </a:t>
            </a:r>
            <a:r>
              <a:rPr lang="da-DK" dirty="0" err="1"/>
              <a:t>use</a:t>
            </a:r>
            <a:r>
              <a:rPr lang="da-DK" dirty="0"/>
              <a:t> cases indeholder termer </a:t>
            </a:r>
            <a:br>
              <a:rPr lang="da-DK" dirty="0"/>
            </a:br>
            <a:r>
              <a:rPr lang="da-DK" dirty="0"/>
              <a:t>der ikke inkluderes i domænemodellen</a:t>
            </a:r>
          </a:p>
          <a:p>
            <a:r>
              <a:rPr lang="da-DK" dirty="0"/>
              <a:t>System </a:t>
            </a:r>
            <a:r>
              <a:rPr lang="da-DK" dirty="0" err="1"/>
              <a:t>boundary</a:t>
            </a:r>
            <a:r>
              <a:rPr lang="da-DK" dirty="0"/>
              <a:t> defineres så systemet indeholder </a:t>
            </a:r>
            <a:r>
              <a:rPr lang="da-DK" dirty="0" err="1"/>
              <a:t>use</a:t>
            </a:r>
            <a:r>
              <a:rPr lang="da-DK" dirty="0"/>
              <a:t> cases i andre systemer</a:t>
            </a:r>
          </a:p>
        </p:txBody>
      </p:sp>
    </p:spTree>
    <p:extLst>
      <p:ext uri="{BB962C8B-B14F-4D97-AF65-F5344CB8AC3E}">
        <p14:creationId xmlns:p14="http://schemas.microsoft.com/office/powerpoint/2010/main" val="118679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Specielle </a:t>
            </a:r>
            <a:r>
              <a:rPr lang="da-DK" dirty="0" err="1"/>
              <a:t>use</a:t>
            </a:r>
            <a:r>
              <a:rPr lang="da-DK" dirty="0"/>
              <a:t> case-begreber</a:t>
            </a:r>
          </a:p>
        </p:txBody>
      </p:sp>
      <p:sp>
        <p:nvSpPr>
          <p:cNvPr id="3" name="Content Placeholder 2"/>
          <p:cNvSpPr>
            <a:spLocks noGrp="1"/>
          </p:cNvSpPr>
          <p:nvPr>
            <p:ph idx="1"/>
          </p:nvPr>
        </p:nvSpPr>
        <p:spPr/>
        <p:txBody>
          <a:bodyPr/>
          <a:lstStyle/>
          <a:p>
            <a:r>
              <a:rPr lang="da-DK" dirty="0" err="1"/>
              <a:t>Concrete</a:t>
            </a:r>
            <a:r>
              <a:rPr lang="da-DK" dirty="0"/>
              <a:t> </a:t>
            </a:r>
            <a:r>
              <a:rPr lang="da-DK" dirty="0" err="1"/>
              <a:t>use</a:t>
            </a:r>
            <a:r>
              <a:rPr lang="da-DK" dirty="0"/>
              <a:t> case</a:t>
            </a:r>
          </a:p>
          <a:p>
            <a:pPr lvl="1"/>
            <a:r>
              <a:rPr lang="da-DK" dirty="0"/>
              <a:t>Startes af en aktør og realiserer aktørens ønskede mål</a:t>
            </a:r>
          </a:p>
          <a:p>
            <a:r>
              <a:rPr lang="da-DK" dirty="0"/>
              <a:t>Abstract </a:t>
            </a:r>
            <a:r>
              <a:rPr lang="da-DK" dirty="0" err="1"/>
              <a:t>use</a:t>
            </a:r>
            <a:r>
              <a:rPr lang="da-DK" dirty="0"/>
              <a:t> case</a:t>
            </a:r>
          </a:p>
          <a:p>
            <a:pPr lvl="1"/>
            <a:r>
              <a:rPr lang="da-DK" dirty="0"/>
              <a:t>Underfunktion som anvendes af andre </a:t>
            </a:r>
            <a:r>
              <a:rPr lang="da-DK" dirty="0" err="1"/>
              <a:t>use</a:t>
            </a:r>
            <a:r>
              <a:rPr lang="da-DK" dirty="0"/>
              <a:t> cases</a:t>
            </a:r>
          </a:p>
          <a:p>
            <a:pPr lvl="1"/>
            <a:r>
              <a:rPr lang="da-DK" dirty="0"/>
              <a:t>Startes kun indirekte af en aktør</a:t>
            </a:r>
          </a:p>
          <a:p>
            <a:pPr lvl="1"/>
            <a:r>
              <a:rPr lang="da-DK" dirty="0"/>
              <a:t>Kan ikke stå alene</a:t>
            </a:r>
          </a:p>
        </p:txBody>
      </p:sp>
    </p:spTree>
    <p:extLst>
      <p:ext uri="{BB962C8B-B14F-4D97-AF65-F5344CB8AC3E}">
        <p14:creationId xmlns:p14="http://schemas.microsoft.com/office/powerpoint/2010/main" val="39998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Specielle </a:t>
            </a:r>
            <a:r>
              <a:rPr lang="da-DK" dirty="0" err="1"/>
              <a:t>use</a:t>
            </a:r>
            <a:r>
              <a:rPr lang="da-DK" dirty="0"/>
              <a:t> case-begreber</a:t>
            </a:r>
          </a:p>
        </p:txBody>
      </p:sp>
      <p:sp>
        <p:nvSpPr>
          <p:cNvPr id="3" name="Content Placeholder 2"/>
          <p:cNvSpPr>
            <a:spLocks noGrp="1"/>
          </p:cNvSpPr>
          <p:nvPr>
            <p:ph idx="1"/>
          </p:nvPr>
        </p:nvSpPr>
        <p:spPr/>
        <p:txBody>
          <a:bodyPr/>
          <a:lstStyle/>
          <a:p>
            <a:r>
              <a:rPr lang="da-DK" dirty="0"/>
              <a:t>Base </a:t>
            </a:r>
            <a:r>
              <a:rPr lang="da-DK" dirty="0" err="1"/>
              <a:t>use</a:t>
            </a:r>
            <a:r>
              <a:rPr lang="da-DK" dirty="0"/>
              <a:t> case</a:t>
            </a:r>
          </a:p>
          <a:p>
            <a:pPr lvl="1"/>
            <a:r>
              <a:rPr lang="da-DK" dirty="0"/>
              <a:t>Inkluderer en anden </a:t>
            </a:r>
            <a:r>
              <a:rPr lang="da-DK" dirty="0" err="1"/>
              <a:t>use</a:t>
            </a:r>
            <a:r>
              <a:rPr lang="da-DK" dirty="0"/>
              <a:t> case</a:t>
            </a:r>
          </a:p>
          <a:p>
            <a:pPr lvl="1"/>
            <a:r>
              <a:rPr lang="da-DK" dirty="0"/>
              <a:t>Bliver udvidet/specialiseret af en anden </a:t>
            </a:r>
            <a:r>
              <a:rPr lang="da-DK" dirty="0" err="1"/>
              <a:t>use</a:t>
            </a:r>
            <a:r>
              <a:rPr lang="da-DK" dirty="0"/>
              <a:t> case</a:t>
            </a:r>
          </a:p>
          <a:p>
            <a:r>
              <a:rPr lang="da-DK" dirty="0"/>
              <a:t>Addition </a:t>
            </a:r>
            <a:r>
              <a:rPr lang="da-DK" dirty="0" err="1"/>
              <a:t>use</a:t>
            </a:r>
            <a:r>
              <a:rPr lang="da-DK" dirty="0"/>
              <a:t> case</a:t>
            </a:r>
          </a:p>
          <a:p>
            <a:pPr lvl="1"/>
            <a:r>
              <a:rPr lang="da-DK" dirty="0"/>
              <a:t>Inkluderes af en anden </a:t>
            </a:r>
            <a:r>
              <a:rPr lang="da-DK" dirty="0" err="1"/>
              <a:t>use</a:t>
            </a:r>
            <a:r>
              <a:rPr lang="da-DK" dirty="0"/>
              <a:t> case</a:t>
            </a:r>
          </a:p>
          <a:p>
            <a:pPr lvl="1"/>
            <a:r>
              <a:rPr lang="da-DK" dirty="0"/>
              <a:t>Udvider/specialiserer en anden </a:t>
            </a:r>
            <a:r>
              <a:rPr lang="da-DK" dirty="0" err="1"/>
              <a:t>use</a:t>
            </a:r>
            <a:r>
              <a:rPr lang="da-DK" dirty="0"/>
              <a:t> case</a:t>
            </a:r>
          </a:p>
        </p:txBody>
      </p:sp>
    </p:spTree>
    <p:extLst>
      <p:ext uri="{BB962C8B-B14F-4D97-AF65-F5344CB8AC3E}">
        <p14:creationId xmlns:p14="http://schemas.microsoft.com/office/powerpoint/2010/main" val="20638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Notation: Specielle relationer</a:t>
            </a:r>
          </a:p>
        </p:txBody>
      </p:sp>
      <p:sp>
        <p:nvSpPr>
          <p:cNvPr id="3" name="Content Placeholder 2"/>
          <p:cNvSpPr>
            <a:spLocks noGrp="1"/>
          </p:cNvSpPr>
          <p:nvPr>
            <p:ph idx="1"/>
          </p:nvPr>
        </p:nvSpPr>
        <p:spPr>
          <a:xfrm>
            <a:off x="4399593" y="1679839"/>
            <a:ext cx="5680239" cy="4799542"/>
          </a:xfrm>
        </p:spPr>
        <p:txBody>
          <a:bodyPr/>
          <a:lstStyle/>
          <a:p>
            <a:r>
              <a:rPr lang="da-DK" dirty="0" err="1"/>
              <a:t>Include</a:t>
            </a:r>
            <a:endParaRPr lang="da-DK" dirty="0"/>
          </a:p>
          <a:p>
            <a:pPr lvl="1"/>
            <a:r>
              <a:rPr lang="da-DK" dirty="0"/>
              <a:t>Anvendes til at inkludere fælles funktionalitet på tværs af </a:t>
            </a:r>
            <a:r>
              <a:rPr lang="da-DK" dirty="0" err="1"/>
              <a:t>use</a:t>
            </a:r>
            <a:r>
              <a:rPr lang="da-DK" dirty="0"/>
              <a:t> cases</a:t>
            </a:r>
          </a:p>
          <a:p>
            <a:pPr lvl="2"/>
            <a:r>
              <a:rPr lang="da-DK" dirty="0"/>
              <a:t>Fx log ind</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248" y="2012230"/>
            <a:ext cx="1929816" cy="360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98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Notation: Specielle relationer</a:t>
            </a:r>
          </a:p>
        </p:txBody>
      </p:sp>
      <p:sp>
        <p:nvSpPr>
          <p:cNvPr id="3" name="Content Placeholder 2"/>
          <p:cNvSpPr>
            <a:spLocks noGrp="1"/>
          </p:cNvSpPr>
          <p:nvPr>
            <p:ph idx="1"/>
          </p:nvPr>
        </p:nvSpPr>
        <p:spPr>
          <a:xfrm>
            <a:off x="4399593" y="1679839"/>
            <a:ext cx="5680239" cy="4799542"/>
          </a:xfrm>
        </p:spPr>
        <p:txBody>
          <a:bodyPr/>
          <a:lstStyle/>
          <a:p>
            <a:r>
              <a:rPr lang="da-DK" dirty="0" err="1"/>
              <a:t>Extend</a:t>
            </a:r>
            <a:endParaRPr lang="da-DK" dirty="0"/>
          </a:p>
          <a:p>
            <a:pPr lvl="1"/>
            <a:r>
              <a:rPr lang="da-DK" dirty="0"/>
              <a:t>Anvendes til at udvide en fastlagt </a:t>
            </a:r>
            <a:r>
              <a:rPr lang="da-DK" dirty="0" err="1"/>
              <a:t>use</a:t>
            </a:r>
            <a:r>
              <a:rPr lang="da-DK" dirty="0"/>
              <a:t> case</a:t>
            </a:r>
          </a:p>
          <a:p>
            <a:pPr lvl="1"/>
            <a:r>
              <a:rPr lang="da-DK" dirty="0"/>
              <a:t>Ikke særligt benyttet</a:t>
            </a:r>
          </a:p>
          <a:p>
            <a:pPr lvl="2"/>
            <a:r>
              <a:rPr lang="da-DK" dirty="0"/>
              <a:t>Ofte bedre at tilføje ændringen til den eksisterende </a:t>
            </a:r>
            <a:r>
              <a:rPr lang="da-DK" dirty="0" err="1"/>
              <a:t>use</a:t>
            </a:r>
            <a:r>
              <a:rPr lang="da-DK" dirty="0"/>
              <a:t> case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474" y="2012230"/>
            <a:ext cx="2409770" cy="408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33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Use</a:t>
            </a:r>
            <a:r>
              <a:rPr lang="da-DK" dirty="0"/>
              <a:t> case</a:t>
            </a:r>
          </a:p>
        </p:txBody>
      </p:sp>
      <p:sp>
        <p:nvSpPr>
          <p:cNvPr id="3" name="Content Placeholder 2"/>
          <p:cNvSpPr>
            <a:spLocks noGrp="1"/>
          </p:cNvSpPr>
          <p:nvPr>
            <p:ph idx="1"/>
          </p:nvPr>
        </p:nvSpPr>
        <p:spPr/>
        <p:txBody>
          <a:bodyPr/>
          <a:lstStyle/>
          <a:p>
            <a:r>
              <a:rPr lang="da-DK" dirty="0"/>
              <a:t>Beskrivelse af en brugssituation</a:t>
            </a:r>
            <a:br>
              <a:rPr lang="da-DK" dirty="0"/>
            </a:br>
            <a:r>
              <a:rPr lang="da-DK" dirty="0" err="1"/>
              <a:t>mhp</a:t>
            </a:r>
            <a:r>
              <a:rPr lang="da-DK" dirty="0"/>
              <a:t>. opfyldelse af et bestemt mål</a:t>
            </a:r>
          </a:p>
          <a:p>
            <a:r>
              <a:rPr lang="da-DK" dirty="0"/>
              <a:t>Beskriver den primære aktør </a:t>
            </a:r>
            <a:br>
              <a:rPr lang="da-DK" dirty="0"/>
            </a:br>
            <a:r>
              <a:rPr lang="da-DK" dirty="0"/>
              <a:t>der interagerer med systemet</a:t>
            </a:r>
          </a:p>
          <a:p>
            <a:r>
              <a:rPr lang="da-DK" dirty="0"/>
              <a:t>Beskriver understøttende aktører </a:t>
            </a:r>
            <a:br>
              <a:rPr lang="da-DK" dirty="0"/>
            </a:br>
            <a:r>
              <a:rPr lang="da-DK" dirty="0"/>
              <a:t>der bidrager til opfyldelse af målet</a:t>
            </a:r>
          </a:p>
        </p:txBody>
      </p:sp>
    </p:spTree>
    <p:extLst>
      <p:ext uri="{BB962C8B-B14F-4D97-AF65-F5344CB8AC3E}">
        <p14:creationId xmlns:p14="http://schemas.microsoft.com/office/powerpoint/2010/main" val="178389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Eksempel</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332" y="1785455"/>
            <a:ext cx="8956489" cy="432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960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Litteratur</a:t>
            </a:r>
          </a:p>
        </p:txBody>
      </p:sp>
      <p:sp>
        <p:nvSpPr>
          <p:cNvPr id="3" name="Pladsholder til indhold 2"/>
          <p:cNvSpPr>
            <a:spLocks noGrp="1"/>
          </p:cNvSpPr>
          <p:nvPr>
            <p:ph idx="1"/>
          </p:nvPr>
        </p:nvSpPr>
        <p:spPr/>
        <p:txBody>
          <a:bodyPr/>
          <a:lstStyle/>
          <a:p>
            <a:r>
              <a:rPr lang="da-DK" dirty="0"/>
              <a:t>De nysgerrige kan finde mere om </a:t>
            </a:r>
            <a:r>
              <a:rPr lang="da-DK" dirty="0" err="1"/>
              <a:t>use</a:t>
            </a:r>
            <a:r>
              <a:rPr lang="da-DK" dirty="0"/>
              <a:t> case-relationer i [</a:t>
            </a:r>
            <a:r>
              <a:rPr lang="da-DK" dirty="0" err="1"/>
              <a:t>Larman</a:t>
            </a:r>
            <a:r>
              <a:rPr lang="da-DK" dirty="0"/>
              <a:t>] kap. 30</a:t>
            </a:r>
          </a:p>
        </p:txBody>
      </p:sp>
    </p:spTree>
    <p:extLst>
      <p:ext uri="{BB962C8B-B14F-4D97-AF65-F5344CB8AC3E}">
        <p14:creationId xmlns:p14="http://schemas.microsoft.com/office/powerpoint/2010/main" val="242462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Definition</a:t>
            </a:r>
          </a:p>
        </p:txBody>
      </p:sp>
      <p:sp>
        <p:nvSpPr>
          <p:cNvPr id="3" name="Content Placeholder 2"/>
          <p:cNvSpPr>
            <a:spLocks noGrp="1"/>
          </p:cNvSpPr>
          <p:nvPr>
            <p:ph idx="1"/>
          </p:nvPr>
        </p:nvSpPr>
        <p:spPr/>
        <p:txBody>
          <a:bodyPr/>
          <a:lstStyle/>
          <a:p>
            <a:r>
              <a:rPr lang="da-DK" dirty="0"/>
              <a:t>Uformelt er et scenarie en konkret sekvens af handlinger og interaktioner i en </a:t>
            </a:r>
            <a:r>
              <a:rPr lang="da-DK" dirty="0" err="1"/>
              <a:t>use</a:t>
            </a:r>
            <a:r>
              <a:rPr lang="da-DK" dirty="0"/>
              <a:t> case.</a:t>
            </a:r>
          </a:p>
          <a:p>
            <a:pPr lvl="1"/>
            <a:r>
              <a:rPr lang="da-DK" dirty="0"/>
              <a:t>En sti gennem </a:t>
            </a:r>
            <a:r>
              <a:rPr lang="da-DK" dirty="0" err="1"/>
              <a:t>use</a:t>
            </a:r>
            <a:r>
              <a:rPr lang="da-DK" dirty="0"/>
              <a:t> casen</a:t>
            </a:r>
          </a:p>
          <a:p>
            <a:r>
              <a:rPr lang="da-DK" dirty="0"/>
              <a:t>Formelt er en </a:t>
            </a:r>
            <a:r>
              <a:rPr lang="da-DK" dirty="0" err="1"/>
              <a:t>use</a:t>
            </a:r>
            <a:r>
              <a:rPr lang="da-DK" dirty="0"/>
              <a:t> case en samling af både succes- og fejlscenarier som beskriver hvordan den primære aktør anvender systemet til at nå et mål.</a:t>
            </a:r>
          </a:p>
        </p:txBody>
      </p:sp>
    </p:spTree>
    <p:extLst>
      <p:ext uri="{BB962C8B-B14F-4D97-AF65-F5344CB8AC3E}">
        <p14:creationId xmlns:p14="http://schemas.microsoft.com/office/powerpoint/2010/main" val="119684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Identifikation af </a:t>
            </a:r>
            <a:r>
              <a:rPr lang="da-DK" dirty="0" err="1"/>
              <a:t>use</a:t>
            </a:r>
            <a:r>
              <a:rPr lang="da-DK" dirty="0"/>
              <a:t> cases</a:t>
            </a:r>
          </a:p>
        </p:txBody>
      </p:sp>
      <p:sp>
        <p:nvSpPr>
          <p:cNvPr id="3" name="Content Placeholder 2"/>
          <p:cNvSpPr>
            <a:spLocks noGrp="1"/>
          </p:cNvSpPr>
          <p:nvPr>
            <p:ph idx="1"/>
          </p:nvPr>
        </p:nvSpPr>
        <p:spPr/>
        <p:txBody>
          <a:bodyPr/>
          <a:lstStyle/>
          <a:p>
            <a:r>
              <a:rPr lang="da-DK" sz="2939" dirty="0" err="1"/>
              <a:t>Elementary</a:t>
            </a:r>
            <a:r>
              <a:rPr lang="da-DK" sz="2939" dirty="0"/>
              <a:t> Business </a:t>
            </a:r>
            <a:r>
              <a:rPr lang="da-DK" sz="2939" dirty="0" err="1"/>
              <a:t>Process</a:t>
            </a:r>
            <a:r>
              <a:rPr lang="da-DK" sz="2939" dirty="0"/>
              <a:t> (EBP)</a:t>
            </a:r>
          </a:p>
          <a:p>
            <a:r>
              <a:rPr lang="da-DK" sz="2939" dirty="0"/>
              <a:t>Fokuser på </a:t>
            </a:r>
            <a:r>
              <a:rPr lang="da-DK" sz="2939" dirty="0" err="1"/>
              <a:t>use</a:t>
            </a:r>
            <a:r>
              <a:rPr lang="da-DK" sz="2939" dirty="0"/>
              <a:t> cases som udgør en EBP, dvs.</a:t>
            </a:r>
          </a:p>
          <a:p>
            <a:pPr lvl="1"/>
            <a:r>
              <a:rPr lang="da-DK" sz="2520" dirty="0"/>
              <a:t>En opgave som udføres af </a:t>
            </a:r>
            <a:br>
              <a:rPr lang="da-DK" sz="2520" dirty="0"/>
            </a:br>
            <a:r>
              <a:rPr lang="da-DK" sz="2520" dirty="0"/>
              <a:t>én person på </a:t>
            </a:r>
            <a:br>
              <a:rPr lang="da-DK" sz="2520" dirty="0"/>
            </a:br>
            <a:r>
              <a:rPr lang="da-DK" sz="2520" dirty="0"/>
              <a:t>ét sted på </a:t>
            </a:r>
            <a:br>
              <a:rPr lang="da-DK" sz="2520" dirty="0"/>
            </a:br>
            <a:r>
              <a:rPr lang="da-DK" sz="2520" dirty="0"/>
              <a:t>én gang </a:t>
            </a:r>
            <a:r>
              <a:rPr lang="da-DK" sz="2520" dirty="0" err="1"/>
              <a:t>ifm</a:t>
            </a:r>
            <a:r>
              <a:rPr lang="da-DK" sz="2520" dirty="0"/>
              <a:t>. </a:t>
            </a:r>
            <a:br>
              <a:rPr lang="da-DK" sz="2520" dirty="0"/>
            </a:br>
            <a:r>
              <a:rPr lang="da-DK" sz="2520" dirty="0"/>
              <a:t>en forretningshændelse som tilfører </a:t>
            </a:r>
            <a:br>
              <a:rPr lang="da-DK" sz="2520" dirty="0"/>
            </a:br>
            <a:r>
              <a:rPr lang="da-DK" sz="2520" dirty="0"/>
              <a:t>målbar værdi og </a:t>
            </a:r>
            <a:br>
              <a:rPr lang="da-DK" sz="2520" dirty="0"/>
            </a:br>
            <a:r>
              <a:rPr lang="da-DK" sz="2520" dirty="0"/>
              <a:t>efterlader data i en konsistent tilstand.</a:t>
            </a:r>
          </a:p>
        </p:txBody>
      </p:sp>
    </p:spTree>
    <p:extLst>
      <p:ext uri="{BB962C8B-B14F-4D97-AF65-F5344CB8AC3E}">
        <p14:creationId xmlns:p14="http://schemas.microsoft.com/office/powerpoint/2010/main" val="158224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Identifikation af </a:t>
            </a:r>
            <a:r>
              <a:rPr lang="da-DK" dirty="0" err="1"/>
              <a:t>use</a:t>
            </a:r>
            <a:r>
              <a:rPr lang="da-DK" dirty="0"/>
              <a:t> cases</a:t>
            </a:r>
          </a:p>
        </p:txBody>
      </p:sp>
      <p:sp>
        <p:nvSpPr>
          <p:cNvPr id="3" name="Content Placeholder 2"/>
          <p:cNvSpPr>
            <a:spLocks noGrp="1"/>
          </p:cNvSpPr>
          <p:nvPr>
            <p:ph idx="1"/>
          </p:nvPr>
        </p:nvSpPr>
        <p:spPr/>
        <p:txBody>
          <a:bodyPr/>
          <a:lstStyle/>
          <a:p>
            <a:r>
              <a:rPr lang="da-DK" dirty="0"/>
              <a:t>Test identificerede </a:t>
            </a:r>
            <a:r>
              <a:rPr lang="da-DK" dirty="0" err="1"/>
              <a:t>EBP’er</a:t>
            </a:r>
            <a:r>
              <a:rPr lang="da-DK" dirty="0"/>
              <a:t> </a:t>
            </a:r>
            <a:br>
              <a:rPr lang="da-DK" dirty="0"/>
            </a:br>
            <a:r>
              <a:rPr lang="da-DK" dirty="0"/>
              <a:t>med boss-testen</a:t>
            </a:r>
          </a:p>
          <a:p>
            <a:pPr lvl="1"/>
            <a:r>
              <a:rPr lang="da-DK" dirty="0"/>
              <a:t>Boss: ”Hvad har du lavet hele dagen?”</a:t>
            </a:r>
          </a:p>
          <a:p>
            <a:pPr lvl="1"/>
            <a:r>
              <a:rPr lang="da-DK" dirty="0"/>
              <a:t>Bruger: ”Jeg har logget ind!”</a:t>
            </a:r>
          </a:p>
          <a:p>
            <a:pPr lvl="1"/>
            <a:endParaRPr lang="da-DK" dirty="0"/>
          </a:p>
          <a:p>
            <a:pPr lvl="1"/>
            <a:r>
              <a:rPr lang="da-DK" dirty="0"/>
              <a:t>Er bossen tilfreds?</a:t>
            </a:r>
          </a:p>
        </p:txBody>
      </p:sp>
    </p:spTree>
    <p:extLst>
      <p:ext uri="{BB962C8B-B14F-4D97-AF65-F5344CB8AC3E}">
        <p14:creationId xmlns:p14="http://schemas.microsoft.com/office/powerpoint/2010/main" val="367264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Identifikation af </a:t>
            </a:r>
            <a:r>
              <a:rPr lang="da-DK" dirty="0" err="1"/>
              <a:t>use</a:t>
            </a:r>
            <a:r>
              <a:rPr lang="da-DK" dirty="0"/>
              <a:t> cases</a:t>
            </a:r>
          </a:p>
        </p:txBody>
      </p:sp>
      <p:sp>
        <p:nvSpPr>
          <p:cNvPr id="3" name="Content Placeholder 2"/>
          <p:cNvSpPr>
            <a:spLocks noGrp="1"/>
          </p:cNvSpPr>
          <p:nvPr>
            <p:ph idx="1"/>
          </p:nvPr>
        </p:nvSpPr>
        <p:spPr/>
        <p:txBody>
          <a:bodyPr/>
          <a:lstStyle/>
          <a:p>
            <a:r>
              <a:rPr lang="da-DK" dirty="0" err="1"/>
              <a:t>EBP’er</a:t>
            </a:r>
            <a:r>
              <a:rPr lang="da-DK" dirty="0"/>
              <a:t> består normalt af adskillige trin</a:t>
            </a:r>
          </a:p>
          <a:p>
            <a:pPr lvl="1"/>
            <a:r>
              <a:rPr lang="da-DK" dirty="0"/>
              <a:t>Normalt ikke kun 2 trin</a:t>
            </a:r>
          </a:p>
          <a:p>
            <a:pPr lvl="1"/>
            <a:r>
              <a:rPr lang="da-DK" dirty="0"/>
              <a:t>Aldrig kun 1 trin</a:t>
            </a:r>
          </a:p>
          <a:p>
            <a:endParaRPr lang="da-DK" dirty="0"/>
          </a:p>
          <a:p>
            <a:r>
              <a:rPr lang="da-DK" dirty="0"/>
              <a:t>De andre eksempler kan også modelleres som </a:t>
            </a:r>
            <a:r>
              <a:rPr lang="da-DK" dirty="0" err="1"/>
              <a:t>use</a:t>
            </a:r>
            <a:r>
              <a:rPr lang="da-DK" dirty="0"/>
              <a:t> cases…</a:t>
            </a:r>
          </a:p>
          <a:p>
            <a:pPr lvl="1"/>
            <a:r>
              <a:rPr lang="da-DK" dirty="0"/>
              <a:t>Men fokuser på at finde EBP-niveauet</a:t>
            </a:r>
          </a:p>
        </p:txBody>
      </p:sp>
    </p:spTree>
    <p:extLst>
      <p:ext uri="{BB962C8B-B14F-4D97-AF65-F5344CB8AC3E}">
        <p14:creationId xmlns:p14="http://schemas.microsoft.com/office/powerpoint/2010/main" val="150015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Identifikation af </a:t>
            </a:r>
            <a:r>
              <a:rPr lang="da-DK" dirty="0" err="1"/>
              <a:t>use</a:t>
            </a:r>
            <a:r>
              <a:rPr lang="da-DK" dirty="0"/>
              <a:t> cases</a:t>
            </a:r>
          </a:p>
        </p:txBody>
      </p:sp>
      <p:sp>
        <p:nvSpPr>
          <p:cNvPr id="3" name="Content Placeholder 2"/>
          <p:cNvSpPr>
            <a:spLocks noGrp="1"/>
          </p:cNvSpPr>
          <p:nvPr>
            <p:ph idx="1"/>
          </p:nvPr>
        </p:nvSpPr>
        <p:spPr/>
        <p:txBody>
          <a:bodyPr/>
          <a:lstStyle/>
          <a:p>
            <a:r>
              <a:rPr lang="da-DK" dirty="0"/>
              <a:t>Svært at identificere </a:t>
            </a:r>
            <a:r>
              <a:rPr lang="da-DK" dirty="0" err="1"/>
              <a:t>use</a:t>
            </a:r>
            <a:r>
              <a:rPr lang="da-DK" dirty="0"/>
              <a:t> cases </a:t>
            </a:r>
            <a:br>
              <a:rPr lang="da-DK" dirty="0"/>
            </a:br>
            <a:r>
              <a:rPr lang="da-DK" dirty="0"/>
              <a:t>på rette niveau</a:t>
            </a:r>
          </a:p>
          <a:p>
            <a:pPr lvl="1"/>
            <a:r>
              <a:rPr lang="da-DK" dirty="0"/>
              <a:t>Hvilke af disse er passende?</a:t>
            </a:r>
          </a:p>
          <a:p>
            <a:pPr lvl="2"/>
            <a:r>
              <a:rPr lang="da-DK" dirty="0"/>
              <a:t>Forhandl en leverandørkontrakt</a:t>
            </a:r>
          </a:p>
          <a:p>
            <a:pPr lvl="2"/>
            <a:r>
              <a:rPr lang="da-DK" dirty="0"/>
              <a:t>Lej videofilm</a:t>
            </a:r>
          </a:p>
          <a:p>
            <a:pPr lvl="2"/>
            <a:r>
              <a:rPr lang="da-DK" dirty="0"/>
              <a:t>Log ind</a:t>
            </a:r>
          </a:p>
          <a:p>
            <a:pPr lvl="2"/>
            <a:r>
              <a:rPr lang="da-DK" dirty="0"/>
              <a:t>Start programmet</a:t>
            </a:r>
          </a:p>
          <a:p>
            <a:pPr marL="959937" lvl="2" indent="0">
              <a:buNone/>
            </a:pPr>
            <a:endParaRPr lang="da-DK" dirty="0"/>
          </a:p>
          <a:p>
            <a:pPr marL="119992" indent="0" algn="r">
              <a:buNone/>
            </a:pPr>
            <a:r>
              <a:rPr lang="da-DK" i="1" dirty="0">
                <a:solidFill>
                  <a:srgbClr val="D52B1E"/>
                </a:solidFill>
              </a:rPr>
              <a:t>3 minutter i par…</a:t>
            </a:r>
          </a:p>
        </p:txBody>
      </p:sp>
    </p:spTree>
    <p:extLst>
      <p:ext uri="{BB962C8B-B14F-4D97-AF65-F5344CB8AC3E}">
        <p14:creationId xmlns:p14="http://schemas.microsoft.com/office/powerpoint/2010/main" val="296236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12166" y="3599656"/>
            <a:ext cx="1209468" cy="867930"/>
          </a:xfrm>
          <a:prstGeom prst="rect">
            <a:avLst/>
          </a:prstGeom>
          <a:solidFill>
            <a:schemeClr val="bg1"/>
          </a:solidFill>
          <a:ln>
            <a:solidFill>
              <a:schemeClr val="tx1"/>
            </a:solidFill>
          </a:ln>
        </p:spPr>
        <p:txBody>
          <a:bodyPr wrap="square" rtlCol="0">
            <a:spAutoFit/>
          </a:bodyPr>
          <a:lstStyle/>
          <a:p>
            <a:r>
              <a:rPr lang="da-DK" sz="840" b="1" noProof="1"/>
              <a:t>UC-3: Opret entitet</a:t>
            </a:r>
          </a:p>
          <a:p>
            <a:r>
              <a:rPr lang="da-DK" sz="525" noProof="1"/>
              <a:t>Lorem ipsum dolor sit amet, consectetur adipisicing elit, sed do eiusmod tempor incididunt ut labore et dolore magna aliqua. Ut enim ad minim veniam, quis nostrud exercitation ullamco laboris nisi ut aliquip ex ea commodo consequat.</a:t>
            </a:r>
          </a:p>
        </p:txBody>
      </p:sp>
      <p:sp>
        <p:nvSpPr>
          <p:cNvPr id="2" name="Title 1"/>
          <p:cNvSpPr>
            <a:spLocks noGrp="1"/>
          </p:cNvSpPr>
          <p:nvPr>
            <p:ph type="title"/>
          </p:nvPr>
        </p:nvSpPr>
        <p:spPr/>
        <p:txBody>
          <a:bodyPr/>
          <a:lstStyle/>
          <a:p>
            <a:r>
              <a:rPr lang="da-DK" dirty="0"/>
              <a:t>UC-diagram kun til overblik</a:t>
            </a:r>
          </a:p>
        </p:txBody>
      </p:sp>
      <p:sp>
        <p:nvSpPr>
          <p:cNvPr id="3" name="Content Placeholder 2"/>
          <p:cNvSpPr>
            <a:spLocks noGrp="1"/>
          </p:cNvSpPr>
          <p:nvPr>
            <p:ph idx="1"/>
          </p:nvPr>
        </p:nvSpPr>
        <p:spPr>
          <a:xfrm>
            <a:off x="1440657" y="1679839"/>
            <a:ext cx="8639175" cy="1954563"/>
          </a:xfrm>
        </p:spPr>
        <p:txBody>
          <a:bodyPr/>
          <a:lstStyle/>
          <a:p>
            <a:r>
              <a:rPr lang="da-DK" dirty="0" err="1"/>
              <a:t>Use</a:t>
            </a:r>
            <a:r>
              <a:rPr lang="da-DK" dirty="0"/>
              <a:t> case-beskrivelserne er vigtigst</a:t>
            </a:r>
          </a:p>
          <a:p>
            <a:pPr lvl="1"/>
            <a:r>
              <a:rPr lang="da-DK" dirty="0"/>
              <a:t>Indeholder flere detaljer</a:t>
            </a:r>
          </a:p>
          <a:p>
            <a:pPr lvl="1"/>
            <a:r>
              <a:rPr lang="da-DK" dirty="0"/>
              <a:t>Giver mere værdi</a:t>
            </a:r>
          </a:p>
        </p:txBody>
      </p:sp>
      <p:sp>
        <p:nvSpPr>
          <p:cNvPr id="5" name="TextBox 4"/>
          <p:cNvSpPr txBox="1"/>
          <p:nvPr/>
        </p:nvSpPr>
        <p:spPr>
          <a:xfrm>
            <a:off x="2585391" y="3826431"/>
            <a:ext cx="1209468" cy="867930"/>
          </a:xfrm>
          <a:prstGeom prst="rect">
            <a:avLst/>
          </a:prstGeom>
          <a:solidFill>
            <a:schemeClr val="bg1"/>
          </a:solidFill>
          <a:ln>
            <a:solidFill>
              <a:schemeClr val="tx1"/>
            </a:solidFill>
          </a:ln>
        </p:spPr>
        <p:txBody>
          <a:bodyPr wrap="square" rtlCol="0">
            <a:spAutoFit/>
          </a:bodyPr>
          <a:lstStyle/>
          <a:p>
            <a:r>
              <a:rPr lang="da-DK" sz="840" b="1" noProof="1"/>
              <a:t>UC-2: Gem data</a:t>
            </a:r>
          </a:p>
          <a:p>
            <a:r>
              <a:rPr lang="da-DK" sz="525" noProof="1"/>
              <a:t>Lorem ipsum dolor sit amet, consectetur adipisicing elit, sed do eiusmod tempor incididunt ut labore et dolore magna aliqua. Ut enim ad minim veniam, quis nostrud exercitation ullamco laboris nisi ut aliquip ex ea commodo consequat.</a:t>
            </a:r>
          </a:p>
        </p:txBody>
      </p:sp>
      <p:sp>
        <p:nvSpPr>
          <p:cNvPr id="4" name="TextBox 3"/>
          <p:cNvSpPr txBox="1"/>
          <p:nvPr/>
        </p:nvSpPr>
        <p:spPr>
          <a:xfrm>
            <a:off x="2358616" y="4053206"/>
            <a:ext cx="1209468" cy="867930"/>
          </a:xfrm>
          <a:prstGeom prst="rect">
            <a:avLst/>
          </a:prstGeom>
          <a:solidFill>
            <a:schemeClr val="bg1"/>
          </a:solidFill>
          <a:ln>
            <a:solidFill>
              <a:schemeClr val="tx1"/>
            </a:solidFill>
          </a:ln>
        </p:spPr>
        <p:txBody>
          <a:bodyPr wrap="square" rtlCol="0">
            <a:spAutoFit/>
          </a:bodyPr>
          <a:lstStyle/>
          <a:p>
            <a:r>
              <a:rPr lang="da-DK" sz="840" b="1" noProof="1"/>
              <a:t>UC-1: Udfør proces</a:t>
            </a:r>
          </a:p>
          <a:p>
            <a:r>
              <a:rPr lang="da-DK" sz="525" noProof="1"/>
              <a:t>Lorem ipsum dolor sit amet, consectetur adipisicing elit, sed do eiusmod tempor incididunt ut labore et dolore magna aliqua. Ut enim ad minim veniam, quis nostrud exercitation ullamco laboris nisi ut aliquip ex ea commodo consequat.</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535" y="5035899"/>
            <a:ext cx="1603180" cy="1693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428" y="5035899"/>
            <a:ext cx="1481525" cy="1693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72" y="3604894"/>
            <a:ext cx="1913833" cy="1325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79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UC-diagram kun til overblik</a:t>
            </a:r>
          </a:p>
        </p:txBody>
      </p:sp>
      <p:sp>
        <p:nvSpPr>
          <p:cNvPr id="3" name="Content Placeholder 2"/>
          <p:cNvSpPr>
            <a:spLocks noGrp="1"/>
          </p:cNvSpPr>
          <p:nvPr>
            <p:ph idx="1"/>
          </p:nvPr>
        </p:nvSpPr>
        <p:spPr/>
        <p:txBody>
          <a:bodyPr/>
          <a:lstStyle/>
          <a:p>
            <a:r>
              <a:rPr lang="da-DK" dirty="0" err="1"/>
              <a:t>Use</a:t>
            </a:r>
            <a:r>
              <a:rPr lang="da-DK" dirty="0"/>
              <a:t> case-diagrammet giver overblik</a:t>
            </a:r>
          </a:p>
          <a:p>
            <a:pPr lvl="1"/>
            <a:r>
              <a:rPr lang="da-DK" dirty="0"/>
              <a:t>Få </a:t>
            </a:r>
            <a:r>
              <a:rPr lang="da-DK" dirty="0" err="1"/>
              <a:t>use</a:t>
            </a:r>
            <a:r>
              <a:rPr lang="da-DK" dirty="0"/>
              <a:t> cases:</a:t>
            </a:r>
            <a:br>
              <a:rPr lang="da-DK" dirty="0"/>
            </a:br>
            <a:r>
              <a:rPr lang="da-DK" dirty="0"/>
              <a:t>Lav ét enkelt diagram </a:t>
            </a:r>
            <a:br>
              <a:rPr lang="da-DK" dirty="0"/>
            </a:br>
            <a:r>
              <a:rPr lang="da-DK" dirty="0"/>
              <a:t>for alle </a:t>
            </a:r>
            <a:r>
              <a:rPr lang="da-DK" dirty="0" err="1"/>
              <a:t>use</a:t>
            </a:r>
            <a:r>
              <a:rPr lang="da-DK" dirty="0"/>
              <a:t> cases</a:t>
            </a:r>
          </a:p>
          <a:p>
            <a:pPr lvl="1"/>
            <a:endParaRPr lang="da-DK" dirty="0"/>
          </a:p>
          <a:p>
            <a:pPr lvl="1"/>
            <a:r>
              <a:rPr lang="da-DK" dirty="0"/>
              <a:t>Mange </a:t>
            </a:r>
            <a:r>
              <a:rPr lang="da-DK" dirty="0" err="1"/>
              <a:t>use</a:t>
            </a:r>
            <a:r>
              <a:rPr lang="da-DK" dirty="0"/>
              <a:t> cases:</a:t>
            </a:r>
            <a:br>
              <a:rPr lang="da-DK" dirty="0"/>
            </a:br>
            <a:r>
              <a:rPr lang="da-DK" dirty="0"/>
              <a:t>Lav ét diagram </a:t>
            </a:r>
            <a:br>
              <a:rPr lang="da-DK" dirty="0"/>
            </a:br>
            <a:r>
              <a:rPr lang="da-DK" dirty="0"/>
              <a:t>pr. aktør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937" y="2465780"/>
            <a:ext cx="2182209" cy="1511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656" y="4355573"/>
            <a:ext cx="1335940" cy="925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978" y="4657940"/>
            <a:ext cx="1335940" cy="925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514" y="5413858"/>
            <a:ext cx="1335940" cy="925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8457134"/>
      </p:ext>
    </p:extLst>
  </p:cSld>
  <p:clrMapOvr>
    <a:masterClrMapping/>
  </p:clrMapOvr>
</p:sld>
</file>

<file path=ppt/theme/theme1.xml><?xml version="1.0" encoding="utf-8"?>
<a:theme xmlns:a="http://schemas.openxmlformats.org/drawingml/2006/main" name="eamv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Agile Evaluation - Fist to Five Voting</Template>
  <TotalTime>78</TotalTime>
  <Words>704</Words>
  <Application>Microsoft Office PowerPoint</Application>
  <PresentationFormat>Custom</PresentationFormat>
  <Paragraphs>110</Paragraphs>
  <Slides>21</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Calibri</vt:lpstr>
      <vt:lpstr>eamv2010</vt:lpstr>
      <vt:lpstr>1_Office Theme</vt:lpstr>
      <vt:lpstr>Use case-diagrammer</vt:lpstr>
      <vt:lpstr>Use case</vt:lpstr>
      <vt:lpstr>Definition</vt:lpstr>
      <vt:lpstr>Identifikation af use cases</vt:lpstr>
      <vt:lpstr>Identifikation af use cases</vt:lpstr>
      <vt:lpstr>Identifikation af use cases</vt:lpstr>
      <vt:lpstr>Identifikation af use cases</vt:lpstr>
      <vt:lpstr>UC-diagram kun til overblik</vt:lpstr>
      <vt:lpstr>UC-diagram kun til overblik</vt:lpstr>
      <vt:lpstr>Notation: Aktører</vt:lpstr>
      <vt:lpstr>Notation: Use cases</vt:lpstr>
      <vt:lpstr>Notation: Use cases</vt:lpstr>
      <vt:lpstr>Eksempel</vt:lpstr>
      <vt:lpstr>Use case-diagram</vt:lpstr>
      <vt:lpstr>Klassiske faldgruber</vt:lpstr>
      <vt:lpstr>Specielle use case-begreber</vt:lpstr>
      <vt:lpstr>Specielle use case-begreber</vt:lpstr>
      <vt:lpstr>Notation: Specielle relationer</vt:lpstr>
      <vt:lpstr>Notation: Specielle relationer</vt:lpstr>
      <vt:lpstr>Eksempel</vt:lpstr>
      <vt:lpstr>Litteratur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case-diagrammer</dc:title>
  <dc:creator>AndP</dc:creator>
  <cp:lastModifiedBy>Patrick</cp:lastModifiedBy>
  <cp:revision>1</cp:revision>
  <dcterms:created xsi:type="dcterms:W3CDTF">2018-10-08T07:31:16Z</dcterms:created>
  <dcterms:modified xsi:type="dcterms:W3CDTF">2020-11-10T11:03:39Z</dcterms:modified>
</cp:coreProperties>
</file>