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05E3-B8D6-475B-AB5E-1A662C37FB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6EAD7F6-9FE1-40BC-AA21-BD65A21295FB}">
      <dgm:prSet/>
      <dgm:spPr/>
      <dgm:t>
        <a:bodyPr/>
        <a:lstStyle/>
        <a:p>
          <a:r>
            <a:rPr lang="en-US" dirty="0"/>
            <a:t>- Heart disease often goes undiagnosed especially in early stages</a:t>
          </a:r>
        </a:p>
      </dgm:t>
    </dgm:pt>
    <dgm:pt modelId="{6D8B79C9-5313-4186-86BB-7C4EF473B8A4}" type="parTrans" cxnId="{82C2808C-4CC5-42D7-B3B6-6757E5A33E56}">
      <dgm:prSet/>
      <dgm:spPr/>
      <dgm:t>
        <a:bodyPr/>
        <a:lstStyle/>
        <a:p>
          <a:endParaRPr lang="en-US"/>
        </a:p>
      </dgm:t>
    </dgm:pt>
    <dgm:pt modelId="{87A25A1E-382D-45BB-B4BC-C849CB3248F4}" type="sibTrans" cxnId="{82C2808C-4CC5-42D7-B3B6-6757E5A33E56}">
      <dgm:prSet/>
      <dgm:spPr/>
      <dgm:t>
        <a:bodyPr/>
        <a:lstStyle/>
        <a:p>
          <a:endParaRPr lang="en-US"/>
        </a:p>
      </dgm:t>
    </dgm:pt>
    <dgm:pt modelId="{210659A3-77E6-4E7B-B066-2205CA567E18}">
      <dgm:prSet/>
      <dgm:spPr/>
      <dgm:t>
        <a:bodyPr/>
        <a:lstStyle/>
        <a:p>
          <a:r>
            <a:rPr lang="en-US" dirty="0"/>
            <a:t>-predictive models struggle due to imbalanced data</a:t>
          </a:r>
        </a:p>
      </dgm:t>
    </dgm:pt>
    <dgm:pt modelId="{C1C2EBA8-44B8-4F6E-82C9-15146CDF1705}" type="parTrans" cxnId="{CB26C900-AA75-480A-953E-BD9D412ABB07}">
      <dgm:prSet/>
      <dgm:spPr/>
      <dgm:t>
        <a:bodyPr/>
        <a:lstStyle/>
        <a:p>
          <a:endParaRPr lang="en-US"/>
        </a:p>
      </dgm:t>
    </dgm:pt>
    <dgm:pt modelId="{8421D68A-AA7E-4514-96E1-878A7716151E}" type="sibTrans" cxnId="{CB26C900-AA75-480A-953E-BD9D412ABB07}">
      <dgm:prSet/>
      <dgm:spPr/>
      <dgm:t>
        <a:bodyPr/>
        <a:lstStyle/>
        <a:p>
          <a:endParaRPr lang="en-US"/>
        </a:p>
      </dgm:t>
    </dgm:pt>
    <dgm:pt modelId="{32D2D2CB-E162-46B5-BFBD-797BDF8A9C5B}">
      <dgm:prSet/>
      <dgm:spPr/>
      <dgm:t>
        <a:bodyPr/>
        <a:lstStyle/>
        <a:p>
          <a:r>
            <a:rPr lang="en-US" dirty="0"/>
            <a:t>- This imbalance creates imbalanced models</a:t>
          </a:r>
        </a:p>
      </dgm:t>
    </dgm:pt>
    <dgm:pt modelId="{696DA211-91D5-4797-87D7-3B24DD621EE1}" type="parTrans" cxnId="{74549233-533D-4991-A9EB-3D2B1DD049F7}">
      <dgm:prSet/>
      <dgm:spPr/>
      <dgm:t>
        <a:bodyPr/>
        <a:lstStyle/>
        <a:p>
          <a:endParaRPr lang="en-US"/>
        </a:p>
      </dgm:t>
    </dgm:pt>
    <dgm:pt modelId="{5352F0E5-AF6C-4F48-8DB2-908220A9DCD7}" type="sibTrans" cxnId="{74549233-533D-4991-A9EB-3D2B1DD049F7}">
      <dgm:prSet/>
      <dgm:spPr/>
      <dgm:t>
        <a:bodyPr/>
        <a:lstStyle/>
        <a:p>
          <a:endParaRPr lang="en-US"/>
        </a:p>
      </dgm:t>
    </dgm:pt>
    <dgm:pt modelId="{995D6D46-E56B-4777-8CAC-84C36CBEAC58}">
      <dgm:prSet/>
      <dgm:spPr/>
      <dgm:t>
        <a:bodyPr/>
        <a:lstStyle/>
        <a:p>
          <a:r>
            <a:rPr lang="en-US" dirty="0"/>
            <a:t>- Time is wasted</a:t>
          </a:r>
        </a:p>
      </dgm:t>
    </dgm:pt>
    <dgm:pt modelId="{86D8E70B-D6FE-4817-97BC-DD6B687708E5}" type="parTrans" cxnId="{2BCBA5B0-436D-42D2-BB03-E2A091002EBD}">
      <dgm:prSet/>
      <dgm:spPr/>
      <dgm:t>
        <a:bodyPr/>
        <a:lstStyle/>
        <a:p>
          <a:endParaRPr lang="en-US"/>
        </a:p>
      </dgm:t>
    </dgm:pt>
    <dgm:pt modelId="{65559FE6-6AE6-4892-88A6-CDCBD6401CDA}" type="sibTrans" cxnId="{2BCBA5B0-436D-42D2-BB03-E2A091002EBD}">
      <dgm:prSet/>
      <dgm:spPr/>
      <dgm:t>
        <a:bodyPr/>
        <a:lstStyle/>
        <a:p>
          <a:endParaRPr lang="en-US"/>
        </a:p>
      </dgm:t>
    </dgm:pt>
    <dgm:pt modelId="{B318D864-99C6-43E8-8F60-9D9B23CB3490}" type="pres">
      <dgm:prSet presAssocID="{7D1D05E3-B8D6-475B-AB5E-1A662C37FBD8}" presName="root" presStyleCnt="0">
        <dgm:presLayoutVars>
          <dgm:dir/>
          <dgm:resizeHandles val="exact"/>
        </dgm:presLayoutVars>
      </dgm:prSet>
      <dgm:spPr/>
    </dgm:pt>
    <dgm:pt modelId="{1A5A5844-6599-44D7-9AA0-9610C51FF1F9}" type="pres">
      <dgm:prSet presAssocID="{D6EAD7F6-9FE1-40BC-AA21-BD65A21295FB}" presName="compNode" presStyleCnt="0"/>
      <dgm:spPr/>
    </dgm:pt>
    <dgm:pt modelId="{091EAE69-24F4-4401-A3B8-CC27BF25FF7F}" type="pres">
      <dgm:prSet presAssocID="{D6EAD7F6-9FE1-40BC-AA21-BD65A21295FB}" presName="bgRect" presStyleLbl="bgShp" presStyleIdx="0" presStyleCnt="4" custLinFactNeighborY="-197"/>
      <dgm:spPr/>
    </dgm:pt>
    <dgm:pt modelId="{4058C436-8169-4F00-9981-A67590627AA2}" type="pres">
      <dgm:prSet presAssocID="{D6EAD7F6-9FE1-40BC-AA21-BD65A21295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85922A8-C25B-44A4-8BB3-349A05B6E7FA}" type="pres">
      <dgm:prSet presAssocID="{D6EAD7F6-9FE1-40BC-AA21-BD65A21295FB}" presName="spaceRect" presStyleCnt="0"/>
      <dgm:spPr/>
    </dgm:pt>
    <dgm:pt modelId="{E854DC43-BBB6-4D18-A775-49FEBB8A1AAD}" type="pres">
      <dgm:prSet presAssocID="{D6EAD7F6-9FE1-40BC-AA21-BD65A21295FB}" presName="parTx" presStyleLbl="revTx" presStyleIdx="0" presStyleCnt="4">
        <dgm:presLayoutVars>
          <dgm:chMax val="0"/>
          <dgm:chPref val="0"/>
        </dgm:presLayoutVars>
      </dgm:prSet>
      <dgm:spPr/>
    </dgm:pt>
    <dgm:pt modelId="{9414906F-61F5-4C5B-8A7C-22478930F922}" type="pres">
      <dgm:prSet presAssocID="{87A25A1E-382D-45BB-B4BC-C849CB3248F4}" presName="sibTrans" presStyleCnt="0"/>
      <dgm:spPr/>
    </dgm:pt>
    <dgm:pt modelId="{9FD2246F-6938-48B0-9AF2-6CCEDEF76064}" type="pres">
      <dgm:prSet presAssocID="{210659A3-77E6-4E7B-B066-2205CA567E18}" presName="compNode" presStyleCnt="0"/>
      <dgm:spPr/>
    </dgm:pt>
    <dgm:pt modelId="{70FED505-4869-4118-99BE-CF1D41D581B3}" type="pres">
      <dgm:prSet presAssocID="{210659A3-77E6-4E7B-B066-2205CA567E18}" presName="bgRect" presStyleLbl="bgShp" presStyleIdx="1" presStyleCnt="4"/>
      <dgm:spPr/>
    </dgm:pt>
    <dgm:pt modelId="{F9E1094D-3241-4E25-B5F2-93CF45070EB4}" type="pres">
      <dgm:prSet presAssocID="{210659A3-77E6-4E7B-B066-2205CA567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31B19F-31B6-454D-911D-2C860FF820DD}" type="pres">
      <dgm:prSet presAssocID="{210659A3-77E6-4E7B-B066-2205CA567E18}" presName="spaceRect" presStyleCnt="0"/>
      <dgm:spPr/>
    </dgm:pt>
    <dgm:pt modelId="{12FFC08B-1589-4348-B630-1C4372999B76}" type="pres">
      <dgm:prSet presAssocID="{210659A3-77E6-4E7B-B066-2205CA567E18}" presName="parTx" presStyleLbl="revTx" presStyleIdx="1" presStyleCnt="4">
        <dgm:presLayoutVars>
          <dgm:chMax val="0"/>
          <dgm:chPref val="0"/>
        </dgm:presLayoutVars>
      </dgm:prSet>
      <dgm:spPr/>
    </dgm:pt>
    <dgm:pt modelId="{F3853271-70E9-4F87-AFF3-D32760EA311A}" type="pres">
      <dgm:prSet presAssocID="{8421D68A-AA7E-4514-96E1-878A7716151E}" presName="sibTrans" presStyleCnt="0"/>
      <dgm:spPr/>
    </dgm:pt>
    <dgm:pt modelId="{6C0BAC89-D720-45C4-A7EE-8EA72FB45D0B}" type="pres">
      <dgm:prSet presAssocID="{32D2D2CB-E162-46B5-BFBD-797BDF8A9C5B}" presName="compNode" presStyleCnt="0"/>
      <dgm:spPr/>
    </dgm:pt>
    <dgm:pt modelId="{82D2E5DF-C37B-479E-9494-B45B6E0F120E}" type="pres">
      <dgm:prSet presAssocID="{32D2D2CB-E162-46B5-BFBD-797BDF8A9C5B}" presName="bgRect" presStyleLbl="bgShp" presStyleIdx="2" presStyleCnt="4"/>
      <dgm:spPr/>
    </dgm:pt>
    <dgm:pt modelId="{69873A60-155C-4998-90AB-9DB55150DFA2}" type="pres">
      <dgm:prSet presAssocID="{32D2D2CB-E162-46B5-BFBD-797BDF8A9C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0DE002-D9F1-4CD6-ADF4-3E06EEBFBA9E}" type="pres">
      <dgm:prSet presAssocID="{32D2D2CB-E162-46B5-BFBD-797BDF8A9C5B}" presName="spaceRect" presStyleCnt="0"/>
      <dgm:spPr/>
    </dgm:pt>
    <dgm:pt modelId="{982F39BE-ED42-4154-9FC6-ED2738388796}" type="pres">
      <dgm:prSet presAssocID="{32D2D2CB-E162-46B5-BFBD-797BDF8A9C5B}" presName="parTx" presStyleLbl="revTx" presStyleIdx="2" presStyleCnt="4">
        <dgm:presLayoutVars>
          <dgm:chMax val="0"/>
          <dgm:chPref val="0"/>
        </dgm:presLayoutVars>
      </dgm:prSet>
      <dgm:spPr/>
    </dgm:pt>
    <dgm:pt modelId="{A834A09A-2F80-4D09-A840-1D0BB186A565}" type="pres">
      <dgm:prSet presAssocID="{5352F0E5-AF6C-4F48-8DB2-908220A9DCD7}" presName="sibTrans" presStyleCnt="0"/>
      <dgm:spPr/>
    </dgm:pt>
    <dgm:pt modelId="{C1E502B3-8E49-45F0-B7F1-213A409DA551}" type="pres">
      <dgm:prSet presAssocID="{995D6D46-E56B-4777-8CAC-84C36CBEAC58}" presName="compNode" presStyleCnt="0"/>
      <dgm:spPr/>
    </dgm:pt>
    <dgm:pt modelId="{028C7DA6-D477-43B5-BD75-08D93860AEC7}" type="pres">
      <dgm:prSet presAssocID="{995D6D46-E56B-4777-8CAC-84C36CBEAC58}" presName="bgRect" presStyleLbl="bgShp" presStyleIdx="3" presStyleCnt="4"/>
      <dgm:spPr/>
    </dgm:pt>
    <dgm:pt modelId="{6E3FEE7D-AE92-4819-B710-0D7BC2E114E6}" type="pres">
      <dgm:prSet presAssocID="{995D6D46-E56B-4777-8CAC-84C36CBEAC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9B1B8-CBB6-4F9A-8E30-A0D74E14638C}" type="pres">
      <dgm:prSet presAssocID="{995D6D46-E56B-4777-8CAC-84C36CBEAC58}" presName="spaceRect" presStyleCnt="0"/>
      <dgm:spPr/>
    </dgm:pt>
    <dgm:pt modelId="{57E1EA1F-E27D-44DD-9789-E1F3205AF962}" type="pres">
      <dgm:prSet presAssocID="{995D6D46-E56B-4777-8CAC-84C36CBEAC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26C900-AA75-480A-953E-BD9D412ABB07}" srcId="{7D1D05E3-B8D6-475B-AB5E-1A662C37FBD8}" destId="{210659A3-77E6-4E7B-B066-2205CA567E18}" srcOrd="1" destOrd="0" parTransId="{C1C2EBA8-44B8-4F6E-82C9-15146CDF1705}" sibTransId="{8421D68A-AA7E-4514-96E1-878A7716151E}"/>
    <dgm:cxn modelId="{74549233-533D-4991-A9EB-3D2B1DD049F7}" srcId="{7D1D05E3-B8D6-475B-AB5E-1A662C37FBD8}" destId="{32D2D2CB-E162-46B5-BFBD-797BDF8A9C5B}" srcOrd="2" destOrd="0" parTransId="{696DA211-91D5-4797-87D7-3B24DD621EE1}" sibTransId="{5352F0E5-AF6C-4F48-8DB2-908220A9DCD7}"/>
    <dgm:cxn modelId="{386DA25D-C3C4-4FFA-A9FF-68D2959FFED9}" type="presOf" srcId="{210659A3-77E6-4E7B-B066-2205CA567E18}" destId="{12FFC08B-1589-4348-B630-1C4372999B76}" srcOrd="0" destOrd="0" presId="urn:microsoft.com/office/officeart/2018/2/layout/IconVerticalSolidList"/>
    <dgm:cxn modelId="{D70B7841-13AB-459B-AA32-3C243C9732D7}" type="presOf" srcId="{32D2D2CB-E162-46B5-BFBD-797BDF8A9C5B}" destId="{982F39BE-ED42-4154-9FC6-ED2738388796}" srcOrd="0" destOrd="0" presId="urn:microsoft.com/office/officeart/2018/2/layout/IconVerticalSolidList"/>
    <dgm:cxn modelId="{D1481A62-67AC-4099-8408-B4C985DDD9D0}" type="presOf" srcId="{D6EAD7F6-9FE1-40BC-AA21-BD65A21295FB}" destId="{E854DC43-BBB6-4D18-A775-49FEBB8A1AAD}" srcOrd="0" destOrd="0" presId="urn:microsoft.com/office/officeart/2018/2/layout/IconVerticalSolidList"/>
    <dgm:cxn modelId="{8471C146-6897-4D72-A867-47B1F7950278}" type="presOf" srcId="{995D6D46-E56B-4777-8CAC-84C36CBEAC58}" destId="{57E1EA1F-E27D-44DD-9789-E1F3205AF962}" srcOrd="0" destOrd="0" presId="urn:microsoft.com/office/officeart/2018/2/layout/IconVerticalSolidList"/>
    <dgm:cxn modelId="{82C2808C-4CC5-42D7-B3B6-6757E5A33E56}" srcId="{7D1D05E3-B8D6-475B-AB5E-1A662C37FBD8}" destId="{D6EAD7F6-9FE1-40BC-AA21-BD65A21295FB}" srcOrd="0" destOrd="0" parTransId="{6D8B79C9-5313-4186-86BB-7C4EF473B8A4}" sibTransId="{87A25A1E-382D-45BB-B4BC-C849CB3248F4}"/>
    <dgm:cxn modelId="{2BCBA5B0-436D-42D2-BB03-E2A091002EBD}" srcId="{7D1D05E3-B8D6-475B-AB5E-1A662C37FBD8}" destId="{995D6D46-E56B-4777-8CAC-84C36CBEAC58}" srcOrd="3" destOrd="0" parTransId="{86D8E70B-D6FE-4817-97BC-DD6B687708E5}" sibTransId="{65559FE6-6AE6-4892-88A6-CDCBD6401CDA}"/>
    <dgm:cxn modelId="{0B40E4C0-D09D-4D3C-91B2-CB99F2FFF240}" type="presOf" srcId="{7D1D05E3-B8D6-475B-AB5E-1A662C37FBD8}" destId="{B318D864-99C6-43E8-8F60-9D9B23CB3490}" srcOrd="0" destOrd="0" presId="urn:microsoft.com/office/officeart/2018/2/layout/IconVerticalSolidList"/>
    <dgm:cxn modelId="{997CC7E1-27EE-4693-B883-786C84B5808C}" type="presParOf" srcId="{B318D864-99C6-43E8-8F60-9D9B23CB3490}" destId="{1A5A5844-6599-44D7-9AA0-9610C51FF1F9}" srcOrd="0" destOrd="0" presId="urn:microsoft.com/office/officeart/2018/2/layout/IconVerticalSolidList"/>
    <dgm:cxn modelId="{5FE44ED9-AB87-4D13-980B-0CCDC00F9730}" type="presParOf" srcId="{1A5A5844-6599-44D7-9AA0-9610C51FF1F9}" destId="{091EAE69-24F4-4401-A3B8-CC27BF25FF7F}" srcOrd="0" destOrd="0" presId="urn:microsoft.com/office/officeart/2018/2/layout/IconVerticalSolidList"/>
    <dgm:cxn modelId="{09E27332-0AFC-4F06-9732-5626ED6E4CBF}" type="presParOf" srcId="{1A5A5844-6599-44D7-9AA0-9610C51FF1F9}" destId="{4058C436-8169-4F00-9981-A67590627AA2}" srcOrd="1" destOrd="0" presId="urn:microsoft.com/office/officeart/2018/2/layout/IconVerticalSolidList"/>
    <dgm:cxn modelId="{F7D24A58-EBD1-48B3-B83C-D1343556FB20}" type="presParOf" srcId="{1A5A5844-6599-44D7-9AA0-9610C51FF1F9}" destId="{985922A8-C25B-44A4-8BB3-349A05B6E7FA}" srcOrd="2" destOrd="0" presId="urn:microsoft.com/office/officeart/2018/2/layout/IconVerticalSolidList"/>
    <dgm:cxn modelId="{10FFD609-122C-402E-987E-E7F6286C5BB8}" type="presParOf" srcId="{1A5A5844-6599-44D7-9AA0-9610C51FF1F9}" destId="{E854DC43-BBB6-4D18-A775-49FEBB8A1AAD}" srcOrd="3" destOrd="0" presId="urn:microsoft.com/office/officeart/2018/2/layout/IconVerticalSolidList"/>
    <dgm:cxn modelId="{EA6C288C-BCAB-401B-BA1B-CBD2E9513203}" type="presParOf" srcId="{B318D864-99C6-43E8-8F60-9D9B23CB3490}" destId="{9414906F-61F5-4C5B-8A7C-22478930F922}" srcOrd="1" destOrd="0" presId="urn:microsoft.com/office/officeart/2018/2/layout/IconVerticalSolidList"/>
    <dgm:cxn modelId="{C5F4F762-F206-4FEA-B5FD-C187CF79F528}" type="presParOf" srcId="{B318D864-99C6-43E8-8F60-9D9B23CB3490}" destId="{9FD2246F-6938-48B0-9AF2-6CCEDEF76064}" srcOrd="2" destOrd="0" presId="urn:microsoft.com/office/officeart/2018/2/layout/IconVerticalSolidList"/>
    <dgm:cxn modelId="{A6438A68-F616-4BAB-B520-34463B61934A}" type="presParOf" srcId="{9FD2246F-6938-48B0-9AF2-6CCEDEF76064}" destId="{70FED505-4869-4118-99BE-CF1D41D581B3}" srcOrd="0" destOrd="0" presId="urn:microsoft.com/office/officeart/2018/2/layout/IconVerticalSolidList"/>
    <dgm:cxn modelId="{133FCADD-DFC6-4B18-AD1C-0BB549EA5328}" type="presParOf" srcId="{9FD2246F-6938-48B0-9AF2-6CCEDEF76064}" destId="{F9E1094D-3241-4E25-B5F2-93CF45070EB4}" srcOrd="1" destOrd="0" presId="urn:microsoft.com/office/officeart/2018/2/layout/IconVerticalSolidList"/>
    <dgm:cxn modelId="{783EEEB9-FCED-4C6D-A2E6-5FE3B22F69CB}" type="presParOf" srcId="{9FD2246F-6938-48B0-9AF2-6CCEDEF76064}" destId="{0C31B19F-31B6-454D-911D-2C860FF820DD}" srcOrd="2" destOrd="0" presId="urn:microsoft.com/office/officeart/2018/2/layout/IconVerticalSolidList"/>
    <dgm:cxn modelId="{AFBAB36E-A2DF-4E1A-83D3-565D8D4B9057}" type="presParOf" srcId="{9FD2246F-6938-48B0-9AF2-6CCEDEF76064}" destId="{12FFC08B-1589-4348-B630-1C4372999B76}" srcOrd="3" destOrd="0" presId="urn:microsoft.com/office/officeart/2018/2/layout/IconVerticalSolidList"/>
    <dgm:cxn modelId="{DA87D4B4-7A03-47CA-A4AC-25E49A83D5CD}" type="presParOf" srcId="{B318D864-99C6-43E8-8F60-9D9B23CB3490}" destId="{F3853271-70E9-4F87-AFF3-D32760EA311A}" srcOrd="3" destOrd="0" presId="urn:microsoft.com/office/officeart/2018/2/layout/IconVerticalSolidList"/>
    <dgm:cxn modelId="{C174D513-DB62-48B1-AFE3-03EAC02C7A3A}" type="presParOf" srcId="{B318D864-99C6-43E8-8F60-9D9B23CB3490}" destId="{6C0BAC89-D720-45C4-A7EE-8EA72FB45D0B}" srcOrd="4" destOrd="0" presId="urn:microsoft.com/office/officeart/2018/2/layout/IconVerticalSolidList"/>
    <dgm:cxn modelId="{B33BB388-5798-46F2-8965-24B0B824D186}" type="presParOf" srcId="{6C0BAC89-D720-45C4-A7EE-8EA72FB45D0B}" destId="{82D2E5DF-C37B-479E-9494-B45B6E0F120E}" srcOrd="0" destOrd="0" presId="urn:microsoft.com/office/officeart/2018/2/layout/IconVerticalSolidList"/>
    <dgm:cxn modelId="{6BEA6808-EBFB-4175-9DDF-1FED2094ABB6}" type="presParOf" srcId="{6C0BAC89-D720-45C4-A7EE-8EA72FB45D0B}" destId="{69873A60-155C-4998-90AB-9DB55150DFA2}" srcOrd="1" destOrd="0" presId="urn:microsoft.com/office/officeart/2018/2/layout/IconVerticalSolidList"/>
    <dgm:cxn modelId="{3C93A4A3-6F3F-4E26-861C-71026599D4BE}" type="presParOf" srcId="{6C0BAC89-D720-45C4-A7EE-8EA72FB45D0B}" destId="{EE0DE002-D9F1-4CD6-ADF4-3E06EEBFBA9E}" srcOrd="2" destOrd="0" presId="urn:microsoft.com/office/officeart/2018/2/layout/IconVerticalSolidList"/>
    <dgm:cxn modelId="{7BC1E83E-14D6-435F-B1B5-D7022FB9EB46}" type="presParOf" srcId="{6C0BAC89-D720-45C4-A7EE-8EA72FB45D0B}" destId="{982F39BE-ED42-4154-9FC6-ED2738388796}" srcOrd="3" destOrd="0" presId="urn:microsoft.com/office/officeart/2018/2/layout/IconVerticalSolidList"/>
    <dgm:cxn modelId="{FCC61B3C-D09E-4418-917F-4E7F3933AE0D}" type="presParOf" srcId="{B318D864-99C6-43E8-8F60-9D9B23CB3490}" destId="{A834A09A-2F80-4D09-A840-1D0BB186A565}" srcOrd="5" destOrd="0" presId="urn:microsoft.com/office/officeart/2018/2/layout/IconVerticalSolidList"/>
    <dgm:cxn modelId="{776D9CFC-DE52-4A95-B98A-ABE3F4FC222A}" type="presParOf" srcId="{B318D864-99C6-43E8-8F60-9D9B23CB3490}" destId="{C1E502B3-8E49-45F0-B7F1-213A409DA551}" srcOrd="6" destOrd="0" presId="urn:microsoft.com/office/officeart/2018/2/layout/IconVerticalSolidList"/>
    <dgm:cxn modelId="{05BC1F6B-1089-4337-ABCE-7B78C629F85C}" type="presParOf" srcId="{C1E502B3-8E49-45F0-B7F1-213A409DA551}" destId="{028C7DA6-D477-43B5-BD75-08D93860AEC7}" srcOrd="0" destOrd="0" presId="urn:microsoft.com/office/officeart/2018/2/layout/IconVerticalSolidList"/>
    <dgm:cxn modelId="{936EA3C9-A94E-4809-99DE-50DACA15B157}" type="presParOf" srcId="{C1E502B3-8E49-45F0-B7F1-213A409DA551}" destId="{6E3FEE7D-AE92-4819-B710-0D7BC2E114E6}" srcOrd="1" destOrd="0" presId="urn:microsoft.com/office/officeart/2018/2/layout/IconVerticalSolidList"/>
    <dgm:cxn modelId="{02FDDDAF-3787-46BE-AD2D-564E53AAB731}" type="presParOf" srcId="{C1E502B3-8E49-45F0-B7F1-213A409DA551}" destId="{2DA9B1B8-CBB6-4F9A-8E30-A0D74E14638C}" srcOrd="2" destOrd="0" presId="urn:microsoft.com/office/officeart/2018/2/layout/IconVerticalSolidList"/>
    <dgm:cxn modelId="{08BEBE58-C17F-4A78-9393-2BD1A298CB3B}" type="presParOf" srcId="{C1E502B3-8E49-45F0-B7F1-213A409DA551}" destId="{57E1EA1F-E27D-44DD-9789-E1F3205AF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3FC66-F102-4874-8EC1-D551AF5B0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7B083-42FE-43DE-991B-2F4E0FD197EC}">
      <dgm:prSet/>
      <dgm:spPr/>
      <dgm:t>
        <a:bodyPr/>
        <a:lstStyle/>
        <a:p>
          <a:r>
            <a:rPr lang="en-US" dirty="0"/>
            <a:t>Our heart disease prediction model is designed to streamline your business operations.</a:t>
          </a:r>
        </a:p>
      </dgm:t>
    </dgm:pt>
    <dgm:pt modelId="{C0432E8F-53FD-4CE2-A29C-A6EC365C2551}" type="parTrans" cxnId="{63BE7ED4-0525-4EC4-867A-6BCB66CB19C5}">
      <dgm:prSet/>
      <dgm:spPr/>
      <dgm:t>
        <a:bodyPr/>
        <a:lstStyle/>
        <a:p>
          <a:endParaRPr lang="en-US"/>
        </a:p>
      </dgm:t>
    </dgm:pt>
    <dgm:pt modelId="{D60CC737-E294-4F6D-9B55-7A60F504580F}" type="sibTrans" cxnId="{63BE7ED4-0525-4EC4-867A-6BCB66CB19C5}">
      <dgm:prSet/>
      <dgm:spPr/>
      <dgm:t>
        <a:bodyPr/>
        <a:lstStyle/>
        <a:p>
          <a:endParaRPr lang="en-US"/>
        </a:p>
      </dgm:t>
    </dgm:pt>
    <dgm:pt modelId="{C5419B39-C42C-449C-9D23-012E8B234256}">
      <dgm:prSet/>
      <dgm:spPr/>
      <dgm:t>
        <a:bodyPr/>
        <a:lstStyle/>
        <a:p>
          <a:r>
            <a:rPr lang="en-US"/>
            <a:t>Integrate all aspects of project management, collaboration, and reporting into one platform.</a:t>
          </a:r>
        </a:p>
      </dgm:t>
    </dgm:pt>
    <dgm:pt modelId="{54912480-6EBE-4F54-9682-687D6044E6B8}" type="parTrans" cxnId="{1B3C3AFD-0A06-462D-AAE4-29B7C0ED4F0F}">
      <dgm:prSet/>
      <dgm:spPr/>
      <dgm:t>
        <a:bodyPr/>
        <a:lstStyle/>
        <a:p>
          <a:endParaRPr lang="en-US"/>
        </a:p>
      </dgm:t>
    </dgm:pt>
    <dgm:pt modelId="{DEC3E0BD-5D6E-4DB2-8AAD-4997759A31EC}" type="sibTrans" cxnId="{1B3C3AFD-0A06-462D-AAE4-29B7C0ED4F0F}">
      <dgm:prSet/>
      <dgm:spPr/>
      <dgm:t>
        <a:bodyPr/>
        <a:lstStyle/>
        <a:p>
          <a:endParaRPr lang="en-US"/>
        </a:p>
      </dgm:t>
    </dgm:pt>
    <dgm:pt modelId="{77C0211A-1E8D-4D4A-ADC0-6F0B8E920298}">
      <dgm:prSet/>
      <dgm:spPr/>
      <dgm:t>
        <a:bodyPr/>
        <a:lstStyle/>
        <a:p>
          <a:r>
            <a:rPr lang="en-US"/>
            <a:t>Ease of use combined with powerful features tailored for businesses of all sizes.</a:t>
          </a:r>
        </a:p>
      </dgm:t>
    </dgm:pt>
    <dgm:pt modelId="{8A366DCE-C5D4-4542-8133-6E7965539F65}" type="parTrans" cxnId="{1B103379-0CE4-44EF-B01A-A1723C398E80}">
      <dgm:prSet/>
      <dgm:spPr/>
      <dgm:t>
        <a:bodyPr/>
        <a:lstStyle/>
        <a:p>
          <a:endParaRPr lang="en-US"/>
        </a:p>
      </dgm:t>
    </dgm:pt>
    <dgm:pt modelId="{5AF6A536-2E71-4202-8A23-3567F351C7C1}" type="sibTrans" cxnId="{1B103379-0CE4-44EF-B01A-A1723C398E80}">
      <dgm:prSet/>
      <dgm:spPr/>
      <dgm:t>
        <a:bodyPr/>
        <a:lstStyle/>
        <a:p>
          <a:endParaRPr lang="en-US"/>
        </a:p>
      </dgm:t>
    </dgm:pt>
    <dgm:pt modelId="{5A58A1BA-2CE1-4DF4-8A7A-EE488E344FFD}" type="pres">
      <dgm:prSet presAssocID="{0333FC66-F102-4874-8EC1-D551AF5B02FF}" presName="root" presStyleCnt="0">
        <dgm:presLayoutVars>
          <dgm:dir/>
          <dgm:resizeHandles val="exact"/>
        </dgm:presLayoutVars>
      </dgm:prSet>
      <dgm:spPr/>
    </dgm:pt>
    <dgm:pt modelId="{10631D21-859E-4425-8DFC-D37E87C1A53A}" type="pres">
      <dgm:prSet presAssocID="{D347B083-42FE-43DE-991B-2F4E0FD197EC}" presName="compNode" presStyleCnt="0"/>
      <dgm:spPr/>
    </dgm:pt>
    <dgm:pt modelId="{CF7DF3F1-435F-4383-BFD0-E6823314845B}" type="pres">
      <dgm:prSet presAssocID="{D347B083-42FE-43DE-991B-2F4E0FD19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0D7DFF0-BF23-4C26-9DAB-1D87A30BEC6A}" type="pres">
      <dgm:prSet presAssocID="{D347B083-42FE-43DE-991B-2F4E0FD197EC}" presName="spaceRect" presStyleCnt="0"/>
      <dgm:spPr/>
    </dgm:pt>
    <dgm:pt modelId="{84C74D9D-CC67-42E6-8D87-5D303600AE03}" type="pres">
      <dgm:prSet presAssocID="{D347B083-42FE-43DE-991B-2F4E0FD197EC}" presName="textRect" presStyleLbl="revTx" presStyleIdx="0" presStyleCnt="3">
        <dgm:presLayoutVars>
          <dgm:chMax val="1"/>
          <dgm:chPref val="1"/>
        </dgm:presLayoutVars>
      </dgm:prSet>
      <dgm:spPr/>
    </dgm:pt>
    <dgm:pt modelId="{AA123F2D-81CD-40D9-8F24-744981DA2D08}" type="pres">
      <dgm:prSet presAssocID="{D60CC737-E294-4F6D-9B55-7A60F504580F}" presName="sibTrans" presStyleCnt="0"/>
      <dgm:spPr/>
    </dgm:pt>
    <dgm:pt modelId="{A3D1A0FD-7CC2-4993-9219-7DE209996D08}" type="pres">
      <dgm:prSet presAssocID="{C5419B39-C42C-449C-9D23-012E8B234256}" presName="compNode" presStyleCnt="0"/>
      <dgm:spPr/>
    </dgm:pt>
    <dgm:pt modelId="{DCC9411D-28D6-4E24-9688-0AFC70106078}" type="pres">
      <dgm:prSet presAssocID="{C5419B39-C42C-449C-9D23-012E8B2342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AF73E65-A5CF-4BAB-9E29-FC7F85166D62}" type="pres">
      <dgm:prSet presAssocID="{C5419B39-C42C-449C-9D23-012E8B234256}" presName="spaceRect" presStyleCnt="0"/>
      <dgm:spPr/>
    </dgm:pt>
    <dgm:pt modelId="{B1558324-C77B-4D81-B973-B89B36CA7E24}" type="pres">
      <dgm:prSet presAssocID="{C5419B39-C42C-449C-9D23-012E8B234256}" presName="textRect" presStyleLbl="revTx" presStyleIdx="1" presStyleCnt="3">
        <dgm:presLayoutVars>
          <dgm:chMax val="1"/>
          <dgm:chPref val="1"/>
        </dgm:presLayoutVars>
      </dgm:prSet>
      <dgm:spPr/>
    </dgm:pt>
    <dgm:pt modelId="{69E25EFD-7C95-4164-B500-39FFF6D865CC}" type="pres">
      <dgm:prSet presAssocID="{DEC3E0BD-5D6E-4DB2-8AAD-4997759A31EC}" presName="sibTrans" presStyleCnt="0"/>
      <dgm:spPr/>
    </dgm:pt>
    <dgm:pt modelId="{C3FF92CF-7A10-4D9C-99B0-EB532C5CC3FA}" type="pres">
      <dgm:prSet presAssocID="{77C0211A-1E8D-4D4A-ADC0-6F0B8E920298}" presName="compNode" presStyleCnt="0"/>
      <dgm:spPr/>
    </dgm:pt>
    <dgm:pt modelId="{66DB809D-FFF5-4E67-86E7-8D7D577D4DAE}" type="pres">
      <dgm:prSet presAssocID="{77C0211A-1E8D-4D4A-ADC0-6F0B8E9202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69CBD8-687D-46DB-AF12-6430B6B2776D}" type="pres">
      <dgm:prSet presAssocID="{77C0211A-1E8D-4D4A-ADC0-6F0B8E920298}" presName="spaceRect" presStyleCnt="0"/>
      <dgm:spPr/>
    </dgm:pt>
    <dgm:pt modelId="{5EDC4C03-9353-4120-A3CD-593A561C4B2D}" type="pres">
      <dgm:prSet presAssocID="{77C0211A-1E8D-4D4A-ADC0-6F0B8E9202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8D311B-0EB6-46E0-A865-57FF2637B02E}" type="presOf" srcId="{D347B083-42FE-43DE-991B-2F4E0FD197EC}" destId="{84C74D9D-CC67-42E6-8D87-5D303600AE03}" srcOrd="0" destOrd="0" presId="urn:microsoft.com/office/officeart/2018/2/layout/IconLabelList"/>
    <dgm:cxn modelId="{2E0BA23B-D301-4518-952B-16F393DDDC43}" type="presOf" srcId="{0333FC66-F102-4874-8EC1-D551AF5B02FF}" destId="{5A58A1BA-2CE1-4DF4-8A7A-EE488E344FFD}" srcOrd="0" destOrd="0" presId="urn:microsoft.com/office/officeart/2018/2/layout/IconLabelList"/>
    <dgm:cxn modelId="{1B103379-0CE4-44EF-B01A-A1723C398E80}" srcId="{0333FC66-F102-4874-8EC1-D551AF5B02FF}" destId="{77C0211A-1E8D-4D4A-ADC0-6F0B8E920298}" srcOrd="2" destOrd="0" parTransId="{8A366DCE-C5D4-4542-8133-6E7965539F65}" sibTransId="{5AF6A536-2E71-4202-8A23-3567F351C7C1}"/>
    <dgm:cxn modelId="{9BBAF9D1-7187-4410-968C-79A3BE05718D}" type="presOf" srcId="{77C0211A-1E8D-4D4A-ADC0-6F0B8E920298}" destId="{5EDC4C03-9353-4120-A3CD-593A561C4B2D}" srcOrd="0" destOrd="0" presId="urn:microsoft.com/office/officeart/2018/2/layout/IconLabelList"/>
    <dgm:cxn modelId="{63BE7ED4-0525-4EC4-867A-6BCB66CB19C5}" srcId="{0333FC66-F102-4874-8EC1-D551AF5B02FF}" destId="{D347B083-42FE-43DE-991B-2F4E0FD197EC}" srcOrd="0" destOrd="0" parTransId="{C0432E8F-53FD-4CE2-A29C-A6EC365C2551}" sibTransId="{D60CC737-E294-4F6D-9B55-7A60F504580F}"/>
    <dgm:cxn modelId="{237041F5-70DA-49AF-98D7-BF75111B3F88}" type="presOf" srcId="{C5419B39-C42C-449C-9D23-012E8B234256}" destId="{B1558324-C77B-4D81-B973-B89B36CA7E24}" srcOrd="0" destOrd="0" presId="urn:microsoft.com/office/officeart/2018/2/layout/IconLabelList"/>
    <dgm:cxn modelId="{1B3C3AFD-0A06-462D-AAE4-29B7C0ED4F0F}" srcId="{0333FC66-F102-4874-8EC1-D551AF5B02FF}" destId="{C5419B39-C42C-449C-9D23-012E8B234256}" srcOrd="1" destOrd="0" parTransId="{54912480-6EBE-4F54-9682-687D6044E6B8}" sibTransId="{DEC3E0BD-5D6E-4DB2-8AAD-4997759A31EC}"/>
    <dgm:cxn modelId="{5CBCCD3A-FD53-4273-861A-4236DFE4E673}" type="presParOf" srcId="{5A58A1BA-2CE1-4DF4-8A7A-EE488E344FFD}" destId="{10631D21-859E-4425-8DFC-D37E87C1A53A}" srcOrd="0" destOrd="0" presId="urn:microsoft.com/office/officeart/2018/2/layout/IconLabelList"/>
    <dgm:cxn modelId="{29C0DA36-12DA-4F9F-AA27-3F8FBAE09054}" type="presParOf" srcId="{10631D21-859E-4425-8DFC-D37E87C1A53A}" destId="{CF7DF3F1-435F-4383-BFD0-E6823314845B}" srcOrd="0" destOrd="0" presId="urn:microsoft.com/office/officeart/2018/2/layout/IconLabelList"/>
    <dgm:cxn modelId="{58D605BC-AFF6-4613-9A8D-3CEF70C4E815}" type="presParOf" srcId="{10631D21-859E-4425-8DFC-D37E87C1A53A}" destId="{B0D7DFF0-BF23-4C26-9DAB-1D87A30BEC6A}" srcOrd="1" destOrd="0" presId="urn:microsoft.com/office/officeart/2018/2/layout/IconLabelList"/>
    <dgm:cxn modelId="{6627E53E-BD4E-425B-9384-228C61CFB714}" type="presParOf" srcId="{10631D21-859E-4425-8DFC-D37E87C1A53A}" destId="{84C74D9D-CC67-42E6-8D87-5D303600AE03}" srcOrd="2" destOrd="0" presId="urn:microsoft.com/office/officeart/2018/2/layout/IconLabelList"/>
    <dgm:cxn modelId="{AE67BE3A-E3AF-44D6-999F-7BCE4DCCF002}" type="presParOf" srcId="{5A58A1BA-2CE1-4DF4-8A7A-EE488E344FFD}" destId="{AA123F2D-81CD-40D9-8F24-744981DA2D08}" srcOrd="1" destOrd="0" presId="urn:microsoft.com/office/officeart/2018/2/layout/IconLabelList"/>
    <dgm:cxn modelId="{87EBA4A8-6127-488D-BD69-609852164EA4}" type="presParOf" srcId="{5A58A1BA-2CE1-4DF4-8A7A-EE488E344FFD}" destId="{A3D1A0FD-7CC2-4993-9219-7DE209996D08}" srcOrd="2" destOrd="0" presId="urn:microsoft.com/office/officeart/2018/2/layout/IconLabelList"/>
    <dgm:cxn modelId="{BC88C6FE-B0BB-49CA-91FB-9EB6554C2A4C}" type="presParOf" srcId="{A3D1A0FD-7CC2-4993-9219-7DE209996D08}" destId="{DCC9411D-28D6-4E24-9688-0AFC70106078}" srcOrd="0" destOrd="0" presId="urn:microsoft.com/office/officeart/2018/2/layout/IconLabelList"/>
    <dgm:cxn modelId="{DFC917D1-FCB0-48A2-B9C3-CF366A6F2802}" type="presParOf" srcId="{A3D1A0FD-7CC2-4993-9219-7DE209996D08}" destId="{0AF73E65-A5CF-4BAB-9E29-FC7F85166D62}" srcOrd="1" destOrd="0" presId="urn:microsoft.com/office/officeart/2018/2/layout/IconLabelList"/>
    <dgm:cxn modelId="{8E5E4A9E-B68D-4A4B-AECD-8174255A100E}" type="presParOf" srcId="{A3D1A0FD-7CC2-4993-9219-7DE209996D08}" destId="{B1558324-C77B-4D81-B973-B89B36CA7E24}" srcOrd="2" destOrd="0" presId="urn:microsoft.com/office/officeart/2018/2/layout/IconLabelList"/>
    <dgm:cxn modelId="{EAA78E29-80A2-48C9-85FB-22029F366800}" type="presParOf" srcId="{5A58A1BA-2CE1-4DF4-8A7A-EE488E344FFD}" destId="{69E25EFD-7C95-4164-B500-39FFF6D865CC}" srcOrd="3" destOrd="0" presId="urn:microsoft.com/office/officeart/2018/2/layout/IconLabelList"/>
    <dgm:cxn modelId="{B2D54C2E-27FE-4670-8611-F0DCC8E0AE4B}" type="presParOf" srcId="{5A58A1BA-2CE1-4DF4-8A7A-EE488E344FFD}" destId="{C3FF92CF-7A10-4D9C-99B0-EB532C5CC3FA}" srcOrd="4" destOrd="0" presId="urn:microsoft.com/office/officeart/2018/2/layout/IconLabelList"/>
    <dgm:cxn modelId="{90574C4B-0C5E-49CB-BC59-1DBE161B3A74}" type="presParOf" srcId="{C3FF92CF-7A10-4D9C-99B0-EB532C5CC3FA}" destId="{66DB809D-FFF5-4E67-86E7-8D7D577D4DAE}" srcOrd="0" destOrd="0" presId="urn:microsoft.com/office/officeart/2018/2/layout/IconLabelList"/>
    <dgm:cxn modelId="{1D882DD9-6475-4EEB-B519-DD238003354F}" type="presParOf" srcId="{C3FF92CF-7A10-4D9C-99B0-EB532C5CC3FA}" destId="{9969CBD8-687D-46DB-AF12-6430B6B2776D}" srcOrd="1" destOrd="0" presId="urn:microsoft.com/office/officeart/2018/2/layout/IconLabelList"/>
    <dgm:cxn modelId="{797C088D-9F64-4274-822D-19E5611BA387}" type="presParOf" srcId="{C3FF92CF-7A10-4D9C-99B0-EB532C5CC3FA}" destId="{5EDC4C03-9353-4120-A3CD-593A561C4B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6748A8-BE75-4942-B084-9571BBF21C71}">
      <dgm:prSet/>
      <dgm:spPr/>
      <dgm:t>
        <a:bodyPr/>
        <a:lstStyle/>
        <a:p>
          <a:r>
            <a:rPr lang="en-US" b="1"/>
            <a:t>Data-Driven, AI-Powered Insights</a:t>
          </a:r>
          <a:endParaRPr lang="en-US" dirty="0"/>
        </a:p>
      </dgm:t>
    </dgm:pt>
    <dgm:pt modelId="{7044DD85-4A43-498A-A5B7-A7F8FE0AF5B8}" type="parTrans" cxnId="{B2563A82-7135-4383-9866-A0AF224969F1}">
      <dgm:prSet/>
      <dgm:spPr/>
      <dgm:t>
        <a:bodyPr/>
        <a:lstStyle/>
        <a:p>
          <a:endParaRPr lang="en-US"/>
        </a:p>
      </dgm:t>
    </dgm:pt>
    <dgm:pt modelId="{23B67D9C-7B8F-40A7-9032-7DBC77039F03}" type="sibTrans" cxnId="{B2563A82-7135-4383-9866-A0AF224969F1}">
      <dgm:prSet/>
      <dgm:spPr/>
      <dgm:t>
        <a:bodyPr/>
        <a:lstStyle/>
        <a:p>
          <a:endParaRPr lang="en-US"/>
        </a:p>
      </dgm:t>
    </dgm:pt>
    <dgm:pt modelId="{F9A42C0E-933D-467B-A68D-E6EF4174630F}">
      <dgm:prSet/>
      <dgm:spPr/>
      <dgm:t>
        <a:bodyPr/>
        <a:lstStyle/>
        <a:p>
          <a:r>
            <a:rPr lang="en-US" b="1"/>
            <a:t>Multiple Models for Better Accuracy</a:t>
          </a:r>
          <a:endParaRPr lang="en-US" dirty="0"/>
        </a:p>
      </dgm:t>
    </dgm:pt>
    <dgm:pt modelId="{0CBAC3F9-7D5F-4824-91F7-42D4ECCAAA8D}" type="parTrans" cxnId="{7DECB340-BD5F-4BFC-AAB8-3186C3E182AE}">
      <dgm:prSet/>
      <dgm:spPr/>
      <dgm:t>
        <a:bodyPr/>
        <a:lstStyle/>
        <a:p>
          <a:endParaRPr lang="en-US"/>
        </a:p>
      </dgm:t>
    </dgm:pt>
    <dgm:pt modelId="{C28683CD-5D07-4828-8EA0-C3F3C4D705CB}" type="sibTrans" cxnId="{7DECB340-BD5F-4BFC-AAB8-3186C3E182AE}">
      <dgm:prSet/>
      <dgm:spPr/>
      <dgm:t>
        <a:bodyPr/>
        <a:lstStyle/>
        <a:p>
          <a:endParaRPr lang="en-US"/>
        </a:p>
      </dgm:t>
    </dgm:pt>
    <dgm:pt modelId="{58DF695D-DBDC-4D26-9E69-371448BDEBCC}">
      <dgm:prSet/>
      <dgm:spPr/>
      <dgm:t>
        <a:bodyPr/>
        <a:lstStyle/>
        <a:p>
          <a:r>
            <a:rPr lang="en-US" b="1"/>
            <a:t>Addressing Class Imbalance – A Critical Challenge</a:t>
          </a:r>
          <a:endParaRPr lang="en-US" dirty="0"/>
        </a:p>
      </dgm:t>
    </dgm:pt>
    <dgm:pt modelId="{4A2A1032-96AF-4C98-99DF-064E9480C677}" type="parTrans" cxnId="{F7E52363-0FC1-4088-9190-B0E830497C56}">
      <dgm:prSet/>
      <dgm:spPr/>
      <dgm:t>
        <a:bodyPr/>
        <a:lstStyle/>
        <a:p>
          <a:endParaRPr lang="en-US"/>
        </a:p>
      </dgm:t>
    </dgm:pt>
    <dgm:pt modelId="{0DFE93D5-654D-4824-9943-A63E6043F8D2}" type="sibTrans" cxnId="{F7E52363-0FC1-4088-9190-B0E830497C56}">
      <dgm:prSet/>
      <dgm:spPr/>
      <dgm:t>
        <a:bodyPr/>
        <a:lstStyle/>
        <a:p>
          <a:endParaRPr lang="en-US"/>
        </a:p>
      </dgm:t>
    </dgm:pt>
    <dgm:pt modelId="{4515FFEE-F7B6-47B9-A056-A355EC488D3C}">
      <dgm:prSet/>
      <dgm:spPr/>
      <dgm:t>
        <a:bodyPr/>
        <a:lstStyle/>
        <a:p>
          <a:r>
            <a:rPr lang="en-US" dirty="0"/>
            <a:t>- Scalable: Suitable for businesses of all sizes, from startups to </a:t>
          </a:r>
          <a:r>
            <a:rPr lang="en-US"/>
            <a:t>enterprises. 24/7 Support: Dedicated customer support to ensure seamless operation.</a:t>
          </a:r>
          <a:endParaRPr lang="en-US" dirty="0"/>
        </a:p>
      </dgm:t>
    </dgm:pt>
    <dgm:pt modelId="{1EBC6E42-0B99-4598-927B-57FF1C879267}" type="parTrans" cxnId="{0AD898F7-9C0B-4D82-AC7F-230F56C2291B}">
      <dgm:prSet/>
      <dgm:spPr/>
      <dgm:t>
        <a:bodyPr/>
        <a:lstStyle/>
        <a:p>
          <a:endParaRPr lang="en-US"/>
        </a:p>
      </dgm:t>
    </dgm:pt>
    <dgm:pt modelId="{87079815-8719-41CE-8449-4598F47FEA1D}" type="sibTrans" cxnId="{0AD898F7-9C0B-4D82-AC7F-230F56C2291B}">
      <dgm:prSet/>
      <dgm:spPr/>
      <dgm:t>
        <a:bodyPr/>
        <a:lstStyle/>
        <a:p>
          <a:endParaRPr lang="en-US"/>
        </a:p>
      </dgm:t>
    </dgm:pt>
    <dgm:pt modelId="{6BA20155-1B45-4E72-9A0E-A3E8365F9251}" type="pres">
      <dgm:prSet presAssocID="{499EFF6E-02D7-49DD-9074-3079D33128F3}" presName="diagram" presStyleCnt="0">
        <dgm:presLayoutVars>
          <dgm:dir/>
          <dgm:resizeHandles val="exact"/>
        </dgm:presLayoutVars>
      </dgm:prSet>
      <dgm:spPr/>
    </dgm:pt>
    <dgm:pt modelId="{2B14175C-045B-4D21-A685-ED42BE0BD08F}" type="pres">
      <dgm:prSet presAssocID="{736748A8-BE75-4942-B084-9571BBF21C71}" presName="node" presStyleLbl="node1" presStyleIdx="0" presStyleCnt="4">
        <dgm:presLayoutVars>
          <dgm:bulletEnabled val="1"/>
        </dgm:presLayoutVars>
      </dgm:prSet>
      <dgm:spPr/>
    </dgm:pt>
    <dgm:pt modelId="{5B1FF87C-8C49-4BFD-B9D7-FBFCA7BF4A51}" type="pres">
      <dgm:prSet presAssocID="{23B67D9C-7B8F-40A7-9032-7DBC77039F03}" presName="sibTrans" presStyleCnt="0"/>
      <dgm:spPr/>
    </dgm:pt>
    <dgm:pt modelId="{7D338E56-4B90-4539-B0CD-F7FBE4C4D5D6}" type="pres">
      <dgm:prSet presAssocID="{F9A42C0E-933D-467B-A68D-E6EF4174630F}" presName="node" presStyleLbl="node1" presStyleIdx="1" presStyleCnt="4">
        <dgm:presLayoutVars>
          <dgm:bulletEnabled val="1"/>
        </dgm:presLayoutVars>
      </dgm:prSet>
      <dgm:spPr/>
    </dgm:pt>
    <dgm:pt modelId="{D33495E3-D39D-4F9B-B906-486D401FC521}" type="pres">
      <dgm:prSet presAssocID="{C28683CD-5D07-4828-8EA0-C3F3C4D705CB}" presName="sibTrans" presStyleCnt="0"/>
      <dgm:spPr/>
    </dgm:pt>
    <dgm:pt modelId="{4176442E-1536-4A92-B0B8-F466C16A2677}" type="pres">
      <dgm:prSet presAssocID="{58DF695D-DBDC-4D26-9E69-371448BDEBCC}" presName="node" presStyleLbl="node1" presStyleIdx="2" presStyleCnt="4">
        <dgm:presLayoutVars>
          <dgm:bulletEnabled val="1"/>
        </dgm:presLayoutVars>
      </dgm:prSet>
      <dgm:spPr/>
    </dgm:pt>
    <dgm:pt modelId="{21587523-6EBD-4B5D-A0F6-11378AA3FBE5}" type="pres">
      <dgm:prSet presAssocID="{0DFE93D5-654D-4824-9943-A63E6043F8D2}" presName="sibTrans" presStyleCnt="0"/>
      <dgm:spPr/>
    </dgm:pt>
    <dgm:pt modelId="{C696589A-AB51-4E52-A016-BDB5B9DA0726}" type="pres">
      <dgm:prSet presAssocID="{4515FFEE-F7B6-47B9-A056-A355EC488D3C}" presName="node" presStyleLbl="node1" presStyleIdx="3" presStyleCnt="4">
        <dgm:presLayoutVars>
          <dgm:bulletEnabled val="1"/>
        </dgm:presLayoutVars>
      </dgm:prSet>
      <dgm:spPr/>
    </dgm:pt>
  </dgm:ptLst>
  <dgm:cxnLst>
    <dgm:cxn modelId="{2985D238-4B7E-4D18-A6AC-5C50790F8FA5}" type="presOf" srcId="{4515FFEE-F7B6-47B9-A056-A355EC488D3C}" destId="{C696589A-AB51-4E52-A016-BDB5B9DA0726}" srcOrd="0" destOrd="0" presId="urn:microsoft.com/office/officeart/2005/8/layout/default"/>
    <dgm:cxn modelId="{7DECB340-BD5F-4BFC-AAB8-3186C3E182AE}" srcId="{499EFF6E-02D7-49DD-9074-3079D33128F3}" destId="{F9A42C0E-933D-467B-A68D-E6EF4174630F}" srcOrd="1" destOrd="0" parTransId="{0CBAC3F9-7D5F-4824-91F7-42D4ECCAAA8D}" sibTransId="{C28683CD-5D07-4828-8EA0-C3F3C4D705CB}"/>
    <dgm:cxn modelId="{F7E52363-0FC1-4088-9190-B0E830497C56}" srcId="{499EFF6E-02D7-49DD-9074-3079D33128F3}" destId="{58DF695D-DBDC-4D26-9E69-371448BDEBCC}" srcOrd="2" destOrd="0" parTransId="{4A2A1032-96AF-4C98-99DF-064E9480C677}" sibTransId="{0DFE93D5-654D-4824-9943-A63E6043F8D2}"/>
    <dgm:cxn modelId="{3DEB6D79-C063-4864-9CB8-498DC4AAAE55}" type="presOf" srcId="{736748A8-BE75-4942-B084-9571BBF21C71}" destId="{2B14175C-045B-4D21-A685-ED42BE0BD08F}" srcOrd="0" destOrd="0" presId="urn:microsoft.com/office/officeart/2005/8/layout/default"/>
    <dgm:cxn modelId="{4739307E-4B11-48B3-AC46-EF08A4935362}" type="presOf" srcId="{58DF695D-DBDC-4D26-9E69-371448BDEBCC}" destId="{4176442E-1536-4A92-B0B8-F466C16A2677}" srcOrd="0" destOrd="0" presId="urn:microsoft.com/office/officeart/2005/8/layout/default"/>
    <dgm:cxn modelId="{B2563A82-7135-4383-9866-A0AF224969F1}" srcId="{499EFF6E-02D7-49DD-9074-3079D33128F3}" destId="{736748A8-BE75-4942-B084-9571BBF21C71}" srcOrd="0" destOrd="0" parTransId="{7044DD85-4A43-498A-A5B7-A7F8FE0AF5B8}" sibTransId="{23B67D9C-7B8F-40A7-9032-7DBC77039F03}"/>
    <dgm:cxn modelId="{175061C0-3044-4F6D-A59A-30F8719F3872}" type="presOf" srcId="{499EFF6E-02D7-49DD-9074-3079D33128F3}" destId="{6BA20155-1B45-4E72-9A0E-A3E8365F9251}" srcOrd="0" destOrd="0" presId="urn:microsoft.com/office/officeart/2005/8/layout/default"/>
    <dgm:cxn modelId="{0AD898F7-9C0B-4D82-AC7F-230F56C2291B}" srcId="{499EFF6E-02D7-49DD-9074-3079D33128F3}" destId="{4515FFEE-F7B6-47B9-A056-A355EC488D3C}" srcOrd="3" destOrd="0" parTransId="{1EBC6E42-0B99-4598-927B-57FF1C879267}" sibTransId="{87079815-8719-41CE-8449-4598F47FEA1D}"/>
    <dgm:cxn modelId="{BA79D9FA-9597-4B6D-B8EF-8655CBAA1AC4}" type="presOf" srcId="{F9A42C0E-933D-467B-A68D-E6EF4174630F}" destId="{7D338E56-4B90-4539-B0CD-F7FBE4C4D5D6}" srcOrd="0" destOrd="0" presId="urn:microsoft.com/office/officeart/2005/8/layout/default"/>
    <dgm:cxn modelId="{EFFC9BD7-1DC6-4320-A93A-41D3E0ED8D42}" type="presParOf" srcId="{6BA20155-1B45-4E72-9A0E-A3E8365F9251}" destId="{2B14175C-045B-4D21-A685-ED42BE0BD08F}" srcOrd="0" destOrd="0" presId="urn:microsoft.com/office/officeart/2005/8/layout/default"/>
    <dgm:cxn modelId="{BCC1836B-606F-40CD-B05A-9DA2B639F074}" type="presParOf" srcId="{6BA20155-1B45-4E72-9A0E-A3E8365F9251}" destId="{5B1FF87C-8C49-4BFD-B9D7-FBFCA7BF4A51}" srcOrd="1" destOrd="0" presId="urn:microsoft.com/office/officeart/2005/8/layout/default"/>
    <dgm:cxn modelId="{21F0E130-904D-4842-8D87-C8EC704991AF}" type="presParOf" srcId="{6BA20155-1B45-4E72-9A0E-A3E8365F9251}" destId="{7D338E56-4B90-4539-B0CD-F7FBE4C4D5D6}" srcOrd="2" destOrd="0" presId="urn:microsoft.com/office/officeart/2005/8/layout/default"/>
    <dgm:cxn modelId="{8D8288DD-4C9D-4624-A9ED-2836A1AE4ECE}" type="presParOf" srcId="{6BA20155-1B45-4E72-9A0E-A3E8365F9251}" destId="{D33495E3-D39D-4F9B-B906-486D401FC521}" srcOrd="3" destOrd="0" presId="urn:microsoft.com/office/officeart/2005/8/layout/default"/>
    <dgm:cxn modelId="{ED54B80E-1895-4A85-BDBA-2BD610EB8336}" type="presParOf" srcId="{6BA20155-1B45-4E72-9A0E-A3E8365F9251}" destId="{4176442E-1536-4A92-B0B8-F466C16A2677}" srcOrd="4" destOrd="0" presId="urn:microsoft.com/office/officeart/2005/8/layout/default"/>
    <dgm:cxn modelId="{A418CDB2-B0F3-4450-9DE8-3A3FC62308DE}" type="presParOf" srcId="{6BA20155-1B45-4E72-9A0E-A3E8365F9251}" destId="{21587523-6EBD-4B5D-A0F6-11378AA3FBE5}" srcOrd="5" destOrd="0" presId="urn:microsoft.com/office/officeart/2005/8/layout/default"/>
    <dgm:cxn modelId="{0B5245E6-4AC5-434B-9D91-B5868ACFA484}" type="presParOf" srcId="{6BA20155-1B45-4E72-9A0E-A3E8365F9251}" destId="{C696589A-AB51-4E52-A016-BDB5B9DA07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34A1B-1D2A-4BC3-8387-2CADCC32C4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C275AA-C7E5-4F8E-9D9D-4DF68CED6A6E}">
      <dgm:prSet/>
      <dgm:spPr/>
      <dgm:t>
        <a:bodyPr/>
        <a:lstStyle/>
        <a:p>
          <a:pPr>
            <a:defRPr cap="all"/>
          </a:pPr>
          <a:r>
            <a:rPr lang="en-US"/>
            <a:t>- Small to Medium-Sized Businesses (SMBs)</a:t>
          </a:r>
        </a:p>
      </dgm:t>
    </dgm:pt>
    <dgm:pt modelId="{888544F0-F87D-4684-BCF7-8179417421D0}" type="parTrans" cxnId="{7686F322-9186-474F-93FD-8462E7B50BF0}">
      <dgm:prSet/>
      <dgm:spPr/>
      <dgm:t>
        <a:bodyPr/>
        <a:lstStyle/>
        <a:p>
          <a:endParaRPr lang="en-US"/>
        </a:p>
      </dgm:t>
    </dgm:pt>
    <dgm:pt modelId="{CABBF897-A2A2-4FDE-B542-3CBFC7880AB5}" type="sibTrans" cxnId="{7686F322-9186-474F-93FD-8462E7B50BF0}">
      <dgm:prSet/>
      <dgm:spPr/>
      <dgm:t>
        <a:bodyPr/>
        <a:lstStyle/>
        <a:p>
          <a:endParaRPr lang="en-US"/>
        </a:p>
      </dgm:t>
    </dgm:pt>
    <dgm:pt modelId="{F9ABCAFC-1C94-4841-A07F-C63E368FF29D}">
      <dgm:prSet/>
      <dgm:spPr/>
      <dgm:t>
        <a:bodyPr/>
        <a:lstStyle/>
        <a:p>
          <a:pPr>
            <a:defRPr cap="all"/>
          </a:pPr>
          <a:r>
            <a:rPr lang="en-US"/>
            <a:t>- Enterprises</a:t>
          </a:r>
        </a:p>
      </dgm:t>
    </dgm:pt>
    <dgm:pt modelId="{F7EA22E5-E58B-4A3A-B9CE-18FE15ECCE12}" type="parTrans" cxnId="{D77E41B2-FD54-45A0-81BE-4407E9654021}">
      <dgm:prSet/>
      <dgm:spPr/>
      <dgm:t>
        <a:bodyPr/>
        <a:lstStyle/>
        <a:p>
          <a:endParaRPr lang="en-US"/>
        </a:p>
      </dgm:t>
    </dgm:pt>
    <dgm:pt modelId="{6962327D-86A3-47AD-90A4-2E22E6EEB0F8}" type="sibTrans" cxnId="{D77E41B2-FD54-45A0-81BE-4407E9654021}">
      <dgm:prSet/>
      <dgm:spPr/>
      <dgm:t>
        <a:bodyPr/>
        <a:lstStyle/>
        <a:p>
          <a:endParaRPr lang="en-US"/>
        </a:p>
      </dgm:t>
    </dgm:pt>
    <dgm:pt modelId="{25B8DCD8-777D-478B-898E-28A0AD917888}">
      <dgm:prSet/>
      <dgm:spPr/>
      <dgm:t>
        <a:bodyPr/>
        <a:lstStyle/>
        <a:p>
          <a:pPr>
            <a:defRPr cap="all"/>
          </a:pPr>
          <a:r>
            <a:rPr lang="en-US"/>
            <a:t>- Project Managers</a:t>
          </a:r>
        </a:p>
      </dgm:t>
    </dgm:pt>
    <dgm:pt modelId="{AE1FD1E3-412E-4A9F-B1E2-691D51A53E8B}" type="parTrans" cxnId="{A16C855B-FCD0-4D9C-BF98-833B265ABBB3}">
      <dgm:prSet/>
      <dgm:spPr/>
      <dgm:t>
        <a:bodyPr/>
        <a:lstStyle/>
        <a:p>
          <a:endParaRPr lang="en-US"/>
        </a:p>
      </dgm:t>
    </dgm:pt>
    <dgm:pt modelId="{104E8A3C-10A1-4134-BFA5-C618E197B4B1}" type="sibTrans" cxnId="{A16C855B-FCD0-4D9C-BF98-833B265ABBB3}">
      <dgm:prSet/>
      <dgm:spPr/>
      <dgm:t>
        <a:bodyPr/>
        <a:lstStyle/>
        <a:p>
          <a:endParaRPr lang="en-US"/>
        </a:p>
      </dgm:t>
    </dgm:pt>
    <dgm:pt modelId="{222ADCEB-FE66-4E43-934D-6113607F14CB}">
      <dgm:prSet/>
      <dgm:spPr/>
      <dgm:t>
        <a:bodyPr/>
        <a:lstStyle/>
        <a:p>
          <a:pPr>
            <a:defRPr cap="all"/>
          </a:pPr>
          <a:r>
            <a:rPr lang="en-US"/>
            <a:t>- Freelancers</a:t>
          </a:r>
        </a:p>
      </dgm:t>
    </dgm:pt>
    <dgm:pt modelId="{F1698BEE-FA19-4C09-B4F4-9328F2043D4C}" type="parTrans" cxnId="{00E62CAD-9C1C-46F6-8713-A54114F1AD8E}">
      <dgm:prSet/>
      <dgm:spPr/>
      <dgm:t>
        <a:bodyPr/>
        <a:lstStyle/>
        <a:p>
          <a:endParaRPr lang="en-US"/>
        </a:p>
      </dgm:t>
    </dgm:pt>
    <dgm:pt modelId="{4992EE1F-E244-443B-A774-40CDE10C0F03}" type="sibTrans" cxnId="{00E62CAD-9C1C-46F6-8713-A54114F1AD8E}">
      <dgm:prSet/>
      <dgm:spPr/>
      <dgm:t>
        <a:bodyPr/>
        <a:lstStyle/>
        <a:p>
          <a:endParaRPr lang="en-US"/>
        </a:p>
      </dgm:t>
    </dgm:pt>
    <dgm:pt modelId="{0E6FEA56-CEF4-4AD5-9A73-8F83E9328D3D}">
      <dgm:prSet/>
      <dgm:spPr/>
      <dgm:t>
        <a:bodyPr/>
        <a:lstStyle/>
        <a:p>
          <a:pPr>
            <a:defRPr cap="all"/>
          </a:pPr>
          <a:r>
            <a:rPr lang="en-US"/>
            <a:t>- Remote Teams</a:t>
          </a:r>
        </a:p>
      </dgm:t>
    </dgm:pt>
    <dgm:pt modelId="{841388A9-5814-43F4-BC96-DBB14F41E444}" type="parTrans" cxnId="{9701117F-EE76-47C2-8C1E-F698AED5FC3C}">
      <dgm:prSet/>
      <dgm:spPr/>
      <dgm:t>
        <a:bodyPr/>
        <a:lstStyle/>
        <a:p>
          <a:endParaRPr lang="en-US"/>
        </a:p>
      </dgm:t>
    </dgm:pt>
    <dgm:pt modelId="{0B304632-1B36-42BF-8527-4FE476C6D811}" type="sibTrans" cxnId="{9701117F-EE76-47C2-8C1E-F698AED5FC3C}">
      <dgm:prSet/>
      <dgm:spPr/>
      <dgm:t>
        <a:bodyPr/>
        <a:lstStyle/>
        <a:p>
          <a:endParaRPr lang="en-US"/>
        </a:p>
      </dgm:t>
    </dgm:pt>
    <dgm:pt modelId="{318BB2EC-AE38-47E3-97B0-B09FB64B8412}" type="pres">
      <dgm:prSet presAssocID="{B1E34A1B-1D2A-4BC3-8387-2CADCC32C438}" presName="root" presStyleCnt="0">
        <dgm:presLayoutVars>
          <dgm:dir/>
          <dgm:resizeHandles val="exact"/>
        </dgm:presLayoutVars>
      </dgm:prSet>
      <dgm:spPr/>
    </dgm:pt>
    <dgm:pt modelId="{8EF51408-FC76-483C-AEC2-290F62FD4185}" type="pres">
      <dgm:prSet presAssocID="{A6C275AA-C7E5-4F8E-9D9D-4DF68CED6A6E}" presName="compNode" presStyleCnt="0"/>
      <dgm:spPr/>
    </dgm:pt>
    <dgm:pt modelId="{EFE0DBB7-3AAD-412F-B603-7A973587FBD4}" type="pres">
      <dgm:prSet presAssocID="{A6C275AA-C7E5-4F8E-9D9D-4DF68CED6A6E}" presName="iconBgRect" presStyleLbl="bgShp" presStyleIdx="0" presStyleCnt="5"/>
      <dgm:spPr/>
    </dgm:pt>
    <dgm:pt modelId="{B090891B-1124-4E48-BF0C-3FAECD6CEDF9}" type="pres">
      <dgm:prSet presAssocID="{A6C275AA-C7E5-4F8E-9D9D-4DF68CED6A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D4603D7-A844-408B-9007-41F92DD8E5E1}" type="pres">
      <dgm:prSet presAssocID="{A6C275AA-C7E5-4F8E-9D9D-4DF68CED6A6E}" presName="spaceRect" presStyleCnt="0"/>
      <dgm:spPr/>
    </dgm:pt>
    <dgm:pt modelId="{D33F0381-1745-4A0F-81D2-6CDA67A35EF9}" type="pres">
      <dgm:prSet presAssocID="{A6C275AA-C7E5-4F8E-9D9D-4DF68CED6A6E}" presName="textRect" presStyleLbl="revTx" presStyleIdx="0" presStyleCnt="5">
        <dgm:presLayoutVars>
          <dgm:chMax val="1"/>
          <dgm:chPref val="1"/>
        </dgm:presLayoutVars>
      </dgm:prSet>
      <dgm:spPr/>
    </dgm:pt>
    <dgm:pt modelId="{C72AF502-023C-4FFD-A79A-18C6D33975B2}" type="pres">
      <dgm:prSet presAssocID="{CABBF897-A2A2-4FDE-B542-3CBFC7880AB5}" presName="sibTrans" presStyleCnt="0"/>
      <dgm:spPr/>
    </dgm:pt>
    <dgm:pt modelId="{1710B7A5-69D7-4C7A-BF86-7CE18FDEE0BB}" type="pres">
      <dgm:prSet presAssocID="{F9ABCAFC-1C94-4841-A07F-C63E368FF29D}" presName="compNode" presStyleCnt="0"/>
      <dgm:spPr/>
    </dgm:pt>
    <dgm:pt modelId="{44C56CEF-8919-4294-9F15-00E9313E77A6}" type="pres">
      <dgm:prSet presAssocID="{F9ABCAFC-1C94-4841-A07F-C63E368FF29D}" presName="iconBgRect" presStyleLbl="bgShp" presStyleIdx="1" presStyleCnt="5"/>
      <dgm:spPr/>
    </dgm:pt>
    <dgm:pt modelId="{CE5F9418-9B78-405C-836F-4D22858E2AE8}" type="pres">
      <dgm:prSet presAssocID="{F9ABCAFC-1C94-4841-A07F-C63E368FF2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263A90-62D0-4216-A314-4229ED7E103D}" type="pres">
      <dgm:prSet presAssocID="{F9ABCAFC-1C94-4841-A07F-C63E368FF29D}" presName="spaceRect" presStyleCnt="0"/>
      <dgm:spPr/>
    </dgm:pt>
    <dgm:pt modelId="{B841B05F-5EEC-47A0-8354-7BE8A0851CF5}" type="pres">
      <dgm:prSet presAssocID="{F9ABCAFC-1C94-4841-A07F-C63E368FF29D}" presName="textRect" presStyleLbl="revTx" presStyleIdx="1" presStyleCnt="5">
        <dgm:presLayoutVars>
          <dgm:chMax val="1"/>
          <dgm:chPref val="1"/>
        </dgm:presLayoutVars>
      </dgm:prSet>
      <dgm:spPr/>
    </dgm:pt>
    <dgm:pt modelId="{D6CC3588-815C-4482-919C-38B7BFB0CFC1}" type="pres">
      <dgm:prSet presAssocID="{6962327D-86A3-47AD-90A4-2E22E6EEB0F8}" presName="sibTrans" presStyleCnt="0"/>
      <dgm:spPr/>
    </dgm:pt>
    <dgm:pt modelId="{EEB907E1-5E41-41A3-ADDD-9BDBAACCFB3D}" type="pres">
      <dgm:prSet presAssocID="{25B8DCD8-777D-478B-898E-28A0AD917888}" presName="compNode" presStyleCnt="0"/>
      <dgm:spPr/>
    </dgm:pt>
    <dgm:pt modelId="{AD19DFDC-0D18-4402-96CF-688B3321D8F8}" type="pres">
      <dgm:prSet presAssocID="{25B8DCD8-777D-478B-898E-28A0AD917888}" presName="iconBgRect" presStyleLbl="bgShp" presStyleIdx="2" presStyleCnt="5"/>
      <dgm:spPr/>
    </dgm:pt>
    <dgm:pt modelId="{C50AE301-31DE-4695-AC42-0676ADF7F938}" type="pres">
      <dgm:prSet presAssocID="{25B8DCD8-777D-478B-898E-28A0AD9178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1691BA-8C13-4F33-B3BA-C40343FA8E9A}" type="pres">
      <dgm:prSet presAssocID="{25B8DCD8-777D-478B-898E-28A0AD917888}" presName="spaceRect" presStyleCnt="0"/>
      <dgm:spPr/>
    </dgm:pt>
    <dgm:pt modelId="{C1DA4B09-BEDF-4B11-8C6E-4A7B32477A68}" type="pres">
      <dgm:prSet presAssocID="{25B8DCD8-777D-478B-898E-28A0AD917888}" presName="textRect" presStyleLbl="revTx" presStyleIdx="2" presStyleCnt="5">
        <dgm:presLayoutVars>
          <dgm:chMax val="1"/>
          <dgm:chPref val="1"/>
        </dgm:presLayoutVars>
      </dgm:prSet>
      <dgm:spPr/>
    </dgm:pt>
    <dgm:pt modelId="{715D1CCF-6768-47B0-B6E3-8C6014E69AF5}" type="pres">
      <dgm:prSet presAssocID="{104E8A3C-10A1-4134-BFA5-C618E197B4B1}" presName="sibTrans" presStyleCnt="0"/>
      <dgm:spPr/>
    </dgm:pt>
    <dgm:pt modelId="{7A2F1F42-F495-46FD-AB8F-263EB4876E8C}" type="pres">
      <dgm:prSet presAssocID="{222ADCEB-FE66-4E43-934D-6113607F14CB}" presName="compNode" presStyleCnt="0"/>
      <dgm:spPr/>
    </dgm:pt>
    <dgm:pt modelId="{89350CF9-12AA-4DF9-B800-06D13A747C39}" type="pres">
      <dgm:prSet presAssocID="{222ADCEB-FE66-4E43-934D-6113607F14CB}" presName="iconBgRect" presStyleLbl="bgShp" presStyleIdx="3" presStyleCnt="5"/>
      <dgm:spPr/>
    </dgm:pt>
    <dgm:pt modelId="{8E664823-DA67-4113-AD2F-D97A901C53DC}" type="pres">
      <dgm:prSet presAssocID="{222ADCEB-FE66-4E43-934D-6113607F14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A18316EA-18F4-44D7-B504-26D20DF23486}" type="pres">
      <dgm:prSet presAssocID="{222ADCEB-FE66-4E43-934D-6113607F14CB}" presName="spaceRect" presStyleCnt="0"/>
      <dgm:spPr/>
    </dgm:pt>
    <dgm:pt modelId="{795259D7-E728-4C4E-97AF-CFE85284D526}" type="pres">
      <dgm:prSet presAssocID="{222ADCEB-FE66-4E43-934D-6113607F14CB}" presName="textRect" presStyleLbl="revTx" presStyleIdx="3" presStyleCnt="5">
        <dgm:presLayoutVars>
          <dgm:chMax val="1"/>
          <dgm:chPref val="1"/>
        </dgm:presLayoutVars>
      </dgm:prSet>
      <dgm:spPr/>
    </dgm:pt>
    <dgm:pt modelId="{E60CBE23-8F7D-469B-8290-8B47BAF95D83}" type="pres">
      <dgm:prSet presAssocID="{4992EE1F-E244-443B-A774-40CDE10C0F03}" presName="sibTrans" presStyleCnt="0"/>
      <dgm:spPr/>
    </dgm:pt>
    <dgm:pt modelId="{E5CDB74D-1D88-4004-976F-0C6D463E8A9E}" type="pres">
      <dgm:prSet presAssocID="{0E6FEA56-CEF4-4AD5-9A73-8F83E9328D3D}" presName="compNode" presStyleCnt="0"/>
      <dgm:spPr/>
    </dgm:pt>
    <dgm:pt modelId="{7F9D68BA-E74B-440C-84A1-638754F5967F}" type="pres">
      <dgm:prSet presAssocID="{0E6FEA56-CEF4-4AD5-9A73-8F83E9328D3D}" presName="iconBgRect" presStyleLbl="bgShp" presStyleIdx="4" presStyleCnt="5"/>
      <dgm:spPr/>
    </dgm:pt>
    <dgm:pt modelId="{3A25B865-1EF6-4852-A06E-C19A9B1569E9}" type="pres">
      <dgm:prSet presAssocID="{0E6FEA56-CEF4-4AD5-9A73-8F83E9328D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44ED799-D163-487D-9227-0C2F1F2591D8}" type="pres">
      <dgm:prSet presAssocID="{0E6FEA56-CEF4-4AD5-9A73-8F83E9328D3D}" presName="spaceRect" presStyleCnt="0"/>
      <dgm:spPr/>
    </dgm:pt>
    <dgm:pt modelId="{EB573396-8F28-4BEA-9DB0-8F6B8EFF2AA5}" type="pres">
      <dgm:prSet presAssocID="{0E6FEA56-CEF4-4AD5-9A73-8F83E9328D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3441B15-090A-46FF-B34E-0C96371BBBC4}" type="presOf" srcId="{A6C275AA-C7E5-4F8E-9D9D-4DF68CED6A6E}" destId="{D33F0381-1745-4A0F-81D2-6CDA67A35EF9}" srcOrd="0" destOrd="0" presId="urn:microsoft.com/office/officeart/2018/5/layout/IconCircleLabelList"/>
    <dgm:cxn modelId="{7686F322-9186-474F-93FD-8462E7B50BF0}" srcId="{B1E34A1B-1D2A-4BC3-8387-2CADCC32C438}" destId="{A6C275AA-C7E5-4F8E-9D9D-4DF68CED6A6E}" srcOrd="0" destOrd="0" parTransId="{888544F0-F87D-4684-BCF7-8179417421D0}" sibTransId="{CABBF897-A2A2-4FDE-B542-3CBFC7880AB5}"/>
    <dgm:cxn modelId="{AD294438-C30B-47F7-906F-158000E4DAF8}" type="presOf" srcId="{B1E34A1B-1D2A-4BC3-8387-2CADCC32C438}" destId="{318BB2EC-AE38-47E3-97B0-B09FB64B8412}" srcOrd="0" destOrd="0" presId="urn:microsoft.com/office/officeart/2018/5/layout/IconCircleLabelList"/>
    <dgm:cxn modelId="{A16C855B-FCD0-4D9C-BF98-833B265ABBB3}" srcId="{B1E34A1B-1D2A-4BC3-8387-2CADCC32C438}" destId="{25B8DCD8-777D-478B-898E-28A0AD917888}" srcOrd="2" destOrd="0" parTransId="{AE1FD1E3-412E-4A9F-B1E2-691D51A53E8B}" sibTransId="{104E8A3C-10A1-4134-BFA5-C618E197B4B1}"/>
    <dgm:cxn modelId="{F060BD65-6812-423E-9853-29553CD2E42A}" type="presOf" srcId="{25B8DCD8-777D-478B-898E-28A0AD917888}" destId="{C1DA4B09-BEDF-4B11-8C6E-4A7B32477A68}" srcOrd="0" destOrd="0" presId="urn:microsoft.com/office/officeart/2018/5/layout/IconCircleLabelList"/>
    <dgm:cxn modelId="{9701117F-EE76-47C2-8C1E-F698AED5FC3C}" srcId="{B1E34A1B-1D2A-4BC3-8387-2CADCC32C438}" destId="{0E6FEA56-CEF4-4AD5-9A73-8F83E9328D3D}" srcOrd="4" destOrd="0" parTransId="{841388A9-5814-43F4-BC96-DBB14F41E444}" sibTransId="{0B304632-1B36-42BF-8527-4FE476C6D811}"/>
    <dgm:cxn modelId="{44135083-EEB7-4383-B393-B14D5A973C8E}" type="presOf" srcId="{222ADCEB-FE66-4E43-934D-6113607F14CB}" destId="{795259D7-E728-4C4E-97AF-CFE85284D526}" srcOrd="0" destOrd="0" presId="urn:microsoft.com/office/officeart/2018/5/layout/IconCircleLabelList"/>
    <dgm:cxn modelId="{00E62CAD-9C1C-46F6-8713-A54114F1AD8E}" srcId="{B1E34A1B-1D2A-4BC3-8387-2CADCC32C438}" destId="{222ADCEB-FE66-4E43-934D-6113607F14CB}" srcOrd="3" destOrd="0" parTransId="{F1698BEE-FA19-4C09-B4F4-9328F2043D4C}" sibTransId="{4992EE1F-E244-443B-A774-40CDE10C0F03}"/>
    <dgm:cxn modelId="{94A383AF-97CA-4C64-9481-B5C8F825E28F}" type="presOf" srcId="{F9ABCAFC-1C94-4841-A07F-C63E368FF29D}" destId="{B841B05F-5EEC-47A0-8354-7BE8A0851CF5}" srcOrd="0" destOrd="0" presId="urn:microsoft.com/office/officeart/2018/5/layout/IconCircleLabelList"/>
    <dgm:cxn modelId="{D77E41B2-FD54-45A0-81BE-4407E9654021}" srcId="{B1E34A1B-1D2A-4BC3-8387-2CADCC32C438}" destId="{F9ABCAFC-1C94-4841-A07F-C63E368FF29D}" srcOrd="1" destOrd="0" parTransId="{F7EA22E5-E58B-4A3A-B9CE-18FE15ECCE12}" sibTransId="{6962327D-86A3-47AD-90A4-2E22E6EEB0F8}"/>
    <dgm:cxn modelId="{3D9BD2C2-AC35-4A83-A4FA-E57A87916178}" type="presOf" srcId="{0E6FEA56-CEF4-4AD5-9A73-8F83E9328D3D}" destId="{EB573396-8F28-4BEA-9DB0-8F6B8EFF2AA5}" srcOrd="0" destOrd="0" presId="urn:microsoft.com/office/officeart/2018/5/layout/IconCircleLabelList"/>
    <dgm:cxn modelId="{CAEB1EDD-B2DA-4EF8-8932-DEB752D79E36}" type="presParOf" srcId="{318BB2EC-AE38-47E3-97B0-B09FB64B8412}" destId="{8EF51408-FC76-483C-AEC2-290F62FD4185}" srcOrd="0" destOrd="0" presId="urn:microsoft.com/office/officeart/2018/5/layout/IconCircleLabelList"/>
    <dgm:cxn modelId="{2E04CA0B-C71B-455E-BC34-440A2D3D7DA2}" type="presParOf" srcId="{8EF51408-FC76-483C-AEC2-290F62FD4185}" destId="{EFE0DBB7-3AAD-412F-B603-7A973587FBD4}" srcOrd="0" destOrd="0" presId="urn:microsoft.com/office/officeart/2018/5/layout/IconCircleLabelList"/>
    <dgm:cxn modelId="{20E912A4-294A-4836-A5BE-20E71C1D5882}" type="presParOf" srcId="{8EF51408-FC76-483C-AEC2-290F62FD4185}" destId="{B090891B-1124-4E48-BF0C-3FAECD6CEDF9}" srcOrd="1" destOrd="0" presId="urn:microsoft.com/office/officeart/2018/5/layout/IconCircleLabelList"/>
    <dgm:cxn modelId="{55AF2B11-1FCB-434C-B58E-0B0E58D0CC5E}" type="presParOf" srcId="{8EF51408-FC76-483C-AEC2-290F62FD4185}" destId="{DD4603D7-A844-408B-9007-41F92DD8E5E1}" srcOrd="2" destOrd="0" presId="urn:microsoft.com/office/officeart/2018/5/layout/IconCircleLabelList"/>
    <dgm:cxn modelId="{AB0A0352-0A6E-4D23-B97D-A9A8251FB4C4}" type="presParOf" srcId="{8EF51408-FC76-483C-AEC2-290F62FD4185}" destId="{D33F0381-1745-4A0F-81D2-6CDA67A35EF9}" srcOrd="3" destOrd="0" presId="urn:microsoft.com/office/officeart/2018/5/layout/IconCircleLabelList"/>
    <dgm:cxn modelId="{4638FC04-5158-4B7C-A1F1-9F2F1A694882}" type="presParOf" srcId="{318BB2EC-AE38-47E3-97B0-B09FB64B8412}" destId="{C72AF502-023C-4FFD-A79A-18C6D33975B2}" srcOrd="1" destOrd="0" presId="urn:microsoft.com/office/officeart/2018/5/layout/IconCircleLabelList"/>
    <dgm:cxn modelId="{54F3F24A-1C2F-4F10-9FC3-CF5B899FC85A}" type="presParOf" srcId="{318BB2EC-AE38-47E3-97B0-B09FB64B8412}" destId="{1710B7A5-69D7-4C7A-BF86-7CE18FDEE0BB}" srcOrd="2" destOrd="0" presId="urn:microsoft.com/office/officeart/2018/5/layout/IconCircleLabelList"/>
    <dgm:cxn modelId="{C3BC8072-6575-414A-A2B2-946F6E9EA851}" type="presParOf" srcId="{1710B7A5-69D7-4C7A-BF86-7CE18FDEE0BB}" destId="{44C56CEF-8919-4294-9F15-00E9313E77A6}" srcOrd="0" destOrd="0" presId="urn:microsoft.com/office/officeart/2018/5/layout/IconCircleLabelList"/>
    <dgm:cxn modelId="{D08319D5-1340-46C7-AE1C-D8D7A7339FB4}" type="presParOf" srcId="{1710B7A5-69D7-4C7A-BF86-7CE18FDEE0BB}" destId="{CE5F9418-9B78-405C-836F-4D22858E2AE8}" srcOrd="1" destOrd="0" presId="urn:microsoft.com/office/officeart/2018/5/layout/IconCircleLabelList"/>
    <dgm:cxn modelId="{97B28D9E-29AF-4EBE-9F4C-8595B741FED3}" type="presParOf" srcId="{1710B7A5-69D7-4C7A-BF86-7CE18FDEE0BB}" destId="{4F263A90-62D0-4216-A314-4229ED7E103D}" srcOrd="2" destOrd="0" presId="urn:microsoft.com/office/officeart/2018/5/layout/IconCircleLabelList"/>
    <dgm:cxn modelId="{AE588E17-8B80-46C1-862F-8F1AEFB5E7CA}" type="presParOf" srcId="{1710B7A5-69D7-4C7A-BF86-7CE18FDEE0BB}" destId="{B841B05F-5EEC-47A0-8354-7BE8A0851CF5}" srcOrd="3" destOrd="0" presId="urn:microsoft.com/office/officeart/2018/5/layout/IconCircleLabelList"/>
    <dgm:cxn modelId="{945426A8-F966-403A-8D51-AB5D22B95C72}" type="presParOf" srcId="{318BB2EC-AE38-47E3-97B0-B09FB64B8412}" destId="{D6CC3588-815C-4482-919C-38B7BFB0CFC1}" srcOrd="3" destOrd="0" presId="urn:microsoft.com/office/officeart/2018/5/layout/IconCircleLabelList"/>
    <dgm:cxn modelId="{0063D213-3FEF-4AE4-B89E-17E5F83ECF36}" type="presParOf" srcId="{318BB2EC-AE38-47E3-97B0-B09FB64B8412}" destId="{EEB907E1-5E41-41A3-ADDD-9BDBAACCFB3D}" srcOrd="4" destOrd="0" presId="urn:microsoft.com/office/officeart/2018/5/layout/IconCircleLabelList"/>
    <dgm:cxn modelId="{801D16E9-A4FE-4375-A6A5-1C681365D2EC}" type="presParOf" srcId="{EEB907E1-5E41-41A3-ADDD-9BDBAACCFB3D}" destId="{AD19DFDC-0D18-4402-96CF-688B3321D8F8}" srcOrd="0" destOrd="0" presId="urn:microsoft.com/office/officeart/2018/5/layout/IconCircleLabelList"/>
    <dgm:cxn modelId="{2BD6D655-90B1-4809-9BB4-8EE86D4048C7}" type="presParOf" srcId="{EEB907E1-5E41-41A3-ADDD-9BDBAACCFB3D}" destId="{C50AE301-31DE-4695-AC42-0676ADF7F938}" srcOrd="1" destOrd="0" presId="urn:microsoft.com/office/officeart/2018/5/layout/IconCircleLabelList"/>
    <dgm:cxn modelId="{9175F659-A0D6-432D-9FB0-70D195A29F17}" type="presParOf" srcId="{EEB907E1-5E41-41A3-ADDD-9BDBAACCFB3D}" destId="{8D1691BA-8C13-4F33-B3BA-C40343FA8E9A}" srcOrd="2" destOrd="0" presId="urn:microsoft.com/office/officeart/2018/5/layout/IconCircleLabelList"/>
    <dgm:cxn modelId="{6EEF794A-A6C0-4A03-B90E-C35F54CF67E0}" type="presParOf" srcId="{EEB907E1-5E41-41A3-ADDD-9BDBAACCFB3D}" destId="{C1DA4B09-BEDF-4B11-8C6E-4A7B32477A68}" srcOrd="3" destOrd="0" presId="urn:microsoft.com/office/officeart/2018/5/layout/IconCircleLabelList"/>
    <dgm:cxn modelId="{4EB972AE-E246-41F7-BCDA-ECD925228A27}" type="presParOf" srcId="{318BB2EC-AE38-47E3-97B0-B09FB64B8412}" destId="{715D1CCF-6768-47B0-B6E3-8C6014E69AF5}" srcOrd="5" destOrd="0" presId="urn:microsoft.com/office/officeart/2018/5/layout/IconCircleLabelList"/>
    <dgm:cxn modelId="{263032CD-DA8E-4146-8421-5E49FAAC5601}" type="presParOf" srcId="{318BB2EC-AE38-47E3-97B0-B09FB64B8412}" destId="{7A2F1F42-F495-46FD-AB8F-263EB4876E8C}" srcOrd="6" destOrd="0" presId="urn:microsoft.com/office/officeart/2018/5/layout/IconCircleLabelList"/>
    <dgm:cxn modelId="{A34288DD-EC92-4586-9EF7-B3C795210C1B}" type="presParOf" srcId="{7A2F1F42-F495-46FD-AB8F-263EB4876E8C}" destId="{89350CF9-12AA-4DF9-B800-06D13A747C39}" srcOrd="0" destOrd="0" presId="urn:microsoft.com/office/officeart/2018/5/layout/IconCircleLabelList"/>
    <dgm:cxn modelId="{7685E848-1E49-42A3-86B8-4EF4C9BC2A27}" type="presParOf" srcId="{7A2F1F42-F495-46FD-AB8F-263EB4876E8C}" destId="{8E664823-DA67-4113-AD2F-D97A901C53DC}" srcOrd="1" destOrd="0" presId="urn:microsoft.com/office/officeart/2018/5/layout/IconCircleLabelList"/>
    <dgm:cxn modelId="{29C21DE3-041B-46F3-B48D-17F117EABD9A}" type="presParOf" srcId="{7A2F1F42-F495-46FD-AB8F-263EB4876E8C}" destId="{A18316EA-18F4-44D7-B504-26D20DF23486}" srcOrd="2" destOrd="0" presId="urn:microsoft.com/office/officeart/2018/5/layout/IconCircleLabelList"/>
    <dgm:cxn modelId="{BDA83017-5318-4B1F-B970-372E01D2868C}" type="presParOf" srcId="{7A2F1F42-F495-46FD-AB8F-263EB4876E8C}" destId="{795259D7-E728-4C4E-97AF-CFE85284D526}" srcOrd="3" destOrd="0" presId="urn:microsoft.com/office/officeart/2018/5/layout/IconCircleLabelList"/>
    <dgm:cxn modelId="{F79C8BE6-C225-4D80-8F28-FE38641C8E56}" type="presParOf" srcId="{318BB2EC-AE38-47E3-97B0-B09FB64B8412}" destId="{E60CBE23-8F7D-469B-8290-8B47BAF95D83}" srcOrd="7" destOrd="0" presId="urn:microsoft.com/office/officeart/2018/5/layout/IconCircleLabelList"/>
    <dgm:cxn modelId="{D40BB199-65DD-40DE-90C3-726B21685249}" type="presParOf" srcId="{318BB2EC-AE38-47E3-97B0-B09FB64B8412}" destId="{E5CDB74D-1D88-4004-976F-0C6D463E8A9E}" srcOrd="8" destOrd="0" presId="urn:microsoft.com/office/officeart/2018/5/layout/IconCircleLabelList"/>
    <dgm:cxn modelId="{8ACC5981-320F-4C23-AD4D-028AD3DADF09}" type="presParOf" srcId="{E5CDB74D-1D88-4004-976F-0C6D463E8A9E}" destId="{7F9D68BA-E74B-440C-84A1-638754F5967F}" srcOrd="0" destOrd="0" presId="urn:microsoft.com/office/officeart/2018/5/layout/IconCircleLabelList"/>
    <dgm:cxn modelId="{62E19A99-2438-4F83-BAB2-5315DC9480C8}" type="presParOf" srcId="{E5CDB74D-1D88-4004-976F-0C6D463E8A9E}" destId="{3A25B865-1EF6-4852-A06E-C19A9B1569E9}" srcOrd="1" destOrd="0" presId="urn:microsoft.com/office/officeart/2018/5/layout/IconCircleLabelList"/>
    <dgm:cxn modelId="{54DD55E5-5515-4810-98EB-D25E2F10204E}" type="presParOf" srcId="{E5CDB74D-1D88-4004-976F-0C6D463E8A9E}" destId="{F44ED799-D163-487D-9227-0C2F1F2591D8}" srcOrd="2" destOrd="0" presId="urn:microsoft.com/office/officeart/2018/5/layout/IconCircleLabelList"/>
    <dgm:cxn modelId="{7727233A-F22C-4D11-ABCE-895FD95E9597}" type="presParOf" srcId="{E5CDB74D-1D88-4004-976F-0C6D463E8A9E}" destId="{EB573396-8F28-4BEA-9DB0-8F6B8EFF2A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CA979-860F-4A6A-AFA4-7165EC4212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DB651-279F-442E-A6BC-B4356A51D584}">
      <dgm:prSet/>
      <dgm:spPr/>
      <dgm:t>
        <a:bodyPr/>
        <a:lstStyle/>
        <a:p>
          <a:r>
            <a:rPr lang="en-US"/>
            <a:t>- Customer Testimonial 1: Share a powerful quote or success story from a satisfied client.</a:t>
          </a:r>
        </a:p>
      </dgm:t>
    </dgm:pt>
    <dgm:pt modelId="{6B6F1A33-0FA3-435F-B0F1-4F20E8E74C94}" type="parTrans" cxnId="{EB811100-B249-4F18-A9A4-B3B83A29E235}">
      <dgm:prSet/>
      <dgm:spPr/>
      <dgm:t>
        <a:bodyPr/>
        <a:lstStyle/>
        <a:p>
          <a:endParaRPr lang="en-US"/>
        </a:p>
      </dgm:t>
    </dgm:pt>
    <dgm:pt modelId="{0F262338-D751-4271-B4A5-4DC5110813B1}" type="sibTrans" cxnId="{EB811100-B249-4F18-A9A4-B3B83A29E235}">
      <dgm:prSet/>
      <dgm:spPr/>
      <dgm:t>
        <a:bodyPr/>
        <a:lstStyle/>
        <a:p>
          <a:endParaRPr lang="en-US"/>
        </a:p>
      </dgm:t>
    </dgm:pt>
    <dgm:pt modelId="{26037C14-8159-4128-ADB8-B09E7A79E2E2}">
      <dgm:prSet/>
      <dgm:spPr/>
      <dgm:t>
        <a:bodyPr/>
        <a:lstStyle/>
        <a:p>
          <a:r>
            <a:rPr lang="en-US"/>
            <a:t>- Customer Testimonial 2: Highlight measurable results (e.g., “Increased team productivity by 30%”).</a:t>
          </a:r>
        </a:p>
      </dgm:t>
    </dgm:pt>
    <dgm:pt modelId="{13FC2F99-9361-4942-A502-4EC68B2CA69F}" type="parTrans" cxnId="{8C1C2B36-5A8E-4CE9-AB70-080E7F0C1D1D}">
      <dgm:prSet/>
      <dgm:spPr/>
      <dgm:t>
        <a:bodyPr/>
        <a:lstStyle/>
        <a:p>
          <a:endParaRPr lang="en-US"/>
        </a:p>
      </dgm:t>
    </dgm:pt>
    <dgm:pt modelId="{E82666AA-BD7E-4440-AFD2-328880E0DB0A}" type="sibTrans" cxnId="{8C1C2B36-5A8E-4CE9-AB70-080E7F0C1D1D}">
      <dgm:prSet/>
      <dgm:spPr/>
      <dgm:t>
        <a:bodyPr/>
        <a:lstStyle/>
        <a:p>
          <a:endParaRPr lang="en-US"/>
        </a:p>
      </dgm:t>
    </dgm:pt>
    <dgm:pt modelId="{96EB9BE9-1E37-4E4E-9292-54B58C555532}">
      <dgm:prSet/>
      <dgm:spPr/>
      <dgm:t>
        <a:bodyPr/>
        <a:lstStyle/>
        <a:p>
          <a:r>
            <a:rPr lang="en-US"/>
            <a:t>- Case Study: Walk through a specific case where [Software Name] solved a major business problem.</a:t>
          </a:r>
        </a:p>
      </dgm:t>
    </dgm:pt>
    <dgm:pt modelId="{BB7C888D-6566-4A85-B319-A9407441C2DF}" type="parTrans" cxnId="{7FCA8DA6-305A-4578-9160-FF3D6E8C18A8}">
      <dgm:prSet/>
      <dgm:spPr/>
      <dgm:t>
        <a:bodyPr/>
        <a:lstStyle/>
        <a:p>
          <a:endParaRPr lang="en-US"/>
        </a:p>
      </dgm:t>
    </dgm:pt>
    <dgm:pt modelId="{B9954F70-526D-43DA-A2A5-DA7B5B337158}" type="sibTrans" cxnId="{7FCA8DA6-305A-4578-9160-FF3D6E8C18A8}">
      <dgm:prSet/>
      <dgm:spPr/>
      <dgm:t>
        <a:bodyPr/>
        <a:lstStyle/>
        <a:p>
          <a:endParaRPr lang="en-US"/>
        </a:p>
      </dgm:t>
    </dgm:pt>
    <dgm:pt modelId="{E57F7041-2BD5-4CA1-AE70-C295E5DC8172}" type="pres">
      <dgm:prSet presAssocID="{5FACA979-860F-4A6A-AFA4-7165EC421214}" presName="root" presStyleCnt="0">
        <dgm:presLayoutVars>
          <dgm:dir/>
          <dgm:resizeHandles val="exact"/>
        </dgm:presLayoutVars>
      </dgm:prSet>
      <dgm:spPr/>
    </dgm:pt>
    <dgm:pt modelId="{F4876D02-4221-4B2A-96B3-9422D2429624}" type="pres">
      <dgm:prSet presAssocID="{B02DB651-279F-442E-A6BC-B4356A51D584}" presName="compNode" presStyleCnt="0"/>
      <dgm:spPr/>
    </dgm:pt>
    <dgm:pt modelId="{D0AEF50A-58F2-46D5-A95C-0D1084CFE482}" type="pres">
      <dgm:prSet presAssocID="{B02DB651-279F-442E-A6BC-B4356A51D5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3055C5E-17EF-4EDA-A171-1C502E9F1533}" type="pres">
      <dgm:prSet presAssocID="{B02DB651-279F-442E-A6BC-B4356A51D584}" presName="spaceRect" presStyleCnt="0"/>
      <dgm:spPr/>
    </dgm:pt>
    <dgm:pt modelId="{20258078-0916-4D23-B7AD-C72E31C4C520}" type="pres">
      <dgm:prSet presAssocID="{B02DB651-279F-442E-A6BC-B4356A51D584}" presName="textRect" presStyleLbl="revTx" presStyleIdx="0" presStyleCnt="3">
        <dgm:presLayoutVars>
          <dgm:chMax val="1"/>
          <dgm:chPref val="1"/>
        </dgm:presLayoutVars>
      </dgm:prSet>
      <dgm:spPr/>
    </dgm:pt>
    <dgm:pt modelId="{405D2551-D782-49D5-9255-93ABBE9DE9B9}" type="pres">
      <dgm:prSet presAssocID="{0F262338-D751-4271-B4A5-4DC5110813B1}" presName="sibTrans" presStyleCnt="0"/>
      <dgm:spPr/>
    </dgm:pt>
    <dgm:pt modelId="{39EE76D5-EEE0-4D40-9120-8733D151E842}" type="pres">
      <dgm:prSet presAssocID="{26037C14-8159-4128-ADB8-B09E7A79E2E2}" presName="compNode" presStyleCnt="0"/>
      <dgm:spPr/>
    </dgm:pt>
    <dgm:pt modelId="{B4D61B8A-E0A1-4AE7-A5FD-A192D6538C5E}" type="pres">
      <dgm:prSet presAssocID="{26037C14-8159-4128-ADB8-B09E7A79E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AC510D-D604-40B1-8247-27AC70FF2674}" type="pres">
      <dgm:prSet presAssocID="{26037C14-8159-4128-ADB8-B09E7A79E2E2}" presName="spaceRect" presStyleCnt="0"/>
      <dgm:spPr/>
    </dgm:pt>
    <dgm:pt modelId="{C1FDE417-D230-4E92-A766-87A823F87D60}" type="pres">
      <dgm:prSet presAssocID="{26037C14-8159-4128-ADB8-B09E7A79E2E2}" presName="textRect" presStyleLbl="revTx" presStyleIdx="1" presStyleCnt="3">
        <dgm:presLayoutVars>
          <dgm:chMax val="1"/>
          <dgm:chPref val="1"/>
        </dgm:presLayoutVars>
      </dgm:prSet>
      <dgm:spPr/>
    </dgm:pt>
    <dgm:pt modelId="{F88DF83F-B84C-420B-B624-51DF9277E59E}" type="pres">
      <dgm:prSet presAssocID="{E82666AA-BD7E-4440-AFD2-328880E0DB0A}" presName="sibTrans" presStyleCnt="0"/>
      <dgm:spPr/>
    </dgm:pt>
    <dgm:pt modelId="{44A9AC3C-4521-4699-8997-8767DA53BE5E}" type="pres">
      <dgm:prSet presAssocID="{96EB9BE9-1E37-4E4E-9292-54B58C555532}" presName="compNode" presStyleCnt="0"/>
      <dgm:spPr/>
    </dgm:pt>
    <dgm:pt modelId="{CDFA61F9-F3C9-4F5C-92B1-1593E9E850C8}" type="pres">
      <dgm:prSet presAssocID="{96EB9BE9-1E37-4E4E-9292-54B58C555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7975A526-2D99-4439-9D84-0C4C8E00C2CF}" type="pres">
      <dgm:prSet presAssocID="{96EB9BE9-1E37-4E4E-9292-54B58C555532}" presName="spaceRect" presStyleCnt="0"/>
      <dgm:spPr/>
    </dgm:pt>
    <dgm:pt modelId="{D34519EC-B284-4CBD-9FA9-E627AF4BE2C8}" type="pres">
      <dgm:prSet presAssocID="{96EB9BE9-1E37-4E4E-9292-54B58C5555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811100-B249-4F18-A9A4-B3B83A29E235}" srcId="{5FACA979-860F-4A6A-AFA4-7165EC421214}" destId="{B02DB651-279F-442E-A6BC-B4356A51D584}" srcOrd="0" destOrd="0" parTransId="{6B6F1A33-0FA3-435F-B0F1-4F20E8E74C94}" sibTransId="{0F262338-D751-4271-B4A5-4DC5110813B1}"/>
    <dgm:cxn modelId="{8C1C2B36-5A8E-4CE9-AB70-080E7F0C1D1D}" srcId="{5FACA979-860F-4A6A-AFA4-7165EC421214}" destId="{26037C14-8159-4128-ADB8-B09E7A79E2E2}" srcOrd="1" destOrd="0" parTransId="{13FC2F99-9361-4942-A502-4EC68B2CA69F}" sibTransId="{E82666AA-BD7E-4440-AFD2-328880E0DB0A}"/>
    <dgm:cxn modelId="{C8AC7D3E-254C-4318-A045-A465BB41E6D3}" type="presOf" srcId="{96EB9BE9-1E37-4E4E-9292-54B58C555532}" destId="{D34519EC-B284-4CBD-9FA9-E627AF4BE2C8}" srcOrd="0" destOrd="0" presId="urn:microsoft.com/office/officeart/2018/2/layout/IconLabelList"/>
    <dgm:cxn modelId="{1B51F486-4190-42EC-A2A7-A4E8C9B444D6}" type="presOf" srcId="{B02DB651-279F-442E-A6BC-B4356A51D584}" destId="{20258078-0916-4D23-B7AD-C72E31C4C520}" srcOrd="0" destOrd="0" presId="urn:microsoft.com/office/officeart/2018/2/layout/IconLabelList"/>
    <dgm:cxn modelId="{F88A5A88-03CB-4244-A342-F05209446AD7}" type="presOf" srcId="{26037C14-8159-4128-ADB8-B09E7A79E2E2}" destId="{C1FDE417-D230-4E92-A766-87A823F87D60}" srcOrd="0" destOrd="0" presId="urn:microsoft.com/office/officeart/2018/2/layout/IconLabelList"/>
    <dgm:cxn modelId="{7FCA8DA6-305A-4578-9160-FF3D6E8C18A8}" srcId="{5FACA979-860F-4A6A-AFA4-7165EC421214}" destId="{96EB9BE9-1E37-4E4E-9292-54B58C555532}" srcOrd="2" destOrd="0" parTransId="{BB7C888D-6566-4A85-B319-A9407441C2DF}" sibTransId="{B9954F70-526D-43DA-A2A5-DA7B5B337158}"/>
    <dgm:cxn modelId="{E76161C2-5962-4613-91C9-43007FFE7CA0}" type="presOf" srcId="{5FACA979-860F-4A6A-AFA4-7165EC421214}" destId="{E57F7041-2BD5-4CA1-AE70-C295E5DC8172}" srcOrd="0" destOrd="0" presId="urn:microsoft.com/office/officeart/2018/2/layout/IconLabelList"/>
    <dgm:cxn modelId="{C6F75630-F267-4429-B58A-2EC9D3795352}" type="presParOf" srcId="{E57F7041-2BD5-4CA1-AE70-C295E5DC8172}" destId="{F4876D02-4221-4B2A-96B3-9422D2429624}" srcOrd="0" destOrd="0" presId="urn:microsoft.com/office/officeart/2018/2/layout/IconLabelList"/>
    <dgm:cxn modelId="{401A289E-4125-4D8C-8BAA-5228BF0AAD17}" type="presParOf" srcId="{F4876D02-4221-4B2A-96B3-9422D2429624}" destId="{D0AEF50A-58F2-46D5-A95C-0D1084CFE482}" srcOrd="0" destOrd="0" presId="urn:microsoft.com/office/officeart/2018/2/layout/IconLabelList"/>
    <dgm:cxn modelId="{1B5B7052-7383-4ACE-A545-0794C7BD7FC4}" type="presParOf" srcId="{F4876D02-4221-4B2A-96B3-9422D2429624}" destId="{03055C5E-17EF-4EDA-A171-1C502E9F1533}" srcOrd="1" destOrd="0" presId="urn:microsoft.com/office/officeart/2018/2/layout/IconLabelList"/>
    <dgm:cxn modelId="{1AB0AF6C-C502-435F-8D76-36FFD00BF584}" type="presParOf" srcId="{F4876D02-4221-4B2A-96B3-9422D2429624}" destId="{20258078-0916-4D23-B7AD-C72E31C4C520}" srcOrd="2" destOrd="0" presId="urn:microsoft.com/office/officeart/2018/2/layout/IconLabelList"/>
    <dgm:cxn modelId="{B54265BA-EC1E-46B5-B233-2916DCAB9F55}" type="presParOf" srcId="{E57F7041-2BD5-4CA1-AE70-C295E5DC8172}" destId="{405D2551-D782-49D5-9255-93ABBE9DE9B9}" srcOrd="1" destOrd="0" presId="urn:microsoft.com/office/officeart/2018/2/layout/IconLabelList"/>
    <dgm:cxn modelId="{AB7897A4-3902-4E56-A8EB-0CA23D50ECB4}" type="presParOf" srcId="{E57F7041-2BD5-4CA1-AE70-C295E5DC8172}" destId="{39EE76D5-EEE0-4D40-9120-8733D151E842}" srcOrd="2" destOrd="0" presId="urn:microsoft.com/office/officeart/2018/2/layout/IconLabelList"/>
    <dgm:cxn modelId="{4B42D15E-852B-40A9-AE08-A3B89982D6A4}" type="presParOf" srcId="{39EE76D5-EEE0-4D40-9120-8733D151E842}" destId="{B4D61B8A-E0A1-4AE7-A5FD-A192D6538C5E}" srcOrd="0" destOrd="0" presId="urn:microsoft.com/office/officeart/2018/2/layout/IconLabelList"/>
    <dgm:cxn modelId="{5EDC0848-2AF5-407B-AD55-C221E0792D93}" type="presParOf" srcId="{39EE76D5-EEE0-4D40-9120-8733D151E842}" destId="{64AC510D-D604-40B1-8247-27AC70FF2674}" srcOrd="1" destOrd="0" presId="urn:microsoft.com/office/officeart/2018/2/layout/IconLabelList"/>
    <dgm:cxn modelId="{E229AAC5-EC9A-4B6C-B43F-9A1E933D70B8}" type="presParOf" srcId="{39EE76D5-EEE0-4D40-9120-8733D151E842}" destId="{C1FDE417-D230-4E92-A766-87A823F87D60}" srcOrd="2" destOrd="0" presId="urn:microsoft.com/office/officeart/2018/2/layout/IconLabelList"/>
    <dgm:cxn modelId="{B15CCEFF-ACBB-47E0-921A-926EEEE782E5}" type="presParOf" srcId="{E57F7041-2BD5-4CA1-AE70-C295E5DC8172}" destId="{F88DF83F-B84C-420B-B624-51DF9277E59E}" srcOrd="3" destOrd="0" presId="urn:microsoft.com/office/officeart/2018/2/layout/IconLabelList"/>
    <dgm:cxn modelId="{16681099-F98B-48F8-8A56-7A471BD80A7A}" type="presParOf" srcId="{E57F7041-2BD5-4CA1-AE70-C295E5DC8172}" destId="{44A9AC3C-4521-4699-8997-8767DA53BE5E}" srcOrd="4" destOrd="0" presId="urn:microsoft.com/office/officeart/2018/2/layout/IconLabelList"/>
    <dgm:cxn modelId="{D45824D7-2748-4E48-9F1E-2BBBA83A4E32}" type="presParOf" srcId="{44A9AC3C-4521-4699-8997-8767DA53BE5E}" destId="{CDFA61F9-F3C9-4F5C-92B1-1593E9E850C8}" srcOrd="0" destOrd="0" presId="urn:microsoft.com/office/officeart/2018/2/layout/IconLabelList"/>
    <dgm:cxn modelId="{64ACE0A6-E512-4939-B949-395A26633436}" type="presParOf" srcId="{44A9AC3C-4521-4699-8997-8767DA53BE5E}" destId="{7975A526-2D99-4439-9D84-0C4C8E00C2CF}" srcOrd="1" destOrd="0" presId="urn:microsoft.com/office/officeart/2018/2/layout/IconLabelList"/>
    <dgm:cxn modelId="{CFBD34E3-29F2-40B5-A567-B2DFFF827B97}" type="presParOf" srcId="{44A9AC3C-4521-4699-8997-8767DA53BE5E}" destId="{D34519EC-B284-4CBD-9FA9-E627AF4BE2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831E3-B0E2-4565-8D46-1EC7CDB1F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74EA5-C7D2-4C9E-B671-B98C85122367}">
      <dgm:prSet/>
      <dgm:spPr/>
      <dgm:t>
        <a:bodyPr/>
        <a:lstStyle/>
        <a:p>
          <a:r>
            <a:rPr lang="en-US"/>
            <a:t>- Basic Plan: Ideal for small teams</a:t>
          </a:r>
        </a:p>
      </dgm:t>
    </dgm:pt>
    <dgm:pt modelId="{D617B1E6-F61F-4A95-B155-2930BB2B37C5}" type="parTrans" cxnId="{38179614-9BA7-4905-99EB-039A1A205AF3}">
      <dgm:prSet/>
      <dgm:spPr/>
      <dgm:t>
        <a:bodyPr/>
        <a:lstStyle/>
        <a:p>
          <a:endParaRPr lang="en-US"/>
        </a:p>
      </dgm:t>
    </dgm:pt>
    <dgm:pt modelId="{677821B6-7BC4-47C3-83FE-63D2ED2B672D}" type="sibTrans" cxnId="{38179614-9BA7-4905-99EB-039A1A205AF3}">
      <dgm:prSet/>
      <dgm:spPr/>
      <dgm:t>
        <a:bodyPr/>
        <a:lstStyle/>
        <a:p>
          <a:endParaRPr lang="en-US"/>
        </a:p>
      </dgm:t>
    </dgm:pt>
    <dgm:pt modelId="{31FABD45-3464-4F9D-900A-D64D2855B524}">
      <dgm:prSet/>
      <dgm:spPr/>
      <dgm:t>
        <a:bodyPr/>
        <a:lstStyle/>
        <a:p>
          <a:r>
            <a:rPr lang="en-US"/>
            <a:t>- Professional Plan: For growing businesses</a:t>
          </a:r>
        </a:p>
      </dgm:t>
    </dgm:pt>
    <dgm:pt modelId="{FC571BEB-6DD3-4621-8F87-EE0F0824F527}" type="parTrans" cxnId="{9FD0130D-93F8-41C0-A6B9-E3B6192052D0}">
      <dgm:prSet/>
      <dgm:spPr/>
      <dgm:t>
        <a:bodyPr/>
        <a:lstStyle/>
        <a:p>
          <a:endParaRPr lang="en-US"/>
        </a:p>
      </dgm:t>
    </dgm:pt>
    <dgm:pt modelId="{AE473668-EE27-4423-AFF7-046A1E16949E}" type="sibTrans" cxnId="{9FD0130D-93F8-41C0-A6B9-E3B6192052D0}">
      <dgm:prSet/>
      <dgm:spPr/>
      <dgm:t>
        <a:bodyPr/>
        <a:lstStyle/>
        <a:p>
          <a:endParaRPr lang="en-US"/>
        </a:p>
      </dgm:t>
    </dgm:pt>
    <dgm:pt modelId="{07F7C547-944A-43C7-AEB2-57587C26E5A9}">
      <dgm:prSet/>
      <dgm:spPr/>
      <dgm:t>
        <a:bodyPr/>
        <a:lstStyle/>
        <a:p>
          <a:r>
            <a:rPr lang="en-US"/>
            <a:t>- Enterprise Plan: For large organizations with advanced needs</a:t>
          </a:r>
        </a:p>
      </dgm:t>
    </dgm:pt>
    <dgm:pt modelId="{ACDAF522-99B3-4F13-AD06-A85078E0C652}" type="parTrans" cxnId="{56022A7E-A9B8-49C4-83A2-62705E0CDFA5}">
      <dgm:prSet/>
      <dgm:spPr/>
      <dgm:t>
        <a:bodyPr/>
        <a:lstStyle/>
        <a:p>
          <a:endParaRPr lang="en-US"/>
        </a:p>
      </dgm:t>
    </dgm:pt>
    <dgm:pt modelId="{A024A39A-D7BD-439B-9E68-4B806F586109}" type="sibTrans" cxnId="{56022A7E-A9B8-49C4-83A2-62705E0CDFA5}">
      <dgm:prSet/>
      <dgm:spPr/>
      <dgm:t>
        <a:bodyPr/>
        <a:lstStyle/>
        <a:p>
          <a:endParaRPr lang="en-US"/>
        </a:p>
      </dgm:t>
    </dgm:pt>
    <dgm:pt modelId="{2BBB8581-B1DF-4F8C-B7CD-EBEF9058E50E}">
      <dgm:prSet/>
      <dgm:spPr/>
      <dgm:t>
        <a:bodyPr/>
        <a:lstStyle/>
        <a:p>
          <a:r>
            <a:rPr lang="en-US"/>
            <a:t>Include features per plan, pricing details, and any free trial offers.</a:t>
          </a:r>
        </a:p>
      </dgm:t>
    </dgm:pt>
    <dgm:pt modelId="{86D7EF0A-5C98-406F-B28C-DC0F03EE94DA}" type="parTrans" cxnId="{E7FCC826-D61F-41D4-AC1A-BD713BD3353F}">
      <dgm:prSet/>
      <dgm:spPr/>
      <dgm:t>
        <a:bodyPr/>
        <a:lstStyle/>
        <a:p>
          <a:endParaRPr lang="en-US"/>
        </a:p>
      </dgm:t>
    </dgm:pt>
    <dgm:pt modelId="{A6CD1273-5ADA-4370-B271-CCFC16420313}" type="sibTrans" cxnId="{E7FCC826-D61F-41D4-AC1A-BD713BD3353F}">
      <dgm:prSet/>
      <dgm:spPr/>
      <dgm:t>
        <a:bodyPr/>
        <a:lstStyle/>
        <a:p>
          <a:endParaRPr lang="en-US"/>
        </a:p>
      </dgm:t>
    </dgm:pt>
    <dgm:pt modelId="{9A1D6B97-693E-4609-BA20-7515AE428264}" type="pres">
      <dgm:prSet presAssocID="{193831E3-B0E2-4565-8D46-1EC7CDB1FAA0}" presName="root" presStyleCnt="0">
        <dgm:presLayoutVars>
          <dgm:dir/>
          <dgm:resizeHandles val="exact"/>
        </dgm:presLayoutVars>
      </dgm:prSet>
      <dgm:spPr/>
    </dgm:pt>
    <dgm:pt modelId="{756D0C8D-75A7-4DEE-9433-B7314421EF96}" type="pres">
      <dgm:prSet presAssocID="{98E74EA5-C7D2-4C9E-B671-B98C85122367}" presName="compNode" presStyleCnt="0"/>
      <dgm:spPr/>
    </dgm:pt>
    <dgm:pt modelId="{FC185CAB-A733-46D9-B4D4-508BA9C4EA20}" type="pres">
      <dgm:prSet presAssocID="{98E74EA5-C7D2-4C9E-B671-B98C85122367}" presName="bgRect" presStyleLbl="bgShp" presStyleIdx="0" presStyleCnt="4"/>
      <dgm:spPr/>
    </dgm:pt>
    <dgm:pt modelId="{918DCA00-BD50-4F66-A3AD-89A3310A2BAE}" type="pres">
      <dgm:prSet presAssocID="{98E74EA5-C7D2-4C9E-B671-B98C851223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9C10E7D-67DF-4BA2-AF9A-425C8E6CC108}" type="pres">
      <dgm:prSet presAssocID="{98E74EA5-C7D2-4C9E-B671-B98C85122367}" presName="spaceRect" presStyleCnt="0"/>
      <dgm:spPr/>
    </dgm:pt>
    <dgm:pt modelId="{71240B57-9054-4B17-B005-D397A4C53228}" type="pres">
      <dgm:prSet presAssocID="{98E74EA5-C7D2-4C9E-B671-B98C85122367}" presName="parTx" presStyleLbl="revTx" presStyleIdx="0" presStyleCnt="4">
        <dgm:presLayoutVars>
          <dgm:chMax val="0"/>
          <dgm:chPref val="0"/>
        </dgm:presLayoutVars>
      </dgm:prSet>
      <dgm:spPr/>
    </dgm:pt>
    <dgm:pt modelId="{9A158607-6A34-45FC-88DA-0D098245EF71}" type="pres">
      <dgm:prSet presAssocID="{677821B6-7BC4-47C3-83FE-63D2ED2B672D}" presName="sibTrans" presStyleCnt="0"/>
      <dgm:spPr/>
    </dgm:pt>
    <dgm:pt modelId="{2DB17965-0CC5-4EC5-B929-88A2BAD1C7FB}" type="pres">
      <dgm:prSet presAssocID="{31FABD45-3464-4F9D-900A-D64D2855B524}" presName="compNode" presStyleCnt="0"/>
      <dgm:spPr/>
    </dgm:pt>
    <dgm:pt modelId="{FA958AFF-2E19-4BF6-829D-33A987B1A03B}" type="pres">
      <dgm:prSet presAssocID="{31FABD45-3464-4F9D-900A-D64D2855B524}" presName="bgRect" presStyleLbl="bgShp" presStyleIdx="1" presStyleCnt="4"/>
      <dgm:spPr/>
    </dgm:pt>
    <dgm:pt modelId="{6434ACDF-ED13-4A6E-9731-995657167B85}" type="pres">
      <dgm:prSet presAssocID="{31FABD45-3464-4F9D-900A-D64D2855B5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577FF67-2021-4402-B24F-DA59CBA9DC7E}" type="pres">
      <dgm:prSet presAssocID="{31FABD45-3464-4F9D-900A-D64D2855B524}" presName="spaceRect" presStyleCnt="0"/>
      <dgm:spPr/>
    </dgm:pt>
    <dgm:pt modelId="{F9BA2B5A-79D4-4D0B-B326-6B7C7682EA4A}" type="pres">
      <dgm:prSet presAssocID="{31FABD45-3464-4F9D-900A-D64D2855B524}" presName="parTx" presStyleLbl="revTx" presStyleIdx="1" presStyleCnt="4">
        <dgm:presLayoutVars>
          <dgm:chMax val="0"/>
          <dgm:chPref val="0"/>
        </dgm:presLayoutVars>
      </dgm:prSet>
      <dgm:spPr/>
    </dgm:pt>
    <dgm:pt modelId="{7E82C667-7BDA-475A-88B0-C1397DA1B85C}" type="pres">
      <dgm:prSet presAssocID="{AE473668-EE27-4423-AFF7-046A1E16949E}" presName="sibTrans" presStyleCnt="0"/>
      <dgm:spPr/>
    </dgm:pt>
    <dgm:pt modelId="{CD2C1E22-011B-48BB-9066-F271A9A9C19D}" type="pres">
      <dgm:prSet presAssocID="{07F7C547-944A-43C7-AEB2-57587C26E5A9}" presName="compNode" presStyleCnt="0"/>
      <dgm:spPr/>
    </dgm:pt>
    <dgm:pt modelId="{57205122-D480-430B-A067-DA0C48173008}" type="pres">
      <dgm:prSet presAssocID="{07F7C547-944A-43C7-AEB2-57587C26E5A9}" presName="bgRect" presStyleLbl="bgShp" presStyleIdx="2" presStyleCnt="4"/>
      <dgm:spPr/>
    </dgm:pt>
    <dgm:pt modelId="{86887E4D-95FC-45D7-83A2-E785ED2FA015}" type="pres">
      <dgm:prSet presAssocID="{07F7C547-944A-43C7-AEB2-57587C26E5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71CBC9C-3DBA-4A25-B74C-C50FCC8D1DF6}" type="pres">
      <dgm:prSet presAssocID="{07F7C547-944A-43C7-AEB2-57587C26E5A9}" presName="spaceRect" presStyleCnt="0"/>
      <dgm:spPr/>
    </dgm:pt>
    <dgm:pt modelId="{C843CE25-CB65-4CA9-8AC9-B360B2C162BD}" type="pres">
      <dgm:prSet presAssocID="{07F7C547-944A-43C7-AEB2-57587C26E5A9}" presName="parTx" presStyleLbl="revTx" presStyleIdx="2" presStyleCnt="4">
        <dgm:presLayoutVars>
          <dgm:chMax val="0"/>
          <dgm:chPref val="0"/>
        </dgm:presLayoutVars>
      </dgm:prSet>
      <dgm:spPr/>
    </dgm:pt>
    <dgm:pt modelId="{38542835-6F54-403A-96F2-E7079A997660}" type="pres">
      <dgm:prSet presAssocID="{A024A39A-D7BD-439B-9E68-4B806F586109}" presName="sibTrans" presStyleCnt="0"/>
      <dgm:spPr/>
    </dgm:pt>
    <dgm:pt modelId="{97C0481B-60BE-4273-A78E-C3873941DAD2}" type="pres">
      <dgm:prSet presAssocID="{2BBB8581-B1DF-4F8C-B7CD-EBEF9058E50E}" presName="compNode" presStyleCnt="0"/>
      <dgm:spPr/>
    </dgm:pt>
    <dgm:pt modelId="{CB123F95-2344-41B6-8EEC-1091B10D4252}" type="pres">
      <dgm:prSet presAssocID="{2BBB8581-B1DF-4F8C-B7CD-EBEF9058E50E}" presName="bgRect" presStyleLbl="bgShp" presStyleIdx="3" presStyleCnt="4"/>
      <dgm:spPr/>
    </dgm:pt>
    <dgm:pt modelId="{A5A0A2E7-217F-45C8-A3B3-A37490C42D7C}" type="pres">
      <dgm:prSet presAssocID="{2BBB8581-B1DF-4F8C-B7CD-EBEF9058E5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F1CE2DD-C634-4D28-9B05-6C073953FFDA}" type="pres">
      <dgm:prSet presAssocID="{2BBB8581-B1DF-4F8C-B7CD-EBEF9058E50E}" presName="spaceRect" presStyleCnt="0"/>
      <dgm:spPr/>
    </dgm:pt>
    <dgm:pt modelId="{16FED2E9-B556-45E1-8FD9-CB58E6D40475}" type="pres">
      <dgm:prSet presAssocID="{2BBB8581-B1DF-4F8C-B7CD-EBEF9058E5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78400A-2B51-42FD-8591-63F0CC010FD3}" type="presOf" srcId="{193831E3-B0E2-4565-8D46-1EC7CDB1FAA0}" destId="{9A1D6B97-693E-4609-BA20-7515AE428264}" srcOrd="0" destOrd="0" presId="urn:microsoft.com/office/officeart/2018/2/layout/IconVerticalSolidList"/>
    <dgm:cxn modelId="{9FD0130D-93F8-41C0-A6B9-E3B6192052D0}" srcId="{193831E3-B0E2-4565-8D46-1EC7CDB1FAA0}" destId="{31FABD45-3464-4F9D-900A-D64D2855B524}" srcOrd="1" destOrd="0" parTransId="{FC571BEB-6DD3-4621-8F87-EE0F0824F527}" sibTransId="{AE473668-EE27-4423-AFF7-046A1E16949E}"/>
    <dgm:cxn modelId="{38179614-9BA7-4905-99EB-039A1A205AF3}" srcId="{193831E3-B0E2-4565-8D46-1EC7CDB1FAA0}" destId="{98E74EA5-C7D2-4C9E-B671-B98C85122367}" srcOrd="0" destOrd="0" parTransId="{D617B1E6-F61F-4A95-B155-2930BB2B37C5}" sibTransId="{677821B6-7BC4-47C3-83FE-63D2ED2B672D}"/>
    <dgm:cxn modelId="{F76F6315-7456-4536-9F60-5AE856CED871}" type="presOf" srcId="{98E74EA5-C7D2-4C9E-B671-B98C85122367}" destId="{71240B57-9054-4B17-B005-D397A4C53228}" srcOrd="0" destOrd="0" presId="urn:microsoft.com/office/officeart/2018/2/layout/IconVerticalSolidList"/>
    <dgm:cxn modelId="{E7FCC826-D61F-41D4-AC1A-BD713BD3353F}" srcId="{193831E3-B0E2-4565-8D46-1EC7CDB1FAA0}" destId="{2BBB8581-B1DF-4F8C-B7CD-EBEF9058E50E}" srcOrd="3" destOrd="0" parTransId="{86D7EF0A-5C98-406F-B28C-DC0F03EE94DA}" sibTransId="{A6CD1273-5ADA-4370-B271-CCFC16420313}"/>
    <dgm:cxn modelId="{56022A7E-A9B8-49C4-83A2-62705E0CDFA5}" srcId="{193831E3-B0E2-4565-8D46-1EC7CDB1FAA0}" destId="{07F7C547-944A-43C7-AEB2-57587C26E5A9}" srcOrd="2" destOrd="0" parTransId="{ACDAF522-99B3-4F13-AD06-A85078E0C652}" sibTransId="{A024A39A-D7BD-439B-9E68-4B806F586109}"/>
    <dgm:cxn modelId="{068C3781-5341-42AD-BD2F-1A900291A000}" type="presOf" srcId="{2BBB8581-B1DF-4F8C-B7CD-EBEF9058E50E}" destId="{16FED2E9-B556-45E1-8FD9-CB58E6D40475}" srcOrd="0" destOrd="0" presId="urn:microsoft.com/office/officeart/2018/2/layout/IconVerticalSolidList"/>
    <dgm:cxn modelId="{85D722B0-5604-4BF8-B3DF-1C72F53DD8EC}" type="presOf" srcId="{31FABD45-3464-4F9D-900A-D64D2855B524}" destId="{F9BA2B5A-79D4-4D0B-B326-6B7C7682EA4A}" srcOrd="0" destOrd="0" presId="urn:microsoft.com/office/officeart/2018/2/layout/IconVerticalSolidList"/>
    <dgm:cxn modelId="{B1D7EAF7-F03B-4782-9055-E9BBB830B7F9}" type="presOf" srcId="{07F7C547-944A-43C7-AEB2-57587C26E5A9}" destId="{C843CE25-CB65-4CA9-8AC9-B360B2C162BD}" srcOrd="0" destOrd="0" presId="urn:microsoft.com/office/officeart/2018/2/layout/IconVerticalSolidList"/>
    <dgm:cxn modelId="{ABAAC406-21B2-40D8-8EDC-5EF287A6E46C}" type="presParOf" srcId="{9A1D6B97-693E-4609-BA20-7515AE428264}" destId="{756D0C8D-75A7-4DEE-9433-B7314421EF96}" srcOrd="0" destOrd="0" presId="urn:microsoft.com/office/officeart/2018/2/layout/IconVerticalSolidList"/>
    <dgm:cxn modelId="{934F827C-9496-4DE4-9CF2-7361E797EFF4}" type="presParOf" srcId="{756D0C8D-75A7-4DEE-9433-B7314421EF96}" destId="{FC185CAB-A733-46D9-B4D4-508BA9C4EA20}" srcOrd="0" destOrd="0" presId="urn:microsoft.com/office/officeart/2018/2/layout/IconVerticalSolidList"/>
    <dgm:cxn modelId="{8E0E8365-E425-4E43-9F6D-A585E4BD1003}" type="presParOf" srcId="{756D0C8D-75A7-4DEE-9433-B7314421EF96}" destId="{918DCA00-BD50-4F66-A3AD-89A3310A2BAE}" srcOrd="1" destOrd="0" presId="urn:microsoft.com/office/officeart/2018/2/layout/IconVerticalSolidList"/>
    <dgm:cxn modelId="{63BC6795-4CCB-4491-BC0F-061D86EFFC4F}" type="presParOf" srcId="{756D0C8D-75A7-4DEE-9433-B7314421EF96}" destId="{29C10E7D-67DF-4BA2-AF9A-425C8E6CC108}" srcOrd="2" destOrd="0" presId="urn:microsoft.com/office/officeart/2018/2/layout/IconVerticalSolidList"/>
    <dgm:cxn modelId="{E38475DA-5A4B-4D69-B4FA-A4FEDBEA0091}" type="presParOf" srcId="{756D0C8D-75A7-4DEE-9433-B7314421EF96}" destId="{71240B57-9054-4B17-B005-D397A4C53228}" srcOrd="3" destOrd="0" presId="urn:microsoft.com/office/officeart/2018/2/layout/IconVerticalSolidList"/>
    <dgm:cxn modelId="{26387FEC-464C-48F1-970E-63B2F1856B19}" type="presParOf" srcId="{9A1D6B97-693E-4609-BA20-7515AE428264}" destId="{9A158607-6A34-45FC-88DA-0D098245EF71}" srcOrd="1" destOrd="0" presId="urn:microsoft.com/office/officeart/2018/2/layout/IconVerticalSolidList"/>
    <dgm:cxn modelId="{0B17C442-EC5C-4F54-B2B6-347BEE32E59A}" type="presParOf" srcId="{9A1D6B97-693E-4609-BA20-7515AE428264}" destId="{2DB17965-0CC5-4EC5-B929-88A2BAD1C7FB}" srcOrd="2" destOrd="0" presId="urn:microsoft.com/office/officeart/2018/2/layout/IconVerticalSolidList"/>
    <dgm:cxn modelId="{2E562B5B-6FA6-4F19-A3DB-5424B2CA43FA}" type="presParOf" srcId="{2DB17965-0CC5-4EC5-B929-88A2BAD1C7FB}" destId="{FA958AFF-2E19-4BF6-829D-33A987B1A03B}" srcOrd="0" destOrd="0" presId="urn:microsoft.com/office/officeart/2018/2/layout/IconVerticalSolidList"/>
    <dgm:cxn modelId="{604AA7A3-B11A-4A00-BDD0-E127EF373628}" type="presParOf" srcId="{2DB17965-0CC5-4EC5-B929-88A2BAD1C7FB}" destId="{6434ACDF-ED13-4A6E-9731-995657167B85}" srcOrd="1" destOrd="0" presId="urn:microsoft.com/office/officeart/2018/2/layout/IconVerticalSolidList"/>
    <dgm:cxn modelId="{2ACEC8CB-10E8-4780-9F4B-5D22DEB34642}" type="presParOf" srcId="{2DB17965-0CC5-4EC5-B929-88A2BAD1C7FB}" destId="{5577FF67-2021-4402-B24F-DA59CBA9DC7E}" srcOrd="2" destOrd="0" presId="urn:microsoft.com/office/officeart/2018/2/layout/IconVerticalSolidList"/>
    <dgm:cxn modelId="{9234E1EA-BBB1-4C04-BB9B-CB38F9A5DC01}" type="presParOf" srcId="{2DB17965-0CC5-4EC5-B929-88A2BAD1C7FB}" destId="{F9BA2B5A-79D4-4D0B-B326-6B7C7682EA4A}" srcOrd="3" destOrd="0" presId="urn:microsoft.com/office/officeart/2018/2/layout/IconVerticalSolidList"/>
    <dgm:cxn modelId="{87DC1171-7725-4CDA-A372-EE834094A82E}" type="presParOf" srcId="{9A1D6B97-693E-4609-BA20-7515AE428264}" destId="{7E82C667-7BDA-475A-88B0-C1397DA1B85C}" srcOrd="3" destOrd="0" presId="urn:microsoft.com/office/officeart/2018/2/layout/IconVerticalSolidList"/>
    <dgm:cxn modelId="{6A9D2186-F38D-4A6F-874D-A3195D805E21}" type="presParOf" srcId="{9A1D6B97-693E-4609-BA20-7515AE428264}" destId="{CD2C1E22-011B-48BB-9066-F271A9A9C19D}" srcOrd="4" destOrd="0" presId="urn:microsoft.com/office/officeart/2018/2/layout/IconVerticalSolidList"/>
    <dgm:cxn modelId="{8942DE15-CD19-4A64-AFA5-BFBAAF16EE35}" type="presParOf" srcId="{CD2C1E22-011B-48BB-9066-F271A9A9C19D}" destId="{57205122-D480-430B-A067-DA0C48173008}" srcOrd="0" destOrd="0" presId="urn:microsoft.com/office/officeart/2018/2/layout/IconVerticalSolidList"/>
    <dgm:cxn modelId="{ECCC5887-E77D-42CB-81E1-3BD8631F58B4}" type="presParOf" srcId="{CD2C1E22-011B-48BB-9066-F271A9A9C19D}" destId="{86887E4D-95FC-45D7-83A2-E785ED2FA015}" srcOrd="1" destOrd="0" presId="urn:microsoft.com/office/officeart/2018/2/layout/IconVerticalSolidList"/>
    <dgm:cxn modelId="{0320EAFA-3CC0-4275-ADCB-D4F0848A74DA}" type="presParOf" srcId="{CD2C1E22-011B-48BB-9066-F271A9A9C19D}" destId="{D71CBC9C-3DBA-4A25-B74C-C50FCC8D1DF6}" srcOrd="2" destOrd="0" presId="urn:microsoft.com/office/officeart/2018/2/layout/IconVerticalSolidList"/>
    <dgm:cxn modelId="{428F1AA0-93A4-4402-8570-A0220288066E}" type="presParOf" srcId="{CD2C1E22-011B-48BB-9066-F271A9A9C19D}" destId="{C843CE25-CB65-4CA9-8AC9-B360B2C162BD}" srcOrd="3" destOrd="0" presId="urn:microsoft.com/office/officeart/2018/2/layout/IconVerticalSolidList"/>
    <dgm:cxn modelId="{F66892EB-C3BF-409A-B3E0-90471F1271B6}" type="presParOf" srcId="{9A1D6B97-693E-4609-BA20-7515AE428264}" destId="{38542835-6F54-403A-96F2-E7079A997660}" srcOrd="5" destOrd="0" presId="urn:microsoft.com/office/officeart/2018/2/layout/IconVerticalSolidList"/>
    <dgm:cxn modelId="{C51F9355-AF31-4343-861E-1D4915493B3B}" type="presParOf" srcId="{9A1D6B97-693E-4609-BA20-7515AE428264}" destId="{97C0481B-60BE-4273-A78E-C3873941DAD2}" srcOrd="6" destOrd="0" presId="urn:microsoft.com/office/officeart/2018/2/layout/IconVerticalSolidList"/>
    <dgm:cxn modelId="{40AEA959-F7D1-4D6A-B565-07C8721E2B16}" type="presParOf" srcId="{97C0481B-60BE-4273-A78E-C3873941DAD2}" destId="{CB123F95-2344-41B6-8EEC-1091B10D4252}" srcOrd="0" destOrd="0" presId="urn:microsoft.com/office/officeart/2018/2/layout/IconVerticalSolidList"/>
    <dgm:cxn modelId="{B571372D-AC46-4A0D-966C-AEFB68416126}" type="presParOf" srcId="{97C0481B-60BE-4273-A78E-C3873941DAD2}" destId="{A5A0A2E7-217F-45C8-A3B3-A37490C42D7C}" srcOrd="1" destOrd="0" presId="urn:microsoft.com/office/officeart/2018/2/layout/IconVerticalSolidList"/>
    <dgm:cxn modelId="{252252D3-733E-4D36-82DC-A2D72096820D}" type="presParOf" srcId="{97C0481B-60BE-4273-A78E-C3873941DAD2}" destId="{DF1CE2DD-C634-4D28-9B05-6C073953FFDA}" srcOrd="2" destOrd="0" presId="urn:microsoft.com/office/officeart/2018/2/layout/IconVerticalSolidList"/>
    <dgm:cxn modelId="{DB7869B9-A9FA-42D8-A823-B37085972034}" type="presParOf" srcId="{97C0481B-60BE-4273-A78E-C3873941DAD2}" destId="{16FED2E9-B556-45E1-8FD9-CB58E6D40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F74B8-53BB-415D-AE62-8D09BB7506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FCD66-32D8-4B06-A5CA-53BE9E8C80E0}">
      <dgm:prSet/>
      <dgm:spPr/>
      <dgm:t>
        <a:bodyPr/>
        <a:lstStyle/>
        <a:p>
          <a:r>
            <a:rPr lang="en-US"/>
            <a:t>Sign Up Today</a:t>
          </a:r>
        </a:p>
      </dgm:t>
    </dgm:pt>
    <dgm:pt modelId="{436F3997-63DC-49BD-BD12-07B06C2B46DF}" type="parTrans" cxnId="{6CE21E11-1AB0-4E53-B5B4-38E208BACCE3}">
      <dgm:prSet/>
      <dgm:spPr/>
      <dgm:t>
        <a:bodyPr/>
        <a:lstStyle/>
        <a:p>
          <a:endParaRPr lang="en-US"/>
        </a:p>
      </dgm:t>
    </dgm:pt>
    <dgm:pt modelId="{B5527F1A-78A5-4338-B722-94AC05555A02}" type="sibTrans" cxnId="{6CE21E11-1AB0-4E53-B5B4-38E208BACCE3}">
      <dgm:prSet/>
      <dgm:spPr/>
      <dgm:t>
        <a:bodyPr/>
        <a:lstStyle/>
        <a:p>
          <a:endParaRPr lang="en-US"/>
        </a:p>
      </dgm:t>
    </dgm:pt>
    <dgm:pt modelId="{E3E22DC4-CDC7-469A-9EC8-DE8E50CD606A}">
      <dgm:prSet/>
      <dgm:spPr/>
      <dgm:t>
        <a:bodyPr/>
        <a:lstStyle/>
        <a:p>
          <a:r>
            <a:rPr lang="en-US"/>
            <a:t>Encourage immediate action with a free trial or demo.</a:t>
          </a:r>
        </a:p>
      </dgm:t>
    </dgm:pt>
    <dgm:pt modelId="{FDDB6E35-AC7A-48A6-BF85-64D784DDD850}" type="parTrans" cxnId="{0AE191DE-C679-4946-8AC1-56A4749F5912}">
      <dgm:prSet/>
      <dgm:spPr/>
      <dgm:t>
        <a:bodyPr/>
        <a:lstStyle/>
        <a:p>
          <a:endParaRPr lang="en-US"/>
        </a:p>
      </dgm:t>
    </dgm:pt>
    <dgm:pt modelId="{5BBBBE31-9641-43DF-BC3E-67FBCEAC64B0}" type="sibTrans" cxnId="{0AE191DE-C679-4946-8AC1-56A4749F5912}">
      <dgm:prSet/>
      <dgm:spPr/>
      <dgm:t>
        <a:bodyPr/>
        <a:lstStyle/>
        <a:p>
          <a:endParaRPr lang="en-US"/>
        </a:p>
      </dgm:t>
    </dgm:pt>
    <dgm:pt modelId="{B170051C-11B4-461D-BC75-2A0923439FDA}">
      <dgm:prSet/>
      <dgm:spPr/>
      <dgm:t>
        <a:bodyPr/>
        <a:lstStyle/>
        <a:p>
          <a:r>
            <a:rPr lang="en-US"/>
            <a:t>Website: Direct them to your site for more information.</a:t>
          </a:r>
        </a:p>
      </dgm:t>
    </dgm:pt>
    <dgm:pt modelId="{A24CA3BE-F9C8-4560-89FC-B9A136EE416D}" type="parTrans" cxnId="{63DC7D15-3A77-4E95-870C-1CA90DF938D8}">
      <dgm:prSet/>
      <dgm:spPr/>
      <dgm:t>
        <a:bodyPr/>
        <a:lstStyle/>
        <a:p>
          <a:endParaRPr lang="en-US"/>
        </a:p>
      </dgm:t>
    </dgm:pt>
    <dgm:pt modelId="{43DB6D5E-7121-4885-8937-9969329309B4}" type="sibTrans" cxnId="{63DC7D15-3A77-4E95-870C-1CA90DF938D8}">
      <dgm:prSet/>
      <dgm:spPr/>
      <dgm:t>
        <a:bodyPr/>
        <a:lstStyle/>
        <a:p>
          <a:endParaRPr lang="en-US"/>
        </a:p>
      </dgm:t>
    </dgm:pt>
    <dgm:pt modelId="{2674220C-FC76-48D0-B668-75380D8C4EFE}">
      <dgm:prSet/>
      <dgm:spPr/>
      <dgm:t>
        <a:bodyPr/>
        <a:lstStyle/>
        <a:p>
          <a:r>
            <a:rPr lang="en-US"/>
            <a:t>Contact Us: Include details for direct contact (email, phone number, etc.).</a:t>
          </a:r>
        </a:p>
      </dgm:t>
    </dgm:pt>
    <dgm:pt modelId="{7659DA21-D541-43AB-BC1B-30BBE2BBBA9E}" type="parTrans" cxnId="{1EA27AFE-F5C6-471D-ACBC-57B8ABC57359}">
      <dgm:prSet/>
      <dgm:spPr/>
      <dgm:t>
        <a:bodyPr/>
        <a:lstStyle/>
        <a:p>
          <a:endParaRPr lang="en-US"/>
        </a:p>
      </dgm:t>
    </dgm:pt>
    <dgm:pt modelId="{064D5DFF-45FA-4AAE-B6CA-DBAF7FD4C456}" type="sibTrans" cxnId="{1EA27AFE-F5C6-471D-ACBC-57B8ABC57359}">
      <dgm:prSet/>
      <dgm:spPr/>
      <dgm:t>
        <a:bodyPr/>
        <a:lstStyle/>
        <a:p>
          <a:endParaRPr lang="en-US"/>
        </a:p>
      </dgm:t>
    </dgm:pt>
    <dgm:pt modelId="{DFCE4266-0009-45E3-BA4C-072A57E93FA5}" type="pres">
      <dgm:prSet presAssocID="{D59F74B8-53BB-415D-AE62-8D09BB7506ED}" presName="root" presStyleCnt="0">
        <dgm:presLayoutVars>
          <dgm:dir/>
          <dgm:resizeHandles val="exact"/>
        </dgm:presLayoutVars>
      </dgm:prSet>
      <dgm:spPr/>
    </dgm:pt>
    <dgm:pt modelId="{C8D97140-1000-4C77-B176-71F9707DF614}" type="pres">
      <dgm:prSet presAssocID="{072FCD66-32D8-4B06-A5CA-53BE9E8C80E0}" presName="compNode" presStyleCnt="0"/>
      <dgm:spPr/>
    </dgm:pt>
    <dgm:pt modelId="{C0D0CC76-EB8A-49FA-B35E-F5E15081CC7B}" type="pres">
      <dgm:prSet presAssocID="{072FCD66-32D8-4B06-A5CA-53BE9E8C80E0}" presName="bgRect" presStyleLbl="bgShp" presStyleIdx="0" presStyleCnt="4"/>
      <dgm:spPr/>
    </dgm:pt>
    <dgm:pt modelId="{E5E52CC0-A01C-4C8F-87E0-00CDA4CE60EA}" type="pres">
      <dgm:prSet presAssocID="{072FCD66-32D8-4B06-A5CA-53BE9E8C80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A2913A-63B0-4FC5-9B58-6A71F5C77EC9}" type="pres">
      <dgm:prSet presAssocID="{072FCD66-32D8-4B06-A5CA-53BE9E8C80E0}" presName="spaceRect" presStyleCnt="0"/>
      <dgm:spPr/>
    </dgm:pt>
    <dgm:pt modelId="{A4055D1A-D0E9-4810-906D-2F939BB0CCF9}" type="pres">
      <dgm:prSet presAssocID="{072FCD66-32D8-4B06-A5CA-53BE9E8C80E0}" presName="parTx" presStyleLbl="revTx" presStyleIdx="0" presStyleCnt="4">
        <dgm:presLayoutVars>
          <dgm:chMax val="0"/>
          <dgm:chPref val="0"/>
        </dgm:presLayoutVars>
      </dgm:prSet>
      <dgm:spPr/>
    </dgm:pt>
    <dgm:pt modelId="{25A44C69-13BC-4950-BBDF-0940583FBB45}" type="pres">
      <dgm:prSet presAssocID="{B5527F1A-78A5-4338-B722-94AC05555A02}" presName="sibTrans" presStyleCnt="0"/>
      <dgm:spPr/>
    </dgm:pt>
    <dgm:pt modelId="{D57642C2-010B-48CA-B270-4029A9815E4F}" type="pres">
      <dgm:prSet presAssocID="{E3E22DC4-CDC7-469A-9EC8-DE8E50CD606A}" presName="compNode" presStyleCnt="0"/>
      <dgm:spPr/>
    </dgm:pt>
    <dgm:pt modelId="{1F278A2C-3345-4443-89FE-003343AE8136}" type="pres">
      <dgm:prSet presAssocID="{E3E22DC4-CDC7-469A-9EC8-DE8E50CD606A}" presName="bgRect" presStyleLbl="bgShp" presStyleIdx="1" presStyleCnt="4"/>
      <dgm:spPr/>
    </dgm:pt>
    <dgm:pt modelId="{082A3059-9E80-4A57-98F8-295F805DFA00}" type="pres">
      <dgm:prSet presAssocID="{E3E22DC4-CDC7-469A-9EC8-DE8E50CD6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F8EDE3A-B1BD-496E-89C2-6679AEE94FF9}" type="pres">
      <dgm:prSet presAssocID="{E3E22DC4-CDC7-469A-9EC8-DE8E50CD606A}" presName="spaceRect" presStyleCnt="0"/>
      <dgm:spPr/>
    </dgm:pt>
    <dgm:pt modelId="{B180D2F7-607D-43DA-A397-02886A417EAB}" type="pres">
      <dgm:prSet presAssocID="{E3E22DC4-CDC7-469A-9EC8-DE8E50CD606A}" presName="parTx" presStyleLbl="revTx" presStyleIdx="1" presStyleCnt="4">
        <dgm:presLayoutVars>
          <dgm:chMax val="0"/>
          <dgm:chPref val="0"/>
        </dgm:presLayoutVars>
      </dgm:prSet>
      <dgm:spPr/>
    </dgm:pt>
    <dgm:pt modelId="{322E3B58-D94F-4C9B-BE7A-07FE7032A221}" type="pres">
      <dgm:prSet presAssocID="{5BBBBE31-9641-43DF-BC3E-67FBCEAC64B0}" presName="sibTrans" presStyleCnt="0"/>
      <dgm:spPr/>
    </dgm:pt>
    <dgm:pt modelId="{403D6017-6735-4AD3-9001-86B7FF5FD30B}" type="pres">
      <dgm:prSet presAssocID="{B170051C-11B4-461D-BC75-2A0923439FDA}" presName="compNode" presStyleCnt="0"/>
      <dgm:spPr/>
    </dgm:pt>
    <dgm:pt modelId="{55C0456E-79AD-4E7C-907E-9D3757795821}" type="pres">
      <dgm:prSet presAssocID="{B170051C-11B4-461D-BC75-2A0923439FDA}" presName="bgRect" presStyleLbl="bgShp" presStyleIdx="2" presStyleCnt="4"/>
      <dgm:spPr/>
    </dgm:pt>
    <dgm:pt modelId="{7FCB9989-FDA3-4137-B636-186B5017CBE3}" type="pres">
      <dgm:prSet presAssocID="{B170051C-11B4-461D-BC75-2A0923439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9D1F5E-3DE8-469C-9E9D-B4AD79189EE9}" type="pres">
      <dgm:prSet presAssocID="{B170051C-11B4-461D-BC75-2A0923439FDA}" presName="spaceRect" presStyleCnt="0"/>
      <dgm:spPr/>
    </dgm:pt>
    <dgm:pt modelId="{5BFED746-0D30-4CB1-B244-A14934257CC1}" type="pres">
      <dgm:prSet presAssocID="{B170051C-11B4-461D-BC75-2A0923439FDA}" presName="parTx" presStyleLbl="revTx" presStyleIdx="2" presStyleCnt="4">
        <dgm:presLayoutVars>
          <dgm:chMax val="0"/>
          <dgm:chPref val="0"/>
        </dgm:presLayoutVars>
      </dgm:prSet>
      <dgm:spPr/>
    </dgm:pt>
    <dgm:pt modelId="{C9A96ED6-68D5-469B-8557-8D6B9BE66F03}" type="pres">
      <dgm:prSet presAssocID="{43DB6D5E-7121-4885-8937-9969329309B4}" presName="sibTrans" presStyleCnt="0"/>
      <dgm:spPr/>
    </dgm:pt>
    <dgm:pt modelId="{0D6302A4-746B-4167-9A56-8BF3F672D146}" type="pres">
      <dgm:prSet presAssocID="{2674220C-FC76-48D0-B668-75380D8C4EFE}" presName="compNode" presStyleCnt="0"/>
      <dgm:spPr/>
    </dgm:pt>
    <dgm:pt modelId="{6D15F215-F5D9-457C-BB1B-FDCE6A7D9C1B}" type="pres">
      <dgm:prSet presAssocID="{2674220C-FC76-48D0-B668-75380D8C4EFE}" presName="bgRect" presStyleLbl="bgShp" presStyleIdx="3" presStyleCnt="4"/>
      <dgm:spPr/>
    </dgm:pt>
    <dgm:pt modelId="{86862582-86D7-42B2-9741-8C88BF6EAF83}" type="pres">
      <dgm:prSet presAssocID="{2674220C-FC76-48D0-B668-75380D8C4E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9284141-386F-40E9-B9D7-349E258B1DF8}" type="pres">
      <dgm:prSet presAssocID="{2674220C-FC76-48D0-B668-75380D8C4EFE}" presName="spaceRect" presStyleCnt="0"/>
      <dgm:spPr/>
    </dgm:pt>
    <dgm:pt modelId="{1705C111-76B8-4E9D-A418-F248AC842CD7}" type="pres">
      <dgm:prSet presAssocID="{2674220C-FC76-48D0-B668-75380D8C4E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E21E11-1AB0-4E53-B5B4-38E208BACCE3}" srcId="{D59F74B8-53BB-415D-AE62-8D09BB7506ED}" destId="{072FCD66-32D8-4B06-A5CA-53BE9E8C80E0}" srcOrd="0" destOrd="0" parTransId="{436F3997-63DC-49BD-BD12-07B06C2B46DF}" sibTransId="{B5527F1A-78A5-4338-B722-94AC05555A02}"/>
    <dgm:cxn modelId="{63DC7D15-3A77-4E95-870C-1CA90DF938D8}" srcId="{D59F74B8-53BB-415D-AE62-8D09BB7506ED}" destId="{B170051C-11B4-461D-BC75-2A0923439FDA}" srcOrd="2" destOrd="0" parTransId="{A24CA3BE-F9C8-4560-89FC-B9A136EE416D}" sibTransId="{43DB6D5E-7121-4885-8937-9969329309B4}"/>
    <dgm:cxn modelId="{0A563D41-D037-48EB-8856-0C7BA63723E5}" type="presOf" srcId="{E3E22DC4-CDC7-469A-9EC8-DE8E50CD606A}" destId="{B180D2F7-607D-43DA-A397-02886A417EAB}" srcOrd="0" destOrd="0" presId="urn:microsoft.com/office/officeart/2018/2/layout/IconVerticalSolidList"/>
    <dgm:cxn modelId="{866F6C74-648E-45D1-8524-22DF226EB027}" type="presOf" srcId="{B170051C-11B4-461D-BC75-2A0923439FDA}" destId="{5BFED746-0D30-4CB1-B244-A14934257CC1}" srcOrd="0" destOrd="0" presId="urn:microsoft.com/office/officeart/2018/2/layout/IconVerticalSolidList"/>
    <dgm:cxn modelId="{9471BAC5-2285-4870-BA11-4F866B6D91C4}" type="presOf" srcId="{D59F74B8-53BB-415D-AE62-8D09BB7506ED}" destId="{DFCE4266-0009-45E3-BA4C-072A57E93FA5}" srcOrd="0" destOrd="0" presId="urn:microsoft.com/office/officeart/2018/2/layout/IconVerticalSolidList"/>
    <dgm:cxn modelId="{DE9150C6-A8AF-4822-A1BE-A791403308C8}" type="presOf" srcId="{2674220C-FC76-48D0-B668-75380D8C4EFE}" destId="{1705C111-76B8-4E9D-A418-F248AC842CD7}" srcOrd="0" destOrd="0" presId="urn:microsoft.com/office/officeart/2018/2/layout/IconVerticalSolidList"/>
    <dgm:cxn modelId="{0AE191DE-C679-4946-8AC1-56A4749F5912}" srcId="{D59F74B8-53BB-415D-AE62-8D09BB7506ED}" destId="{E3E22DC4-CDC7-469A-9EC8-DE8E50CD606A}" srcOrd="1" destOrd="0" parTransId="{FDDB6E35-AC7A-48A6-BF85-64D784DDD850}" sibTransId="{5BBBBE31-9641-43DF-BC3E-67FBCEAC64B0}"/>
    <dgm:cxn modelId="{CB6AE6F1-CECF-44C7-9859-31A8E88362F3}" type="presOf" srcId="{072FCD66-32D8-4B06-A5CA-53BE9E8C80E0}" destId="{A4055D1A-D0E9-4810-906D-2F939BB0CCF9}" srcOrd="0" destOrd="0" presId="urn:microsoft.com/office/officeart/2018/2/layout/IconVerticalSolidList"/>
    <dgm:cxn modelId="{1EA27AFE-F5C6-471D-ACBC-57B8ABC57359}" srcId="{D59F74B8-53BB-415D-AE62-8D09BB7506ED}" destId="{2674220C-FC76-48D0-B668-75380D8C4EFE}" srcOrd="3" destOrd="0" parTransId="{7659DA21-D541-43AB-BC1B-30BBE2BBBA9E}" sibTransId="{064D5DFF-45FA-4AAE-B6CA-DBAF7FD4C456}"/>
    <dgm:cxn modelId="{98F40DC1-72B5-4475-BD63-FFEE62E8E319}" type="presParOf" srcId="{DFCE4266-0009-45E3-BA4C-072A57E93FA5}" destId="{C8D97140-1000-4C77-B176-71F9707DF614}" srcOrd="0" destOrd="0" presId="urn:microsoft.com/office/officeart/2018/2/layout/IconVerticalSolidList"/>
    <dgm:cxn modelId="{584778F8-08A5-4111-BBA6-3B85D82338CA}" type="presParOf" srcId="{C8D97140-1000-4C77-B176-71F9707DF614}" destId="{C0D0CC76-EB8A-49FA-B35E-F5E15081CC7B}" srcOrd="0" destOrd="0" presId="urn:microsoft.com/office/officeart/2018/2/layout/IconVerticalSolidList"/>
    <dgm:cxn modelId="{72116EB5-2103-4664-A143-FB6A894446A7}" type="presParOf" srcId="{C8D97140-1000-4C77-B176-71F9707DF614}" destId="{E5E52CC0-A01C-4C8F-87E0-00CDA4CE60EA}" srcOrd="1" destOrd="0" presId="urn:microsoft.com/office/officeart/2018/2/layout/IconVerticalSolidList"/>
    <dgm:cxn modelId="{94B8F0B8-E184-42FF-B98C-45EBFE992743}" type="presParOf" srcId="{C8D97140-1000-4C77-B176-71F9707DF614}" destId="{80A2913A-63B0-4FC5-9B58-6A71F5C77EC9}" srcOrd="2" destOrd="0" presId="urn:microsoft.com/office/officeart/2018/2/layout/IconVerticalSolidList"/>
    <dgm:cxn modelId="{C534969C-32B3-4797-9F78-CD6E1C67E3B7}" type="presParOf" srcId="{C8D97140-1000-4C77-B176-71F9707DF614}" destId="{A4055D1A-D0E9-4810-906D-2F939BB0CCF9}" srcOrd="3" destOrd="0" presId="urn:microsoft.com/office/officeart/2018/2/layout/IconVerticalSolidList"/>
    <dgm:cxn modelId="{ECD82E7A-F009-4299-AFCA-305324073780}" type="presParOf" srcId="{DFCE4266-0009-45E3-BA4C-072A57E93FA5}" destId="{25A44C69-13BC-4950-BBDF-0940583FBB45}" srcOrd="1" destOrd="0" presId="urn:microsoft.com/office/officeart/2018/2/layout/IconVerticalSolidList"/>
    <dgm:cxn modelId="{5EFF317A-14D2-4F8E-8415-FE336FFFA0B3}" type="presParOf" srcId="{DFCE4266-0009-45E3-BA4C-072A57E93FA5}" destId="{D57642C2-010B-48CA-B270-4029A9815E4F}" srcOrd="2" destOrd="0" presId="urn:microsoft.com/office/officeart/2018/2/layout/IconVerticalSolidList"/>
    <dgm:cxn modelId="{BCFC728B-0E62-43A4-8B20-C4336CB56F60}" type="presParOf" srcId="{D57642C2-010B-48CA-B270-4029A9815E4F}" destId="{1F278A2C-3345-4443-89FE-003343AE8136}" srcOrd="0" destOrd="0" presId="urn:microsoft.com/office/officeart/2018/2/layout/IconVerticalSolidList"/>
    <dgm:cxn modelId="{6D2C956C-513B-448A-8C72-74BE3C4B75C0}" type="presParOf" srcId="{D57642C2-010B-48CA-B270-4029A9815E4F}" destId="{082A3059-9E80-4A57-98F8-295F805DFA00}" srcOrd="1" destOrd="0" presId="urn:microsoft.com/office/officeart/2018/2/layout/IconVerticalSolidList"/>
    <dgm:cxn modelId="{581C87DB-18BD-480C-B466-469256D866A2}" type="presParOf" srcId="{D57642C2-010B-48CA-B270-4029A9815E4F}" destId="{6F8EDE3A-B1BD-496E-89C2-6679AEE94FF9}" srcOrd="2" destOrd="0" presId="urn:microsoft.com/office/officeart/2018/2/layout/IconVerticalSolidList"/>
    <dgm:cxn modelId="{1540929F-E150-4ED3-BE8E-66E73BB5DCC7}" type="presParOf" srcId="{D57642C2-010B-48CA-B270-4029A9815E4F}" destId="{B180D2F7-607D-43DA-A397-02886A417EAB}" srcOrd="3" destOrd="0" presId="urn:microsoft.com/office/officeart/2018/2/layout/IconVerticalSolidList"/>
    <dgm:cxn modelId="{70359B08-CCCD-4D2B-9551-7C81BC624F40}" type="presParOf" srcId="{DFCE4266-0009-45E3-BA4C-072A57E93FA5}" destId="{322E3B58-D94F-4C9B-BE7A-07FE7032A221}" srcOrd="3" destOrd="0" presId="urn:microsoft.com/office/officeart/2018/2/layout/IconVerticalSolidList"/>
    <dgm:cxn modelId="{AF649857-D7A2-46CE-BB2C-DF1FB5D2269F}" type="presParOf" srcId="{DFCE4266-0009-45E3-BA4C-072A57E93FA5}" destId="{403D6017-6735-4AD3-9001-86B7FF5FD30B}" srcOrd="4" destOrd="0" presId="urn:microsoft.com/office/officeart/2018/2/layout/IconVerticalSolidList"/>
    <dgm:cxn modelId="{C6A4786D-6A03-42B2-B6A5-71E07C3E0A4C}" type="presParOf" srcId="{403D6017-6735-4AD3-9001-86B7FF5FD30B}" destId="{55C0456E-79AD-4E7C-907E-9D3757795821}" srcOrd="0" destOrd="0" presId="urn:microsoft.com/office/officeart/2018/2/layout/IconVerticalSolidList"/>
    <dgm:cxn modelId="{2568E3ED-0290-4902-B4C2-2AC554B14265}" type="presParOf" srcId="{403D6017-6735-4AD3-9001-86B7FF5FD30B}" destId="{7FCB9989-FDA3-4137-B636-186B5017CBE3}" srcOrd="1" destOrd="0" presId="urn:microsoft.com/office/officeart/2018/2/layout/IconVerticalSolidList"/>
    <dgm:cxn modelId="{EDEB4C21-6052-4723-ABFF-3EF12E9310C0}" type="presParOf" srcId="{403D6017-6735-4AD3-9001-86B7FF5FD30B}" destId="{8D9D1F5E-3DE8-469C-9E9D-B4AD79189EE9}" srcOrd="2" destOrd="0" presId="urn:microsoft.com/office/officeart/2018/2/layout/IconVerticalSolidList"/>
    <dgm:cxn modelId="{0FC19EFD-218A-4607-9AA3-9BAB4E2B34D6}" type="presParOf" srcId="{403D6017-6735-4AD3-9001-86B7FF5FD30B}" destId="{5BFED746-0D30-4CB1-B244-A14934257CC1}" srcOrd="3" destOrd="0" presId="urn:microsoft.com/office/officeart/2018/2/layout/IconVerticalSolidList"/>
    <dgm:cxn modelId="{AB54F666-8B49-4471-8F6D-26A2E3F9ED1C}" type="presParOf" srcId="{DFCE4266-0009-45E3-BA4C-072A57E93FA5}" destId="{C9A96ED6-68D5-469B-8557-8D6B9BE66F03}" srcOrd="5" destOrd="0" presId="urn:microsoft.com/office/officeart/2018/2/layout/IconVerticalSolidList"/>
    <dgm:cxn modelId="{66720A9D-0738-4DE8-8632-962584BF2ACB}" type="presParOf" srcId="{DFCE4266-0009-45E3-BA4C-072A57E93FA5}" destId="{0D6302A4-746B-4167-9A56-8BF3F672D146}" srcOrd="6" destOrd="0" presId="urn:microsoft.com/office/officeart/2018/2/layout/IconVerticalSolidList"/>
    <dgm:cxn modelId="{B371BCE3-31AC-4805-B3E7-BBEDF6FBC519}" type="presParOf" srcId="{0D6302A4-746B-4167-9A56-8BF3F672D146}" destId="{6D15F215-F5D9-457C-BB1B-FDCE6A7D9C1B}" srcOrd="0" destOrd="0" presId="urn:microsoft.com/office/officeart/2018/2/layout/IconVerticalSolidList"/>
    <dgm:cxn modelId="{C0E601A0-2951-4876-A28A-7CFBFFC585EF}" type="presParOf" srcId="{0D6302A4-746B-4167-9A56-8BF3F672D146}" destId="{86862582-86D7-42B2-9741-8C88BF6EAF83}" srcOrd="1" destOrd="0" presId="urn:microsoft.com/office/officeart/2018/2/layout/IconVerticalSolidList"/>
    <dgm:cxn modelId="{141D9EB5-E6AF-46A8-BA7C-3E09F8677D6E}" type="presParOf" srcId="{0D6302A4-746B-4167-9A56-8BF3F672D146}" destId="{09284141-386F-40E9-B9D7-349E258B1DF8}" srcOrd="2" destOrd="0" presId="urn:microsoft.com/office/officeart/2018/2/layout/IconVerticalSolidList"/>
    <dgm:cxn modelId="{ED317E4A-354F-4BEA-BF03-CEEB51B59DAB}" type="presParOf" srcId="{0D6302A4-746B-4167-9A56-8BF3F672D146}" destId="{1705C111-76B8-4E9D-A418-F248AC842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9DE4B-AEE9-42B7-BBBA-C1B0E5D304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1A499B-25D8-49BF-90B8-325EF733E934}">
      <dgm:prSet/>
      <dgm:spPr/>
      <dgm:t>
        <a:bodyPr/>
        <a:lstStyle/>
        <a:p>
          <a:pPr>
            <a:defRPr cap="all"/>
          </a:pPr>
          <a:r>
            <a:rPr lang="en-US"/>
            <a:t>Thank you for your time and attention.</a:t>
          </a:r>
        </a:p>
      </dgm:t>
    </dgm:pt>
    <dgm:pt modelId="{85FC8E49-6F10-4481-9B5C-73C2D011942D}" type="parTrans" cxnId="{9C8D8455-8156-47F8-A056-0483F24BF9E1}">
      <dgm:prSet/>
      <dgm:spPr/>
      <dgm:t>
        <a:bodyPr/>
        <a:lstStyle/>
        <a:p>
          <a:endParaRPr lang="en-US"/>
        </a:p>
      </dgm:t>
    </dgm:pt>
    <dgm:pt modelId="{01DC6DB9-0E64-4632-B193-4B013DDFAEC7}" type="sibTrans" cxnId="{9C8D8455-8156-47F8-A056-0483F24BF9E1}">
      <dgm:prSet/>
      <dgm:spPr/>
      <dgm:t>
        <a:bodyPr/>
        <a:lstStyle/>
        <a:p>
          <a:endParaRPr lang="en-US"/>
        </a:p>
      </dgm:t>
    </dgm:pt>
    <dgm:pt modelId="{E1166907-20A8-4899-955C-93084B7402A9}">
      <dgm:prSet/>
      <dgm:spPr/>
      <dgm:t>
        <a:bodyPr/>
        <a:lstStyle/>
        <a:p>
          <a:pPr>
            <a:defRPr cap="all"/>
          </a:pPr>
          <a:r>
            <a:rPr lang="en-US"/>
            <a:t>Reinforce the call to action (e.g., “Visit our website to get started today!”).</a:t>
          </a:r>
        </a:p>
      </dgm:t>
    </dgm:pt>
    <dgm:pt modelId="{DA2F7C7F-A988-4E2C-B451-075460130AD1}" type="parTrans" cxnId="{9D9E30E2-5210-4C24-AF2B-0428BA1806AA}">
      <dgm:prSet/>
      <dgm:spPr/>
      <dgm:t>
        <a:bodyPr/>
        <a:lstStyle/>
        <a:p>
          <a:endParaRPr lang="en-US"/>
        </a:p>
      </dgm:t>
    </dgm:pt>
    <dgm:pt modelId="{9B66A8B1-0C31-43DC-B2DE-3EC71B8B508B}" type="sibTrans" cxnId="{9D9E30E2-5210-4C24-AF2B-0428BA1806AA}">
      <dgm:prSet/>
      <dgm:spPr/>
      <dgm:t>
        <a:bodyPr/>
        <a:lstStyle/>
        <a:p>
          <a:endParaRPr lang="en-US"/>
        </a:p>
      </dgm:t>
    </dgm:pt>
    <dgm:pt modelId="{C126FAB8-2AB7-4387-962C-FEE8C2EDF77B}">
      <dgm:prSet/>
      <dgm:spPr/>
      <dgm:t>
        <a:bodyPr/>
        <a:lstStyle/>
        <a:p>
          <a:pPr>
            <a:defRPr cap="all"/>
          </a:pPr>
          <a:r>
            <a:rPr lang="en-US"/>
            <a:t>Company logo, website, and social media links.</a:t>
          </a:r>
        </a:p>
      </dgm:t>
    </dgm:pt>
    <dgm:pt modelId="{D685A036-3D55-4AF1-98B0-78B9D745150A}" type="parTrans" cxnId="{24FE0CB9-1905-40EA-9BE9-861EB59B43B8}">
      <dgm:prSet/>
      <dgm:spPr/>
      <dgm:t>
        <a:bodyPr/>
        <a:lstStyle/>
        <a:p>
          <a:endParaRPr lang="en-US"/>
        </a:p>
      </dgm:t>
    </dgm:pt>
    <dgm:pt modelId="{65FF1893-D228-42A9-9024-9CD75F3DD74C}" type="sibTrans" cxnId="{24FE0CB9-1905-40EA-9BE9-861EB59B43B8}">
      <dgm:prSet/>
      <dgm:spPr/>
      <dgm:t>
        <a:bodyPr/>
        <a:lstStyle/>
        <a:p>
          <a:endParaRPr lang="en-US"/>
        </a:p>
      </dgm:t>
    </dgm:pt>
    <dgm:pt modelId="{2485F9EF-F3BF-41DD-8AD4-AA2F8E7CBA32}" type="pres">
      <dgm:prSet presAssocID="{6809DE4B-AEE9-42B7-BBBA-C1B0E5D30412}" presName="root" presStyleCnt="0">
        <dgm:presLayoutVars>
          <dgm:dir/>
          <dgm:resizeHandles val="exact"/>
        </dgm:presLayoutVars>
      </dgm:prSet>
      <dgm:spPr/>
    </dgm:pt>
    <dgm:pt modelId="{4684060B-6A6F-43C2-965D-BB9380733AAB}" type="pres">
      <dgm:prSet presAssocID="{FE1A499B-25D8-49BF-90B8-325EF733E934}" presName="compNode" presStyleCnt="0"/>
      <dgm:spPr/>
    </dgm:pt>
    <dgm:pt modelId="{0BCB5E3A-F5CD-439F-8BBE-5290044F529B}" type="pres">
      <dgm:prSet presAssocID="{FE1A499B-25D8-49BF-90B8-325EF733E93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340CF6-4E00-4949-8403-1CF45E2C9331}" type="pres">
      <dgm:prSet presAssocID="{FE1A499B-25D8-49BF-90B8-325EF733E9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2D0FD5F-EA52-477A-A65E-C19598D539E9}" type="pres">
      <dgm:prSet presAssocID="{FE1A499B-25D8-49BF-90B8-325EF733E934}" presName="spaceRect" presStyleCnt="0"/>
      <dgm:spPr/>
    </dgm:pt>
    <dgm:pt modelId="{E3DA81B8-D375-41BB-8583-15203C42C0AE}" type="pres">
      <dgm:prSet presAssocID="{FE1A499B-25D8-49BF-90B8-325EF733E934}" presName="textRect" presStyleLbl="revTx" presStyleIdx="0" presStyleCnt="3">
        <dgm:presLayoutVars>
          <dgm:chMax val="1"/>
          <dgm:chPref val="1"/>
        </dgm:presLayoutVars>
      </dgm:prSet>
      <dgm:spPr/>
    </dgm:pt>
    <dgm:pt modelId="{02349AB0-7704-4F66-B263-036D96505651}" type="pres">
      <dgm:prSet presAssocID="{01DC6DB9-0E64-4632-B193-4B013DDFAEC7}" presName="sibTrans" presStyleCnt="0"/>
      <dgm:spPr/>
    </dgm:pt>
    <dgm:pt modelId="{AE0D0BF9-EB84-4DAE-9821-12D04C9E52D6}" type="pres">
      <dgm:prSet presAssocID="{E1166907-20A8-4899-955C-93084B7402A9}" presName="compNode" presStyleCnt="0"/>
      <dgm:spPr/>
    </dgm:pt>
    <dgm:pt modelId="{F6470637-A3B6-47D3-89A0-FF3E54533E7E}" type="pres">
      <dgm:prSet presAssocID="{E1166907-20A8-4899-955C-93084B7402A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27DCE5-E8C6-45FA-BD3E-571D1FEFFED6}" type="pres">
      <dgm:prSet presAssocID="{E1166907-20A8-4899-955C-93084B7402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A263933-0BA8-49D7-847B-380F11ED814E}" type="pres">
      <dgm:prSet presAssocID="{E1166907-20A8-4899-955C-93084B7402A9}" presName="spaceRect" presStyleCnt="0"/>
      <dgm:spPr/>
    </dgm:pt>
    <dgm:pt modelId="{B29287E0-1052-4F80-BBFE-F400FE81CFD1}" type="pres">
      <dgm:prSet presAssocID="{E1166907-20A8-4899-955C-93084B7402A9}" presName="textRect" presStyleLbl="revTx" presStyleIdx="1" presStyleCnt="3">
        <dgm:presLayoutVars>
          <dgm:chMax val="1"/>
          <dgm:chPref val="1"/>
        </dgm:presLayoutVars>
      </dgm:prSet>
      <dgm:spPr/>
    </dgm:pt>
    <dgm:pt modelId="{710106BD-5CE3-4B67-9187-6285675365A0}" type="pres">
      <dgm:prSet presAssocID="{9B66A8B1-0C31-43DC-B2DE-3EC71B8B508B}" presName="sibTrans" presStyleCnt="0"/>
      <dgm:spPr/>
    </dgm:pt>
    <dgm:pt modelId="{4204DBCC-92D4-4275-A9A1-82F88B68A395}" type="pres">
      <dgm:prSet presAssocID="{C126FAB8-2AB7-4387-962C-FEE8C2EDF77B}" presName="compNode" presStyleCnt="0"/>
      <dgm:spPr/>
    </dgm:pt>
    <dgm:pt modelId="{EA0FA1F0-4C4A-4A01-B506-B2046E891562}" type="pres">
      <dgm:prSet presAssocID="{C126FAB8-2AB7-4387-962C-FEE8C2EDF77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3872064-B30A-45E0-BC91-7F60118FBC2F}" type="pres">
      <dgm:prSet presAssocID="{C126FAB8-2AB7-4387-962C-FEE8C2EDF7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A94C14C-297F-49CA-B284-1887BBFD7104}" type="pres">
      <dgm:prSet presAssocID="{C126FAB8-2AB7-4387-962C-FEE8C2EDF77B}" presName="spaceRect" presStyleCnt="0"/>
      <dgm:spPr/>
    </dgm:pt>
    <dgm:pt modelId="{CBF95FAE-F8A1-4D3F-85E2-3D2E85A56E26}" type="pres">
      <dgm:prSet presAssocID="{C126FAB8-2AB7-4387-962C-FEE8C2EDF7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D73A61-5DC9-4454-ABEB-2B686DD7D2AE}" type="presOf" srcId="{6809DE4B-AEE9-42B7-BBBA-C1B0E5D30412}" destId="{2485F9EF-F3BF-41DD-8AD4-AA2F8E7CBA32}" srcOrd="0" destOrd="0" presId="urn:microsoft.com/office/officeart/2018/5/layout/IconLeafLabelList"/>
    <dgm:cxn modelId="{1C4F4D6C-83C7-4B57-8883-EFE1E6F80EB5}" type="presOf" srcId="{C126FAB8-2AB7-4387-962C-FEE8C2EDF77B}" destId="{CBF95FAE-F8A1-4D3F-85E2-3D2E85A56E26}" srcOrd="0" destOrd="0" presId="urn:microsoft.com/office/officeart/2018/5/layout/IconLeafLabelList"/>
    <dgm:cxn modelId="{9C8D8455-8156-47F8-A056-0483F24BF9E1}" srcId="{6809DE4B-AEE9-42B7-BBBA-C1B0E5D30412}" destId="{FE1A499B-25D8-49BF-90B8-325EF733E934}" srcOrd="0" destOrd="0" parTransId="{85FC8E49-6F10-4481-9B5C-73C2D011942D}" sibTransId="{01DC6DB9-0E64-4632-B193-4B013DDFAEC7}"/>
    <dgm:cxn modelId="{DA218A84-FF46-4259-AC40-CFD14FFE915C}" type="presOf" srcId="{E1166907-20A8-4899-955C-93084B7402A9}" destId="{B29287E0-1052-4F80-BBFE-F400FE81CFD1}" srcOrd="0" destOrd="0" presId="urn:microsoft.com/office/officeart/2018/5/layout/IconLeafLabelList"/>
    <dgm:cxn modelId="{24FE0CB9-1905-40EA-9BE9-861EB59B43B8}" srcId="{6809DE4B-AEE9-42B7-BBBA-C1B0E5D30412}" destId="{C126FAB8-2AB7-4387-962C-FEE8C2EDF77B}" srcOrd="2" destOrd="0" parTransId="{D685A036-3D55-4AF1-98B0-78B9D745150A}" sibTransId="{65FF1893-D228-42A9-9024-9CD75F3DD74C}"/>
    <dgm:cxn modelId="{17298AD3-5FB1-4FCB-928A-BA036CDE2F6F}" type="presOf" srcId="{FE1A499B-25D8-49BF-90B8-325EF733E934}" destId="{E3DA81B8-D375-41BB-8583-15203C42C0AE}" srcOrd="0" destOrd="0" presId="urn:microsoft.com/office/officeart/2018/5/layout/IconLeafLabelList"/>
    <dgm:cxn modelId="{9D9E30E2-5210-4C24-AF2B-0428BA1806AA}" srcId="{6809DE4B-AEE9-42B7-BBBA-C1B0E5D30412}" destId="{E1166907-20A8-4899-955C-93084B7402A9}" srcOrd="1" destOrd="0" parTransId="{DA2F7C7F-A988-4E2C-B451-075460130AD1}" sibTransId="{9B66A8B1-0C31-43DC-B2DE-3EC71B8B508B}"/>
    <dgm:cxn modelId="{292F350D-0C26-45F7-978C-122671A1EC60}" type="presParOf" srcId="{2485F9EF-F3BF-41DD-8AD4-AA2F8E7CBA32}" destId="{4684060B-6A6F-43C2-965D-BB9380733AAB}" srcOrd="0" destOrd="0" presId="urn:microsoft.com/office/officeart/2018/5/layout/IconLeafLabelList"/>
    <dgm:cxn modelId="{AA6398E7-64BD-42C3-A607-81D375B62824}" type="presParOf" srcId="{4684060B-6A6F-43C2-965D-BB9380733AAB}" destId="{0BCB5E3A-F5CD-439F-8BBE-5290044F529B}" srcOrd="0" destOrd="0" presId="urn:microsoft.com/office/officeart/2018/5/layout/IconLeafLabelList"/>
    <dgm:cxn modelId="{0F85BBFB-91B3-4B05-9E19-0BF1FBAF6540}" type="presParOf" srcId="{4684060B-6A6F-43C2-965D-BB9380733AAB}" destId="{F7340CF6-4E00-4949-8403-1CF45E2C9331}" srcOrd="1" destOrd="0" presId="urn:microsoft.com/office/officeart/2018/5/layout/IconLeafLabelList"/>
    <dgm:cxn modelId="{646A5468-1A6E-4C4D-86D3-7D4F26F19972}" type="presParOf" srcId="{4684060B-6A6F-43C2-965D-BB9380733AAB}" destId="{82D0FD5F-EA52-477A-A65E-C19598D539E9}" srcOrd="2" destOrd="0" presId="urn:microsoft.com/office/officeart/2018/5/layout/IconLeafLabelList"/>
    <dgm:cxn modelId="{3C3421EB-03C2-4D0E-94BD-F8657FF6876A}" type="presParOf" srcId="{4684060B-6A6F-43C2-965D-BB9380733AAB}" destId="{E3DA81B8-D375-41BB-8583-15203C42C0AE}" srcOrd="3" destOrd="0" presId="urn:microsoft.com/office/officeart/2018/5/layout/IconLeafLabelList"/>
    <dgm:cxn modelId="{92C71613-6E6E-46E4-B8C5-CF74D285BF09}" type="presParOf" srcId="{2485F9EF-F3BF-41DD-8AD4-AA2F8E7CBA32}" destId="{02349AB0-7704-4F66-B263-036D96505651}" srcOrd="1" destOrd="0" presId="urn:microsoft.com/office/officeart/2018/5/layout/IconLeafLabelList"/>
    <dgm:cxn modelId="{9C568C92-66A8-4D6A-8165-9BCADAA29FEC}" type="presParOf" srcId="{2485F9EF-F3BF-41DD-8AD4-AA2F8E7CBA32}" destId="{AE0D0BF9-EB84-4DAE-9821-12D04C9E52D6}" srcOrd="2" destOrd="0" presId="urn:microsoft.com/office/officeart/2018/5/layout/IconLeafLabelList"/>
    <dgm:cxn modelId="{8C0DA1EB-DAF1-4471-9341-D0BC25E254B8}" type="presParOf" srcId="{AE0D0BF9-EB84-4DAE-9821-12D04C9E52D6}" destId="{F6470637-A3B6-47D3-89A0-FF3E54533E7E}" srcOrd="0" destOrd="0" presId="urn:microsoft.com/office/officeart/2018/5/layout/IconLeafLabelList"/>
    <dgm:cxn modelId="{86622417-8129-4212-89CB-FA705C951006}" type="presParOf" srcId="{AE0D0BF9-EB84-4DAE-9821-12D04C9E52D6}" destId="{F027DCE5-E8C6-45FA-BD3E-571D1FEFFED6}" srcOrd="1" destOrd="0" presId="urn:microsoft.com/office/officeart/2018/5/layout/IconLeafLabelList"/>
    <dgm:cxn modelId="{F505F8F7-D201-4D71-A273-C660EFBA3EA9}" type="presParOf" srcId="{AE0D0BF9-EB84-4DAE-9821-12D04C9E52D6}" destId="{2A263933-0BA8-49D7-847B-380F11ED814E}" srcOrd="2" destOrd="0" presId="urn:microsoft.com/office/officeart/2018/5/layout/IconLeafLabelList"/>
    <dgm:cxn modelId="{32A9A6CD-7241-4650-A324-4243B70E88F7}" type="presParOf" srcId="{AE0D0BF9-EB84-4DAE-9821-12D04C9E52D6}" destId="{B29287E0-1052-4F80-BBFE-F400FE81CFD1}" srcOrd="3" destOrd="0" presId="urn:microsoft.com/office/officeart/2018/5/layout/IconLeafLabelList"/>
    <dgm:cxn modelId="{8CE677CC-D107-4421-9C07-D69F0C5423DB}" type="presParOf" srcId="{2485F9EF-F3BF-41DD-8AD4-AA2F8E7CBA32}" destId="{710106BD-5CE3-4B67-9187-6285675365A0}" srcOrd="3" destOrd="0" presId="urn:microsoft.com/office/officeart/2018/5/layout/IconLeafLabelList"/>
    <dgm:cxn modelId="{D7448AFB-F20E-4EEC-8260-BC8DB5A311F1}" type="presParOf" srcId="{2485F9EF-F3BF-41DD-8AD4-AA2F8E7CBA32}" destId="{4204DBCC-92D4-4275-A9A1-82F88B68A395}" srcOrd="4" destOrd="0" presId="urn:microsoft.com/office/officeart/2018/5/layout/IconLeafLabelList"/>
    <dgm:cxn modelId="{E3B0B10B-80F3-4D32-AF1D-568835F73713}" type="presParOf" srcId="{4204DBCC-92D4-4275-A9A1-82F88B68A395}" destId="{EA0FA1F0-4C4A-4A01-B506-B2046E891562}" srcOrd="0" destOrd="0" presId="urn:microsoft.com/office/officeart/2018/5/layout/IconLeafLabelList"/>
    <dgm:cxn modelId="{7B1807FE-D89E-45E0-92FE-37E67979F853}" type="presParOf" srcId="{4204DBCC-92D4-4275-A9A1-82F88B68A395}" destId="{63872064-B30A-45E0-BC91-7F60118FBC2F}" srcOrd="1" destOrd="0" presId="urn:microsoft.com/office/officeart/2018/5/layout/IconLeafLabelList"/>
    <dgm:cxn modelId="{3E2FC7C0-C4D5-48B9-89C7-F6C31CC82DD4}" type="presParOf" srcId="{4204DBCC-92D4-4275-A9A1-82F88B68A395}" destId="{7A94C14C-297F-49CA-B284-1887BBFD7104}" srcOrd="2" destOrd="0" presId="urn:microsoft.com/office/officeart/2018/5/layout/IconLeafLabelList"/>
    <dgm:cxn modelId="{0B05CFA0-8F33-45F2-A7E2-2FDC93ED2044}" type="presParOf" srcId="{4204DBCC-92D4-4275-A9A1-82F88B68A395}" destId="{CBF95FAE-F8A1-4D3F-85E2-3D2E85A56E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EAE69-24F4-4401-A3B8-CC27BF25FF7F}">
      <dsp:nvSpPr>
        <dsp:cNvPr id="0" name=""/>
        <dsp:cNvSpPr/>
      </dsp:nvSpPr>
      <dsp:spPr>
        <a:xfrm>
          <a:off x="0" y="2"/>
          <a:ext cx="3720916" cy="749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8C436-8169-4F00-9981-A67590627AA2}">
      <dsp:nvSpPr>
        <dsp:cNvPr id="0" name=""/>
        <dsp:cNvSpPr/>
      </dsp:nvSpPr>
      <dsp:spPr>
        <a:xfrm>
          <a:off x="226574" y="170004"/>
          <a:ext cx="411953" cy="411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DC43-BBB6-4D18-A775-49FEBB8A1AAD}">
      <dsp:nvSpPr>
        <dsp:cNvPr id="0" name=""/>
        <dsp:cNvSpPr/>
      </dsp:nvSpPr>
      <dsp:spPr>
        <a:xfrm>
          <a:off x="865101" y="1477"/>
          <a:ext cx="2855814" cy="74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0" tIns="79270" rIns="79270" bIns="792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Heart disease often goes undiagnosed especially in early stages</a:t>
          </a:r>
        </a:p>
      </dsp:txBody>
      <dsp:txXfrm>
        <a:off x="865101" y="1477"/>
        <a:ext cx="2855814" cy="749005"/>
      </dsp:txXfrm>
    </dsp:sp>
    <dsp:sp modelId="{70FED505-4869-4118-99BE-CF1D41D581B3}">
      <dsp:nvSpPr>
        <dsp:cNvPr id="0" name=""/>
        <dsp:cNvSpPr/>
      </dsp:nvSpPr>
      <dsp:spPr>
        <a:xfrm>
          <a:off x="0" y="937735"/>
          <a:ext cx="3720916" cy="749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094D-3241-4E25-B5F2-93CF45070EB4}">
      <dsp:nvSpPr>
        <dsp:cNvPr id="0" name=""/>
        <dsp:cNvSpPr/>
      </dsp:nvSpPr>
      <dsp:spPr>
        <a:xfrm>
          <a:off x="226574" y="1106261"/>
          <a:ext cx="411953" cy="411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C08B-1589-4348-B630-1C4372999B76}">
      <dsp:nvSpPr>
        <dsp:cNvPr id="0" name=""/>
        <dsp:cNvSpPr/>
      </dsp:nvSpPr>
      <dsp:spPr>
        <a:xfrm>
          <a:off x="865101" y="937735"/>
          <a:ext cx="2855814" cy="74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0" tIns="79270" rIns="79270" bIns="792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-predictive models struggle due to imbalanced data</a:t>
          </a:r>
        </a:p>
      </dsp:txBody>
      <dsp:txXfrm>
        <a:off x="865101" y="937735"/>
        <a:ext cx="2855814" cy="749005"/>
      </dsp:txXfrm>
    </dsp:sp>
    <dsp:sp modelId="{82D2E5DF-C37B-479E-9494-B45B6E0F120E}">
      <dsp:nvSpPr>
        <dsp:cNvPr id="0" name=""/>
        <dsp:cNvSpPr/>
      </dsp:nvSpPr>
      <dsp:spPr>
        <a:xfrm>
          <a:off x="0" y="1873992"/>
          <a:ext cx="3720916" cy="749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A60-155C-4998-90AB-9DB55150DFA2}">
      <dsp:nvSpPr>
        <dsp:cNvPr id="0" name=""/>
        <dsp:cNvSpPr/>
      </dsp:nvSpPr>
      <dsp:spPr>
        <a:xfrm>
          <a:off x="226574" y="2042518"/>
          <a:ext cx="411953" cy="411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39BE-ED42-4154-9FC6-ED2738388796}">
      <dsp:nvSpPr>
        <dsp:cNvPr id="0" name=""/>
        <dsp:cNvSpPr/>
      </dsp:nvSpPr>
      <dsp:spPr>
        <a:xfrm>
          <a:off x="865101" y="1873992"/>
          <a:ext cx="2855814" cy="74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0" tIns="79270" rIns="79270" bIns="792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This imbalance creates imbalanced models</a:t>
          </a:r>
        </a:p>
      </dsp:txBody>
      <dsp:txXfrm>
        <a:off x="865101" y="1873992"/>
        <a:ext cx="2855814" cy="749005"/>
      </dsp:txXfrm>
    </dsp:sp>
    <dsp:sp modelId="{028C7DA6-D477-43B5-BD75-08D93860AEC7}">
      <dsp:nvSpPr>
        <dsp:cNvPr id="0" name=""/>
        <dsp:cNvSpPr/>
      </dsp:nvSpPr>
      <dsp:spPr>
        <a:xfrm>
          <a:off x="0" y="2810249"/>
          <a:ext cx="3720916" cy="7490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EE7D-AE92-4819-B710-0D7BC2E114E6}">
      <dsp:nvSpPr>
        <dsp:cNvPr id="0" name=""/>
        <dsp:cNvSpPr/>
      </dsp:nvSpPr>
      <dsp:spPr>
        <a:xfrm>
          <a:off x="226574" y="2978775"/>
          <a:ext cx="411953" cy="411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EA1F-E27D-44DD-9789-E1F3205AF962}">
      <dsp:nvSpPr>
        <dsp:cNvPr id="0" name=""/>
        <dsp:cNvSpPr/>
      </dsp:nvSpPr>
      <dsp:spPr>
        <a:xfrm>
          <a:off x="865101" y="2810249"/>
          <a:ext cx="2855814" cy="74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70" tIns="79270" rIns="79270" bIns="792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Time is wasted</a:t>
          </a:r>
        </a:p>
      </dsp:txBody>
      <dsp:txXfrm>
        <a:off x="865101" y="2810249"/>
        <a:ext cx="2855814" cy="749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F3F1-435F-4383-BFD0-E6823314845B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4D9D-CC67-42E6-8D87-5D303600AE03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heart disease prediction model is designed to streamline your business operations.</a:t>
          </a:r>
        </a:p>
      </dsp:txBody>
      <dsp:txXfrm>
        <a:off x="157144" y="2485519"/>
        <a:ext cx="2777266" cy="720000"/>
      </dsp:txXfrm>
    </dsp:sp>
    <dsp:sp modelId="{DCC9411D-28D6-4E24-9688-0AFC70106078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58324-C77B-4D81-B973-B89B36CA7E24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all aspects of project management, collaboration, and reporting into one platform.</a:t>
          </a:r>
        </a:p>
      </dsp:txBody>
      <dsp:txXfrm>
        <a:off x="3420433" y="2485519"/>
        <a:ext cx="2777266" cy="720000"/>
      </dsp:txXfrm>
    </dsp:sp>
    <dsp:sp modelId="{66DB809D-FFF5-4E67-86E7-8D7D577D4DAE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C4C03-9353-4120-A3CD-593A561C4B2D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Ease of use combined with powerful features tailored for businesses of all sizes.</a:t>
          </a:r>
        </a:p>
      </dsp:txBody>
      <dsp:txXfrm>
        <a:off x="6683721" y="2485519"/>
        <a:ext cx="27772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4175C-045B-4D21-A685-ED42BE0BD08F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Data-Driven, AI-Powered Insights</a:t>
          </a:r>
          <a:endParaRPr lang="en-US" sz="1800" kern="1200" dirty="0"/>
        </a:p>
      </dsp:txBody>
      <dsp:txXfrm>
        <a:off x="1505181" y="1478"/>
        <a:ext cx="3146557" cy="1887934"/>
      </dsp:txXfrm>
    </dsp:sp>
    <dsp:sp modelId="{7D338E56-4B90-4539-B0CD-F7FBE4C4D5D6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Multiple Models for Better Accuracy</a:t>
          </a:r>
          <a:endParaRPr lang="en-US" sz="1800" kern="1200" dirty="0"/>
        </a:p>
      </dsp:txBody>
      <dsp:txXfrm>
        <a:off x="4966394" y="1478"/>
        <a:ext cx="3146557" cy="1887934"/>
      </dsp:txXfrm>
    </dsp:sp>
    <dsp:sp modelId="{4176442E-1536-4A92-B0B8-F466C16A2677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Addressing Class Imbalance – A Critical Challenge</a:t>
          </a:r>
          <a:endParaRPr lang="en-US" sz="1800" kern="1200" dirty="0"/>
        </a:p>
      </dsp:txBody>
      <dsp:txXfrm>
        <a:off x="1505181" y="2204068"/>
        <a:ext cx="3146557" cy="1887934"/>
      </dsp:txXfrm>
    </dsp:sp>
    <dsp:sp modelId="{C696589A-AB51-4E52-A016-BDB5B9DA0726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Scalable: Suitable for businesses of all sizes, from startups to </a:t>
          </a:r>
          <a:r>
            <a:rPr lang="en-US" sz="1800" kern="1200"/>
            <a:t>enterprises. 24/7 Support: Dedicated customer support to ensure seamless operation.</a:t>
          </a:r>
          <a:endParaRPr lang="en-US" sz="1800" kern="1200" dirty="0"/>
        </a:p>
      </dsp:txBody>
      <dsp:txXfrm>
        <a:off x="4966394" y="2204068"/>
        <a:ext cx="3146557" cy="188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DBB7-3AAD-412F-B603-7A973587FBD4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0891B-1124-4E48-BF0C-3FAECD6CEDF9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0381-1745-4A0F-81D2-6CDA67A35EF9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Small to Medium-Sized Businesses (SMBs)</a:t>
          </a:r>
        </a:p>
      </dsp:txBody>
      <dsp:txXfrm>
        <a:off x="4701" y="2383889"/>
        <a:ext cx="1685742" cy="674296"/>
      </dsp:txXfrm>
    </dsp:sp>
    <dsp:sp modelId="{44C56CEF-8919-4294-9F15-00E9313E77A6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F9418-9B78-405C-836F-4D22858E2AE8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1B05F-5EEC-47A0-8354-7BE8A0851CF5}">
      <dsp:nvSpPr>
        <dsp:cNvPr id="0" name=""/>
        <dsp:cNvSpPr/>
      </dsp:nvSpPr>
      <dsp:spPr>
        <a:xfrm>
          <a:off x="1985448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Enterprises</a:t>
          </a:r>
        </a:p>
      </dsp:txBody>
      <dsp:txXfrm>
        <a:off x="1985448" y="2383889"/>
        <a:ext cx="1685742" cy="674296"/>
      </dsp:txXfrm>
    </dsp:sp>
    <dsp:sp modelId="{AD19DFDC-0D18-4402-96CF-688B3321D8F8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AE301-31DE-4695-AC42-0676ADF7F938}">
      <dsp:nvSpPr>
        <dsp:cNvPr id="0" name=""/>
        <dsp:cNvSpPr/>
      </dsp:nvSpPr>
      <dsp:spPr>
        <a:xfrm>
          <a:off x="4514061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4B09-BEDF-4B11-8C6E-4A7B32477A68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Project Managers</a:t>
          </a:r>
        </a:p>
      </dsp:txBody>
      <dsp:txXfrm>
        <a:off x="3966195" y="2383889"/>
        <a:ext cx="1685742" cy="674296"/>
      </dsp:txXfrm>
    </dsp:sp>
    <dsp:sp modelId="{89350CF9-12AA-4DF9-B800-06D13A747C39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64823-DA67-4113-AD2F-D97A901C53DC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59D7-E728-4C4E-97AF-CFE85284D526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Freelancers</a:t>
          </a:r>
        </a:p>
      </dsp:txBody>
      <dsp:txXfrm>
        <a:off x="5946942" y="2383889"/>
        <a:ext cx="1685742" cy="674296"/>
      </dsp:txXfrm>
    </dsp:sp>
    <dsp:sp modelId="{7F9D68BA-E74B-440C-84A1-638754F5967F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B865-1EF6-4852-A06E-C19A9B1569E9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73396-8F28-4BEA-9DB0-8F6B8EFF2AA5}">
      <dsp:nvSpPr>
        <dsp:cNvPr id="0" name=""/>
        <dsp:cNvSpPr/>
      </dsp:nvSpPr>
      <dsp:spPr>
        <a:xfrm>
          <a:off x="7927689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Remote Teams</a:t>
          </a:r>
        </a:p>
      </dsp:txBody>
      <dsp:txXfrm>
        <a:off x="7927689" y="2383889"/>
        <a:ext cx="1685742" cy="6742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F50A-58F2-46D5-A95C-0D1084CFE482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8078-0916-4D23-B7AD-C72E31C4C520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Customer Testimonial 1: Share a powerful quote or success story from a satisfied client.</a:t>
          </a:r>
        </a:p>
      </dsp:txBody>
      <dsp:txXfrm>
        <a:off x="157144" y="2485519"/>
        <a:ext cx="2777266" cy="720000"/>
      </dsp:txXfrm>
    </dsp:sp>
    <dsp:sp modelId="{B4D61B8A-E0A1-4AE7-A5FD-A192D6538C5E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DE417-D230-4E92-A766-87A823F87D60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Customer Testimonial 2: Highlight measurable results (e.g., “Increased team productivity by 30%”).</a:t>
          </a:r>
        </a:p>
      </dsp:txBody>
      <dsp:txXfrm>
        <a:off x="3420433" y="2485519"/>
        <a:ext cx="2777266" cy="720000"/>
      </dsp:txXfrm>
    </dsp:sp>
    <dsp:sp modelId="{CDFA61F9-F3C9-4F5C-92B1-1593E9E850C8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519EC-B284-4CBD-9FA9-E627AF4BE2C8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Case Study: Walk through a specific case where [Software Name] solved a major business problem.</a:t>
          </a:r>
        </a:p>
      </dsp:txBody>
      <dsp:txXfrm>
        <a:off x="6683721" y="2485519"/>
        <a:ext cx="277726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5CAB-A733-46D9-B4D4-508BA9C4EA20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DCA00-BD50-4F66-A3AD-89A3310A2BAE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0B57-9054-4B17-B005-D397A4C5322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Basic Plan: Ideal for small teams</a:t>
          </a:r>
        </a:p>
      </dsp:txBody>
      <dsp:txXfrm>
        <a:off x="1209819" y="2066"/>
        <a:ext cx="5418984" cy="1047462"/>
      </dsp:txXfrm>
    </dsp:sp>
    <dsp:sp modelId="{FA958AFF-2E19-4BF6-829D-33A987B1A03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4ACDF-ED13-4A6E-9731-995657167B8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2B5A-79D4-4D0B-B326-6B7C7682EA4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Professional Plan: For growing businesses</a:t>
          </a:r>
        </a:p>
      </dsp:txBody>
      <dsp:txXfrm>
        <a:off x="1209819" y="1311395"/>
        <a:ext cx="5418984" cy="1047462"/>
      </dsp:txXfrm>
    </dsp:sp>
    <dsp:sp modelId="{57205122-D480-430B-A067-DA0C48173008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7E4D-95FC-45D7-83A2-E785ED2FA015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CE25-CB65-4CA9-8AC9-B360B2C162BD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Enterprise Plan: For large organizations with advanced needs</a:t>
          </a:r>
        </a:p>
      </dsp:txBody>
      <dsp:txXfrm>
        <a:off x="1209819" y="2620723"/>
        <a:ext cx="5418984" cy="1047462"/>
      </dsp:txXfrm>
    </dsp:sp>
    <dsp:sp modelId="{CB123F95-2344-41B6-8EEC-1091B10D4252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A2E7-217F-45C8-A3B3-A37490C42D7C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D2E9-B556-45E1-8FD9-CB58E6D4047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 features per plan, pricing details, and any free trial offers.</a:t>
          </a:r>
        </a:p>
      </dsp:txBody>
      <dsp:txXfrm>
        <a:off x="1209819" y="3930051"/>
        <a:ext cx="5418984" cy="1047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C76-EB8A-49FA-B35E-F5E15081CC7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52CC0-A01C-4C8F-87E0-00CDA4CE60E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55D1A-D0E9-4810-906D-2F939BB0CCF9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 Up Today</a:t>
          </a:r>
        </a:p>
      </dsp:txBody>
      <dsp:txXfrm>
        <a:off x="1209819" y="2066"/>
        <a:ext cx="5418984" cy="1047462"/>
      </dsp:txXfrm>
    </dsp:sp>
    <dsp:sp modelId="{1F278A2C-3345-4443-89FE-003343AE8136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3059-9E80-4A57-98F8-295F805DFA00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D2F7-607D-43DA-A397-02886A417EA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Encourage immediate action with a free trial or demo.</a:t>
          </a:r>
        </a:p>
      </dsp:txBody>
      <dsp:txXfrm>
        <a:off x="1209819" y="1311395"/>
        <a:ext cx="5418984" cy="1047462"/>
      </dsp:txXfrm>
    </dsp:sp>
    <dsp:sp modelId="{55C0456E-79AD-4E7C-907E-9D375779582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9989-FDA3-4137-B636-186B5017CBE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ED746-0D30-4CB1-B244-A14934257CC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Website: Direct them to your site for more information.</a:t>
          </a:r>
        </a:p>
      </dsp:txBody>
      <dsp:txXfrm>
        <a:off x="1209819" y="2620723"/>
        <a:ext cx="5418984" cy="1047462"/>
      </dsp:txXfrm>
    </dsp:sp>
    <dsp:sp modelId="{6D15F215-F5D9-457C-BB1B-FDCE6A7D9C1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2582-86D7-42B2-9741-8C88BF6EAF8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C111-76B8-4E9D-A418-F248AC842CD7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Contact Us: Include details for direct contact (email, phone number, etc.).</a:t>
          </a:r>
        </a:p>
      </dsp:txBody>
      <dsp:txXfrm>
        <a:off x="1209819" y="3930051"/>
        <a:ext cx="5418984" cy="1047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5E3A-F5CD-439F-8BBE-5290044F529B}">
      <dsp:nvSpPr>
        <dsp:cNvPr id="0" name=""/>
        <dsp:cNvSpPr/>
      </dsp:nvSpPr>
      <dsp:spPr>
        <a:xfrm>
          <a:off x="443299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40CF6-4E00-4949-8403-1CF45E2C9331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81B8-D375-41BB-8583-15203C42C0AE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Thank you for your time and attention.</a:t>
          </a:r>
        </a:p>
      </dsp:txBody>
      <dsp:txXfrm>
        <a:off x="26487" y="2541741"/>
        <a:ext cx="2137500" cy="720000"/>
      </dsp:txXfrm>
    </dsp:sp>
    <dsp:sp modelId="{F6470637-A3B6-47D3-89A0-FF3E54533E7E}">
      <dsp:nvSpPr>
        <dsp:cNvPr id="0" name=""/>
        <dsp:cNvSpPr/>
      </dsp:nvSpPr>
      <dsp:spPr>
        <a:xfrm>
          <a:off x="2954862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DCE5-E8C6-45FA-BD3E-571D1FEFFED6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287E0-1052-4F80-BBFE-F400FE81CFD1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Reinforce the call to action (e.g., “Visit our website to get started today!”).</a:t>
          </a:r>
        </a:p>
      </dsp:txBody>
      <dsp:txXfrm>
        <a:off x="2538049" y="2541741"/>
        <a:ext cx="2137500" cy="720000"/>
      </dsp:txXfrm>
    </dsp:sp>
    <dsp:sp modelId="{EA0FA1F0-4C4A-4A01-B506-B2046E891562}">
      <dsp:nvSpPr>
        <dsp:cNvPr id="0" name=""/>
        <dsp:cNvSpPr/>
      </dsp:nvSpPr>
      <dsp:spPr>
        <a:xfrm>
          <a:off x="5466424" y="831741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72064-B30A-45E0-BC91-7F60118FBC2F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95FAE-F8A1-4D3F-85E2-3D2E85A56E26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Company logo, website, and social media links.</a:t>
          </a:r>
        </a:p>
      </dsp:txBody>
      <dsp:txXfrm>
        <a:off x="5049612" y="2541741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97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45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B2C363-41DC-3855-267A-88F6818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" r="37487" b="-2"/>
          <a:stretch/>
        </p:blipFill>
        <p:spPr>
          <a:xfrm>
            <a:off x="4726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650" y="1678667"/>
            <a:ext cx="3066142" cy="236909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2" y="4050832"/>
            <a:ext cx="3059791" cy="1096901"/>
          </a:xfrm>
        </p:spPr>
        <p:txBody>
          <a:bodyPr>
            <a:normAutofit/>
          </a:bodyPr>
          <a:lstStyle/>
          <a:p>
            <a:r>
              <a:rPr lang="en-US" sz="1400"/>
              <a:t>Streamline Operations, Maximize Productivity</a:t>
            </a:r>
          </a:p>
          <a:p>
            <a:r>
              <a:rPr lang="en-US" sz="1400"/>
              <a:t>Your Company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6F2F2-75A9-E22D-BA04-6652FC0F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615336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Challenge Businesses Face Today</a:t>
            </a:r>
          </a:p>
        </p:txBody>
      </p:sp>
      <p:pic>
        <p:nvPicPr>
          <p:cNvPr id="1026" name="Picture 2" descr="Chart: What Are the Leading Causes of Death in the U.S.? | Statista">
            <a:extLst>
              <a:ext uri="{FF2B5EF4-FFF2-40B4-BE49-F238E27FC236}">
                <a16:creationId xmlns:a16="http://schemas.microsoft.com/office/drawing/2014/main" id="{E82F6817-256E-33B0-8C39-8FCA6612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875360"/>
            <a:ext cx="4602747" cy="46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14522-E39A-C292-F258-EB047C2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86192"/>
              </p:ext>
            </p:extLst>
          </p:nvPr>
        </p:nvGraphicFramePr>
        <p:xfrm>
          <a:off x="685167" y="2160589"/>
          <a:ext cx="3720916" cy="356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Introducing </a:t>
            </a:r>
            <a:r>
              <a:rPr lang="en-US" dirty="0"/>
              <a:t>heart disease prediction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A212-68EF-3B5D-2E98-1BA9F9D83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2243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0F16092-EEEB-79F7-67D3-5A76305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49" r="1194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3851122" cy="4927600"/>
          </a:xfrm>
        </p:spPr>
        <p:txBody>
          <a:bodyPr>
            <a:normAutofit fontScale="85000" lnSpcReduction="10000"/>
          </a:bodyPr>
          <a:lstStyle/>
          <a:p>
            <a:r>
              <a:rPr lang="en-US" sz="1500" dirty="0"/>
              <a:t>-</a:t>
            </a:r>
            <a:r>
              <a:rPr lang="en-US" sz="1600" b="1" dirty="0"/>
              <a:t>Multi-Model Approach for Robustness: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Instead of relying on a single machine learning model, our project uses a combination of four different models averaging their accuracies to make predictions. </a:t>
            </a:r>
          </a:p>
          <a:p>
            <a:r>
              <a:rPr lang="en-US" sz="1400" dirty="0"/>
              <a:t>- </a:t>
            </a:r>
            <a:r>
              <a:rPr lang="en-US" sz="1600" b="1" dirty="0"/>
              <a:t>Focus on Class Imbalance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we tackled the significant challenge of class imbalance, which is common in medical datasets but often overlooked. </a:t>
            </a:r>
            <a:r>
              <a:rPr lang="en-US" dirty="0"/>
              <a:t>Our</a:t>
            </a:r>
            <a:r>
              <a:rPr lang="en-US" sz="1600" dirty="0"/>
              <a:t> use of techniques like SMOTEN and </a:t>
            </a:r>
            <a:r>
              <a:rPr lang="en-US" sz="1600" dirty="0" err="1"/>
              <a:t>undersampling</a:t>
            </a:r>
            <a:r>
              <a:rPr lang="en-US" sz="1600" dirty="0"/>
              <a:t> ensures that the models are not biased toward predicting the majority class.</a:t>
            </a:r>
          </a:p>
          <a:p>
            <a:r>
              <a:rPr lang="en-US" b="1" dirty="0"/>
              <a:t>Accuracy and Scalability: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an overall accuracy of 82.5%, your model demonstrates strong predictive power, but its ability to handle imbalanced data is what makes it especially valuable in real-world medical applications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Why Choose </a:t>
            </a:r>
            <a:r>
              <a:rPr lang="en-US" dirty="0"/>
              <a:t>heart disease prediction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61026-66F5-15A9-9E14-E0CF8086A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0888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Who Can Benefit?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1BD08-9D5B-8441-E8AD-F1A85C4AA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690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What Our Customers Say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4CFCA-7199-8FAA-0972-E0D17148A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1512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Affordable Pricing Plans to Suit Every Business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FD070-29A9-31D9-C95C-DB63E096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351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Ready to Transform Your Business?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AA460-3CF4-DF52-2197-E1A0946B5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04418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473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Heart disease prediction using machine learning</vt:lpstr>
      <vt:lpstr>The Challenge Businesses Face Today</vt:lpstr>
      <vt:lpstr>Introducing heart disease prediction</vt:lpstr>
      <vt:lpstr>What Sets Us Apart</vt:lpstr>
      <vt:lpstr>Why Choose heart disease prediction</vt:lpstr>
      <vt:lpstr>Who Can Benefit?</vt:lpstr>
      <vt:lpstr>What Our Customers Say</vt:lpstr>
      <vt:lpstr>Affordable Pricing Plans to Suit Every Business</vt:lpstr>
      <vt:lpstr>Ready to Transform Your Business?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saifeldin sameh mostafa</cp:lastModifiedBy>
  <cp:revision>4</cp:revision>
  <dcterms:created xsi:type="dcterms:W3CDTF">2013-01-27T09:14:16Z</dcterms:created>
  <dcterms:modified xsi:type="dcterms:W3CDTF">2024-10-19T15:52:59Z</dcterms:modified>
  <cp:category/>
</cp:coreProperties>
</file>