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 Order per bullet: Joe, Patrick, Fry, Cory, Sarah, Zac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gif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Drexel Game Devs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Meet A.D.A.M.!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875" y="2585475"/>
            <a:ext cx="596625" cy="8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Team Members and Roles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Joseph Lipinski - Project Lead, Level Designer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Sarah Kushner - Game Artist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Zachary Lopez - Technical Lead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Matthew Freihofer - Physics Programmer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Patrick Nwanah - A.I. Programmer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Cory Cellucci - Programmer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95307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Problem to be addressed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599" cy="96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Bored? Do you have nothing to do? Especially not reading assignments or homework assignments.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11700" y="2819900"/>
            <a:ext cx="76218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Instead of being bored, why not play our game!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5307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 to expect from our game?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8675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Procedural level generation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734275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A.I. behavior responsive to player’s position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27175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Physics will affect enemies and player alike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287175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2D platforming and side-scrolling shooting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347175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8-bit art style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4119700"/>
            <a:ext cx="8520599" cy="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Scoring system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95307" y="476764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 We Are Using to Make it all happen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Pygame 3.2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Python 3.2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Visual Studio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5307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5307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377"/>
            <a:ext cx="9143999" cy="44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95307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052"/>
            <a:ext cx="9143999" cy="451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653232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394"/>
            <a:ext cx="9143999" cy="449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059100" y="1469700"/>
            <a:ext cx="3025799" cy="22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0"/>
              <a:t>Demo!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95307" y="47498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800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