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AF9-948E-4927-AFAD-B4A829D5660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79CA-679A-4184-86EE-8FC11562F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3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AF9-948E-4927-AFAD-B4A829D5660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79CA-679A-4184-86EE-8FC11562F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82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AF9-948E-4927-AFAD-B4A829D5660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79CA-679A-4184-86EE-8FC11562F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3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AF9-948E-4927-AFAD-B4A829D5660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79CA-679A-4184-86EE-8FC11562F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1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AF9-948E-4927-AFAD-B4A829D5660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79CA-679A-4184-86EE-8FC11562F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94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AF9-948E-4927-AFAD-B4A829D5660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79CA-679A-4184-86EE-8FC11562F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AF9-948E-4927-AFAD-B4A829D5660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79CA-679A-4184-86EE-8FC11562F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AF9-948E-4927-AFAD-B4A829D5660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79CA-679A-4184-86EE-8FC11562F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40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AF9-948E-4927-AFAD-B4A829D5660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79CA-679A-4184-86EE-8FC11562F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5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AF9-948E-4927-AFAD-B4A829D5660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79CA-679A-4184-86EE-8FC11562F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9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AF9-948E-4927-AFAD-B4A829D5660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79CA-679A-4184-86EE-8FC11562F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9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5AF9-948E-4927-AFAD-B4A829D5660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79CA-679A-4184-86EE-8FC11562F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62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emf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jpeg"/><Relationship Id="rId15" Type="http://schemas.openxmlformats.org/officeDocument/2006/relationships/image" Target="../media/image54.jpe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emf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848844"/>
            <a:ext cx="6076892" cy="657264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200" b="1" dirty="0" smtClean="0">
                <a:solidFill>
                  <a:schemeClr val="bg1"/>
                </a:solidFill>
                <a:latin typeface="Blender Pro Bold" panose="02000806030000020004" pitchFamily="50" charset="0"/>
                <a:cs typeface="Tahoma" pitchFamily="34" charset="0"/>
              </a:rPr>
              <a:t>&gt;&gt; </a:t>
            </a:r>
            <a:r>
              <a:rPr lang="en-GB" sz="4200" b="1" dirty="0" smtClean="0">
                <a:solidFill>
                  <a:schemeClr val="bg1"/>
                </a:solidFill>
                <a:latin typeface="Blender Pro Bold" panose="02000806030000020004" pitchFamily="50" charset="0"/>
                <a:cs typeface="Tahoma" pitchFamily="34" charset="0"/>
              </a:rPr>
              <a:t>base</a:t>
            </a:r>
            <a:endParaRPr lang="en-GB" sz="4200" b="1" dirty="0">
              <a:solidFill>
                <a:schemeClr val="bg1"/>
              </a:solidFill>
              <a:latin typeface="Blender Pro Bold" panose="02000806030000020004" pitchFamily="50" charset="0"/>
              <a:cs typeface="Tahoma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72712" y="286958"/>
            <a:ext cx="1541746" cy="1548918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823" y="472955"/>
            <a:ext cx="2217857" cy="133071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77" y="2437507"/>
            <a:ext cx="2686994" cy="12607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14" y="628093"/>
            <a:ext cx="3717319" cy="102044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4165399" y="4054626"/>
            <a:ext cx="1324005" cy="1320661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</p:pic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7">
            <a:grayscl/>
          </a:blip>
          <a:srcRect/>
          <a:stretch>
            <a:fillRect/>
          </a:stretch>
        </p:blipFill>
        <p:spPr bwMode="auto">
          <a:xfrm>
            <a:off x="10162899" y="2622142"/>
            <a:ext cx="1669781" cy="814467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317" y="2323817"/>
            <a:ext cx="3170175" cy="149262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 descr="http://www.privateequityrussia.com/wp-content/uploads/2010/03/tviglelogo.jpg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47" y="4162352"/>
            <a:ext cx="2511353" cy="114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428" y="4118618"/>
            <a:ext cx="1007802" cy="100780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56" y="400594"/>
            <a:ext cx="1145788" cy="153544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4"/>
          <p:cNvPicPr>
            <a:picLocks noChangeAspect="1" noChangeArrowheads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352" y="4316658"/>
            <a:ext cx="2909128" cy="86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6"/>
          <p:cNvPicPr>
            <a:picLocks noChangeAspect="1" noChangeArrowheads="1"/>
          </p:cNvPicPr>
          <p:nvPr/>
        </p:nvPicPr>
        <p:blipFill rotWithShape="1">
          <a:blip r:embed="rId13" cstate="print">
            <a:grayscl/>
          </a:blip>
          <a:srcRect l="25748" t="6265" r="28714"/>
          <a:stretch/>
        </p:blipFill>
        <p:spPr bwMode="auto">
          <a:xfrm>
            <a:off x="7661259" y="2436253"/>
            <a:ext cx="1650072" cy="132085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626" y="5734005"/>
            <a:ext cx="861348" cy="861348"/>
          </a:xfrm>
          <a:prstGeom prst="rect">
            <a:avLst/>
          </a:prstGeom>
          <a:ln w="38100"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349" y="5718857"/>
            <a:ext cx="866947" cy="866947"/>
          </a:xfrm>
          <a:prstGeom prst="rect">
            <a:avLst/>
          </a:prstGeom>
          <a:ln w="38100"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26" y="5784112"/>
            <a:ext cx="861224" cy="861224"/>
          </a:xfrm>
          <a:prstGeom prst="rect">
            <a:avLst/>
          </a:prstGeom>
          <a:ln w="38100"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6324" r="14262" b="14360"/>
          <a:stretch/>
        </p:blipFill>
        <p:spPr>
          <a:xfrm>
            <a:off x="8080745" y="5784112"/>
            <a:ext cx="574158" cy="691116"/>
          </a:xfrm>
          <a:prstGeom prst="rect">
            <a:avLst/>
          </a:prstGeom>
          <a:ln w="38100"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1" y="5795691"/>
            <a:ext cx="759243" cy="759243"/>
          </a:xfrm>
          <a:prstGeom prst="rect">
            <a:avLst/>
          </a:prstGeom>
          <a:ln w="38100">
            <a:noFill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420" y="5699834"/>
            <a:ext cx="859672" cy="859672"/>
          </a:xfrm>
          <a:prstGeom prst="rect">
            <a:avLst/>
          </a:prstGeom>
          <a:ln w="38100"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-1794859" y="6554934"/>
            <a:ext cx="8928992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1" y="5795691"/>
            <a:ext cx="759243" cy="759243"/>
          </a:xfrm>
          <a:prstGeom prst="rect">
            <a:avLst/>
          </a:prstGeom>
          <a:ln w="38100">
            <a:noFill/>
          </a:ln>
        </p:spPr>
      </p:pic>
      <p:pic>
        <p:nvPicPr>
          <p:cNvPr id="2" name="Picture 26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82"/>
          <a:stretch/>
        </p:blipFill>
        <p:spPr bwMode="auto">
          <a:xfrm>
            <a:off x="6432764" y="3278843"/>
            <a:ext cx="2774431" cy="22394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8959325" y="152306"/>
            <a:ext cx="3324620" cy="20580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9447664" y="2244597"/>
            <a:ext cx="2347942" cy="111635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2987928" y="486361"/>
            <a:ext cx="2943302" cy="109872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</p:pic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92" y="2047698"/>
            <a:ext cx="1531963" cy="1531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10" name="Picture 23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22" y="2437381"/>
            <a:ext cx="3397036" cy="923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9" cstate="print">
            <a:grayscl/>
          </a:blip>
          <a:srcRect/>
          <a:stretch>
            <a:fillRect/>
          </a:stretch>
        </p:blipFill>
        <p:spPr bwMode="auto">
          <a:xfrm>
            <a:off x="3741771" y="3930954"/>
            <a:ext cx="1493672" cy="14349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/>
          <a:stretch>
            <a:fillRect/>
          </a:stretch>
        </p:blipFill>
        <p:spPr bwMode="auto">
          <a:xfrm>
            <a:off x="254500" y="3639653"/>
            <a:ext cx="2592694" cy="189276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375367" y="564912"/>
            <a:ext cx="2079256" cy="9947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5848844"/>
            <a:ext cx="6076892" cy="657264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200" b="1" dirty="0" smtClean="0">
                <a:solidFill>
                  <a:schemeClr val="bg1"/>
                </a:solidFill>
                <a:latin typeface="Blender Pro Bold" panose="02000806030000020004" pitchFamily="50" charset="0"/>
                <a:cs typeface="Tahoma" pitchFamily="34" charset="0"/>
              </a:rPr>
              <a:t>&gt;&gt; </a:t>
            </a:r>
            <a:r>
              <a:rPr lang="en-GB" sz="4200" b="1" dirty="0" smtClean="0">
                <a:solidFill>
                  <a:schemeClr val="bg1"/>
                </a:solidFill>
                <a:latin typeface="Blender Pro Bold" panose="02000806030000020004" pitchFamily="50" charset="0"/>
                <a:cs typeface="Tahoma" pitchFamily="34" charset="0"/>
              </a:rPr>
              <a:t>ultimate TV channels</a:t>
            </a:r>
            <a:endParaRPr lang="en-GB" sz="4200" b="1" dirty="0">
              <a:solidFill>
                <a:schemeClr val="bg1"/>
              </a:solidFill>
              <a:latin typeface="Blender Pro Bold" panose="02000806030000020004" pitchFamily="50" charset="0"/>
              <a:cs typeface="Tahoma" pitchFamily="34" charset="0"/>
            </a:endParaRPr>
          </a:p>
        </p:txBody>
      </p:sp>
      <p:pic>
        <p:nvPicPr>
          <p:cNvPr id="2050" name="Picture 2" descr="Image result for channel 4 logo"/>
          <p:cNvPicPr>
            <a:picLocks noChangeAspect="1" noChangeArrowheads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52" y="1957840"/>
            <a:ext cx="1249391" cy="166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/>
          <p:cNvPicPr>
            <a:picLocks noChangeAspect="1" noChangeArrowheads="1"/>
          </p:cNvPicPr>
          <p:nvPr/>
        </p:nvPicPr>
        <p:blipFill rotWithShape="1"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5"/>
          <a:stretch/>
        </p:blipFill>
        <p:spPr bwMode="auto">
          <a:xfrm>
            <a:off x="6369425" y="-101584"/>
            <a:ext cx="2453931" cy="2068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774" y="4273474"/>
            <a:ext cx="2195189" cy="62512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/>
        </p:spPr>
      </p:pic>
      <p:cxnSp>
        <p:nvCxnSpPr>
          <p:cNvPr id="16" name="Straight Connector 15"/>
          <p:cNvCxnSpPr/>
          <p:nvPr/>
        </p:nvCxnSpPr>
        <p:spPr>
          <a:xfrm>
            <a:off x="-1794859" y="6554934"/>
            <a:ext cx="8928992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1" y="5795691"/>
            <a:ext cx="759243" cy="759243"/>
          </a:xfrm>
          <a:prstGeom prst="rect">
            <a:avLst/>
          </a:prstGeom>
          <a:ln w="38100">
            <a:noFill/>
          </a:ln>
        </p:spPr>
      </p:pic>
      <p:pic>
        <p:nvPicPr>
          <p:cNvPr id="1028" name="Picture 4" descr="Image result for tv channel brands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8" y="150671"/>
            <a:ext cx="2650512" cy="202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v channel brands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1" y="4060858"/>
            <a:ext cx="2695077" cy="131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v channel brands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23" y="2522827"/>
            <a:ext cx="2095369" cy="10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7076796" y="159716"/>
            <a:ext cx="1379743" cy="1976024"/>
          </a:xfrm>
          <a:prstGeom prst="rect">
            <a:avLst/>
          </a:prstGeom>
        </p:spPr>
      </p:pic>
      <p:pic>
        <p:nvPicPr>
          <p:cNvPr id="1036" name="Picture 12" descr="Image result for tv channel brands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305" y="3709400"/>
            <a:ext cx="2130137" cy="187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9139717" y="-173263"/>
            <a:ext cx="3121064" cy="2641981"/>
          </a:xfrm>
          <a:prstGeom prst="rect">
            <a:avLst/>
          </a:prstGeom>
        </p:spPr>
      </p:pic>
      <p:pic>
        <p:nvPicPr>
          <p:cNvPr id="1042" name="Picture 18" descr="Image result for tv channel brands"/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44" y="2605257"/>
            <a:ext cx="4573502" cy="84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tv channel brands"/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62" y="172558"/>
            <a:ext cx="2181588" cy="195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9420792" y="3745010"/>
            <a:ext cx="2486025" cy="1838325"/>
          </a:xfrm>
          <a:prstGeom prst="rect">
            <a:avLst/>
          </a:prstGeom>
        </p:spPr>
      </p:pic>
      <p:pic>
        <p:nvPicPr>
          <p:cNvPr id="1034" name="Picture 10" descr="Image result for tv channel brands"/>
          <p:cNvPicPr>
            <a:picLocks noChangeAspect="1" noChangeArrowheads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897" y="4089376"/>
            <a:ext cx="2213944" cy="132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457200" y="5848844"/>
            <a:ext cx="6076892" cy="657264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200" b="1" dirty="0" smtClean="0">
                <a:solidFill>
                  <a:schemeClr val="bg1"/>
                </a:solidFill>
                <a:latin typeface="Blender Pro Bold" panose="02000806030000020004" pitchFamily="50" charset="0"/>
                <a:cs typeface="Tahoma" pitchFamily="34" charset="0"/>
              </a:rPr>
              <a:t>&gt;&gt; </a:t>
            </a:r>
            <a:r>
              <a:rPr lang="en-GB" sz="4200" b="1" dirty="0" smtClean="0">
                <a:solidFill>
                  <a:schemeClr val="bg1"/>
                </a:solidFill>
                <a:latin typeface="Blender Pro Bold" panose="02000806030000020004" pitchFamily="50" charset="0"/>
                <a:cs typeface="Tahoma" pitchFamily="34" charset="0"/>
              </a:rPr>
              <a:t>premium TV channels</a:t>
            </a:r>
            <a:endParaRPr lang="en-GB" sz="4200" b="1" dirty="0">
              <a:solidFill>
                <a:schemeClr val="bg1"/>
              </a:solidFill>
              <a:latin typeface="Blender Pro Bold" panose="02000806030000020004" pitchFamily="50" charset="0"/>
              <a:cs typeface="Tahoma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663046" y="2559186"/>
            <a:ext cx="2573714" cy="100367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1" name="Straight Connector 20"/>
          <p:cNvCxnSpPr/>
          <p:nvPr/>
        </p:nvCxnSpPr>
        <p:spPr>
          <a:xfrm>
            <a:off x="-1794859" y="6554934"/>
            <a:ext cx="8928992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6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tv channel brands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37" y="402357"/>
            <a:ext cx="2714400" cy="162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5848844"/>
            <a:ext cx="6076892" cy="657264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200" b="1" dirty="0" smtClean="0">
                <a:solidFill>
                  <a:schemeClr val="bg1"/>
                </a:solidFill>
                <a:latin typeface="Blender Pro Bold" panose="02000806030000020004" pitchFamily="50" charset="0"/>
                <a:cs typeface="Tahoma" pitchFamily="34" charset="0"/>
              </a:rPr>
              <a:t>&gt;&gt; sports pack</a:t>
            </a:r>
            <a:endParaRPr lang="en-GB" sz="4200" b="1" dirty="0">
              <a:solidFill>
                <a:schemeClr val="bg1"/>
              </a:solidFill>
              <a:latin typeface="Blender Pro Bold" panose="02000806030000020004" pitchFamily="50" charset="0"/>
              <a:cs typeface="Tahoma" pitchFamily="34" charset="0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937" y="4567134"/>
            <a:ext cx="2663222" cy="6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94" y="4509017"/>
            <a:ext cx="2523982" cy="73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4209342" y="2339805"/>
            <a:ext cx="1642976" cy="193665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9566042" y="2286916"/>
            <a:ext cx="1994319" cy="1994319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grayscl/>
          </a:blip>
          <a:srcRect t="34412" b="34413"/>
          <a:stretch/>
        </p:blipFill>
        <p:spPr>
          <a:xfrm>
            <a:off x="147479" y="4549797"/>
            <a:ext cx="2903518" cy="675397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9580556" y="249672"/>
            <a:ext cx="2261773" cy="1851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6506694" y="319720"/>
            <a:ext cx="2571588" cy="17112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824838" y="2354128"/>
            <a:ext cx="1922330" cy="1922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>
            <a:grayscl/>
          </a:blip>
          <a:srcRect l="29382" t="10800" r="30757" b="8001"/>
          <a:stretch/>
        </p:blipFill>
        <p:spPr>
          <a:xfrm>
            <a:off x="7002226" y="2389219"/>
            <a:ext cx="1841432" cy="1841432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772" y="848902"/>
            <a:ext cx="1959087" cy="102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Image result for bundesliga"/>
          <p:cNvPicPr>
            <a:picLocks noChangeAspect="1" noChangeArrowheads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556" y="4453754"/>
            <a:ext cx="2325015" cy="80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092" y="5766435"/>
            <a:ext cx="861224" cy="861224"/>
          </a:xfrm>
          <a:prstGeom prst="rect">
            <a:avLst/>
          </a:prstGeom>
          <a:ln w="38100"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9" y="5745590"/>
            <a:ext cx="863772" cy="863772"/>
          </a:xfrm>
          <a:prstGeom prst="rect">
            <a:avLst/>
          </a:prstGeom>
          <a:ln w="38100"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-1794859" y="6554934"/>
            <a:ext cx="8928992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9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109" y="5715486"/>
            <a:ext cx="871347" cy="871347"/>
          </a:xfrm>
          <a:prstGeom prst="rect">
            <a:avLst/>
          </a:prstGeom>
          <a:ln w="38100">
            <a:noFill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5848844"/>
            <a:ext cx="6076892" cy="657264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200" b="1" dirty="0" smtClean="0">
                <a:solidFill>
                  <a:schemeClr val="bg1"/>
                </a:solidFill>
                <a:latin typeface="Blender Pro Bold" panose="02000806030000020004" pitchFamily="50" charset="0"/>
                <a:cs typeface="Tahoma" pitchFamily="34" charset="0"/>
              </a:rPr>
              <a:t>&gt;&gt; movies pack</a:t>
            </a:r>
            <a:endParaRPr lang="en-GB" sz="4200" b="1" dirty="0">
              <a:solidFill>
                <a:schemeClr val="bg1"/>
              </a:solidFill>
              <a:latin typeface="Blender Pro Bold" panose="02000806030000020004" pitchFamily="50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grayscl/>
          </a:blip>
          <a:srcRect t="23121" b="26480"/>
          <a:stretch/>
        </p:blipFill>
        <p:spPr>
          <a:xfrm>
            <a:off x="8061708" y="2492008"/>
            <a:ext cx="3839446" cy="870774"/>
          </a:xfrm>
          <a:prstGeom prst="rect">
            <a:avLst/>
          </a:prstGeom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4" cstate="print">
            <a:grayscl/>
          </a:blip>
          <a:srcRect t="25298" b="31265"/>
          <a:stretch/>
        </p:blipFill>
        <p:spPr bwMode="auto">
          <a:xfrm>
            <a:off x="1012907" y="2544261"/>
            <a:ext cx="2831772" cy="81852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 rotWithShape="1">
          <a:blip r:embed="rId5" cstate="print">
            <a:grayscl/>
          </a:blip>
          <a:srcRect t="26671" b="25923"/>
          <a:stretch/>
        </p:blipFill>
        <p:spPr bwMode="auto">
          <a:xfrm>
            <a:off x="4854403" y="2245296"/>
            <a:ext cx="2877689" cy="136419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1055893" y="3970594"/>
            <a:ext cx="2810461" cy="119857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1359645" y="483867"/>
            <a:ext cx="2138297" cy="14478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5198451" y="469479"/>
            <a:ext cx="2255437" cy="1476580"/>
          </a:xfrm>
          <a:prstGeom prst="rect">
            <a:avLst/>
          </a:prstGeom>
        </p:spPr>
      </p:pic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9" cstate="print">
            <a:grayscl/>
          </a:blip>
          <a:srcRect/>
          <a:stretch>
            <a:fillRect/>
          </a:stretch>
        </p:blipFill>
        <p:spPr bwMode="auto">
          <a:xfrm>
            <a:off x="5132606" y="4042951"/>
            <a:ext cx="2321282" cy="11980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052" y="398987"/>
            <a:ext cx="2027006" cy="151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9"/>
          <p:cNvPicPr>
            <a:picLocks noChangeAspect="1" noChangeArrowheads="1"/>
          </p:cNvPicPr>
          <p:nvPr/>
        </p:nvPicPr>
        <p:blipFill>
          <a:blip r:embed="rId11" cstate="print">
            <a:grayscl/>
          </a:blip>
          <a:srcRect/>
          <a:stretch>
            <a:fillRect/>
          </a:stretch>
        </p:blipFill>
        <p:spPr bwMode="auto">
          <a:xfrm>
            <a:off x="9339732" y="3664671"/>
            <a:ext cx="1659326" cy="157636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cxnSp>
        <p:nvCxnSpPr>
          <p:cNvPr id="2" name="Straight Connector 1"/>
          <p:cNvCxnSpPr/>
          <p:nvPr/>
        </p:nvCxnSpPr>
        <p:spPr>
          <a:xfrm>
            <a:off x="-1794859" y="6554934"/>
            <a:ext cx="8928992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7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35" y="5692256"/>
            <a:ext cx="859672" cy="859672"/>
          </a:xfrm>
          <a:prstGeom prst="rect">
            <a:avLst/>
          </a:prstGeom>
          <a:ln w="38100">
            <a:noFill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5848844"/>
            <a:ext cx="6076892" cy="657264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200" b="1" dirty="0" smtClean="0">
                <a:solidFill>
                  <a:schemeClr val="bg1"/>
                </a:solidFill>
                <a:latin typeface="Blender Pro Bold" panose="02000806030000020004" pitchFamily="50" charset="0"/>
                <a:cs typeface="Tahoma" pitchFamily="34" charset="0"/>
              </a:rPr>
              <a:t>&gt;&gt; games pack</a:t>
            </a:r>
            <a:endParaRPr lang="en-GB" sz="4200" b="1" dirty="0">
              <a:solidFill>
                <a:schemeClr val="bg1"/>
              </a:solidFill>
              <a:latin typeface="Blender Pro Bold" panose="02000806030000020004" pitchFamily="50" charset="0"/>
              <a:cs typeface="Tahoma" pitchFamily="34" charset="0"/>
            </a:endParaRP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8982046" y="2257065"/>
            <a:ext cx="2458856" cy="1430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07" y="523540"/>
            <a:ext cx="3472348" cy="118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220" y="2582118"/>
            <a:ext cx="3200535" cy="843346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6" cstate="print">
            <a:grayscl/>
          </a:blip>
          <a:srcRect t="31177" b="39269"/>
          <a:stretch/>
        </p:blipFill>
        <p:spPr bwMode="auto">
          <a:xfrm>
            <a:off x="568136" y="4062173"/>
            <a:ext cx="3493949" cy="10326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9431120" y="4062173"/>
            <a:ext cx="1742530" cy="13052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/>
          <a:stretch>
            <a:fillRect/>
          </a:stretch>
        </p:blipFill>
        <p:spPr bwMode="auto">
          <a:xfrm>
            <a:off x="5603103" y="3874862"/>
            <a:ext cx="1370768" cy="143961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9" cstate="print">
            <a:grayscl/>
          </a:blip>
          <a:srcRect/>
          <a:stretch>
            <a:fillRect/>
          </a:stretch>
        </p:blipFill>
        <p:spPr bwMode="auto">
          <a:xfrm>
            <a:off x="942351" y="2089650"/>
            <a:ext cx="2745520" cy="17649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047" y="374166"/>
            <a:ext cx="3269401" cy="1691071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113" y="179221"/>
            <a:ext cx="2160544" cy="187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" name="Straight Connector 1"/>
          <p:cNvCxnSpPr/>
          <p:nvPr/>
        </p:nvCxnSpPr>
        <p:spPr>
          <a:xfrm>
            <a:off x="-1794859" y="6554934"/>
            <a:ext cx="8928992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Blender Pro Bold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ocr</dc:creator>
  <cp:lastModifiedBy>p ocr</cp:lastModifiedBy>
  <cp:revision>7</cp:revision>
  <dcterms:created xsi:type="dcterms:W3CDTF">2017-02-03T09:07:59Z</dcterms:created>
  <dcterms:modified xsi:type="dcterms:W3CDTF">2017-02-03T10:19:50Z</dcterms:modified>
</cp:coreProperties>
</file>