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D1B4-D004-38D6-AB8D-44D5A7978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FCCA-0C29-BE0F-3BE0-F53DF253D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1B6B-219F-F977-3734-29071DC2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DF27-406C-E3AF-C006-CC78CCD6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69BC-1165-31B4-387D-B0075B77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DEC7-ECFC-1544-2CAC-F09A7A1D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3F0B3-2C5F-4FCE-5B39-F3B394915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DE13-BE52-4B7B-1EA7-37384788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B99C-2ACC-2700-45C7-7E74AB4F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575C0-DA87-A90F-F8BA-CBD0914F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95CA0-7329-7016-5A94-FF68CA51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7F2AB-0F69-5324-617C-55C740CD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4115-77D2-C9BA-03F9-5243EF2C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0CB9-1E41-8A00-54A7-0A9E304F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D8ED-0328-8B55-A12A-B377074E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6DC1-39C6-F73E-4C92-19DDAB1B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183A-F837-912D-75C8-922EC40F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0671-55F0-D6B7-233D-F44B9F3A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0726-DD82-45F8-6982-2B6EC83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4D29-C604-049F-12B0-31A3DF7C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0422-8077-F648-549E-79987B9B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8919F-8B2C-A188-BB52-D5DDCB55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F17E-FC9D-E0F5-B0DF-2E44713A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5713-DE56-462B-8BD6-B5B952E4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A83B-5898-5711-F156-B233A25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479B-8224-8322-7388-3306A1E3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6EF8-7505-CA61-3315-C0BFB7300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E379D-2AA6-BD9C-6787-8A066AFA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4474-1792-4C94-371F-6E0AE283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EFE10-01DD-EB67-76C6-801906A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1DB18-0DEC-5148-BAB7-34E43A96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707C-BA9A-C86A-794E-57088328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AAC8A-9253-712D-785A-BBB73940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7FEE8-72E7-801D-6364-864F04428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E6A1-FC1E-3F2A-D1FC-2B06094D1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6D110-83A1-DA68-BA30-4B3E5A0F3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3DF60-13BC-F299-23E4-1655C276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0DEA0-0B1F-C1CA-3FFC-42F3BABE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99AAD-FB97-0A87-0F51-C88579C1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06BB-9FBA-CCAC-4568-17D21014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24E3F-0676-1D65-ABD5-B6FFD27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5FA7A-B102-5B0B-8E8F-442F5BD0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51120-2EBA-3044-6682-1985BEA0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2B59-5068-6D9B-BE93-81AFB7F0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A3A90-C98F-9A7B-1215-54B15640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62E0-1D69-54A9-4BFE-5C94EFC7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AE33-E1BB-05BE-65F6-1D3FFD51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0C11-818C-3127-6FB0-0E9557BF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BF1B2-2E98-565A-20CC-90300C3D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21D1C-929B-D851-8AC4-C0C31CBE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14DBD-DF2F-1038-9B4D-EB92ECCC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13F6A-0D63-7223-7ADD-12C7BA2F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F918-0E23-A70B-B751-D916E455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1379D-8D9D-5CA3-F035-143186D80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64C58-4BD8-B53F-9339-D4248B603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C8F09-F216-7E7D-8815-10680C55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7A1F9-0AF0-BD6B-8E73-E17158FA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9429-53A5-60EE-5DCF-715EAFBC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4E997-59DD-6277-99D6-49E3C794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2A19-C635-A68C-17F1-22B357D75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4E16-1AB3-5563-A203-A746359D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29930-616F-41BA-8D3C-229B4F1A9C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C125-C012-23A2-F612-406A012AD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A544-8485-4EDA-E66B-0E20D7314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538A-0C1B-4089-A5F2-BE3365D17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software-project-management-plan-spmp/" TargetMode="External"/><Relationship Id="rId2" Type="http://schemas.openxmlformats.org/officeDocument/2006/relationships/hyperlink" Target="https://www.geeksforgeeks.org/top-8-software-development-models-used-in-indust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oftware-developm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1393-54C3-A630-2CED-FC2EC7BC4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4B002-40CD-A57D-16D4-6C0B7F212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Ogarr</a:t>
            </a:r>
          </a:p>
        </p:txBody>
      </p:sp>
    </p:spTree>
    <p:extLst>
      <p:ext uri="{BB962C8B-B14F-4D97-AF65-F5344CB8AC3E}">
        <p14:creationId xmlns:p14="http://schemas.microsoft.com/office/powerpoint/2010/main" val="42910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918-262E-8555-8BF7-D52EB0F6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2EF8-0D48-014D-DB65-E8B98941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Owner- “Responsible for maximizing the value of the product and the work of the Development Team.”</a:t>
            </a:r>
          </a:p>
          <a:p>
            <a:r>
              <a:rPr lang="en-US" dirty="0"/>
              <a:t>Scrum Master- “Responsible for implementing scrum, setting sprints, coordinating between parties, and acting as a coach and leader for all team members”</a:t>
            </a:r>
          </a:p>
          <a:p>
            <a:r>
              <a:rPr lang="en-US" dirty="0"/>
              <a:t>Development Team- Work together to build the product, collaborate to define goals and how to achieve them</a:t>
            </a:r>
          </a:p>
        </p:txBody>
      </p:sp>
    </p:spTree>
    <p:extLst>
      <p:ext uri="{BB962C8B-B14F-4D97-AF65-F5344CB8AC3E}">
        <p14:creationId xmlns:p14="http://schemas.microsoft.com/office/powerpoint/2010/main" val="23690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FD86-9643-C2D8-A9D6-1E4657BF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C19D-49A8-5DDB-CDBD-C8B41E6A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Planning- Process to prepare goals, the </a:t>
            </a:r>
          </a:p>
          <a:p>
            <a:pPr marL="0" indent="0">
              <a:buNone/>
            </a:pPr>
            <a:r>
              <a:rPr lang="en-US" dirty="0"/>
              <a:t>Product backlog, and access user stories. </a:t>
            </a:r>
          </a:p>
          <a:p>
            <a:r>
              <a:rPr lang="en-US" dirty="0"/>
              <a:t>Iteration- Sprint to accomplish outlined goals defined in the backlog and deliver a product at the end</a:t>
            </a:r>
          </a:p>
          <a:p>
            <a:r>
              <a:rPr lang="en-US" dirty="0"/>
              <a:t>Testing- Verify product meets requirements and functions as needed</a:t>
            </a:r>
          </a:p>
          <a:p>
            <a:r>
              <a:rPr lang="en-US" dirty="0"/>
              <a:t>Release- Deliver a minimally viable product to the owner</a:t>
            </a:r>
          </a:p>
          <a:p>
            <a:r>
              <a:rPr lang="en-US" dirty="0"/>
              <a:t>Feedback- Receive more information via user stories and adjust planning</a:t>
            </a:r>
          </a:p>
        </p:txBody>
      </p:sp>
      <p:pic>
        <p:nvPicPr>
          <p:cNvPr id="4" name="Content Placeholder 12" descr="A diagram of a process&#10;&#10;AI-generated content may be incorrect.">
            <a:extLst>
              <a:ext uri="{FF2B5EF4-FFF2-40B4-BE49-F238E27FC236}">
                <a16:creationId xmlns:a16="http://schemas.microsoft.com/office/drawing/2014/main" id="{756063C1-506B-BDC2-A29F-AB93A6F7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70" y="0"/>
            <a:ext cx="3720681" cy="28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0FD4-F309-94AA-7B8B-50E1C0FB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4" pitchFamily="34" charset="0"/>
              </a:rPr>
              <a:t>Describing Waterfall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B1D4-E04F-B8E0-E44A-05C28FDD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“The waterfall model is a </a:t>
            </a:r>
            <a:r>
              <a:rPr lang="en-US" b="0" i="0" u="sng" dirty="0">
                <a:effectLst/>
                <a:latin typeface="Nunito" panose="020F0502020204030204" pitchFamily="2" charset="0"/>
                <a:hlinkClick r:id="rId2"/>
              </a:rPr>
              <a:t>software development model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used in the context of large, complex projects, typically in the field of information technology. It is characterized by a structured, sequential approach to </a:t>
            </a:r>
            <a:r>
              <a:rPr lang="en-US" b="0" i="0" u="sng" dirty="0">
                <a:effectLst/>
                <a:latin typeface="Nunito" panose="020F0502020204030204" pitchFamily="2" charset="0"/>
                <a:hlinkClick r:id="rId3"/>
              </a:rPr>
              <a:t>project management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and </a:t>
            </a:r>
            <a:r>
              <a:rPr lang="en-US" b="0" i="0" u="sng" dirty="0">
                <a:effectLst/>
                <a:latin typeface="Nunito" panose="020F0502020204030204" pitchFamily="2" charset="0"/>
                <a:hlinkClick r:id="rId4"/>
              </a:rPr>
              <a:t>software development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.”</a:t>
            </a:r>
          </a:p>
          <a:p>
            <a:r>
              <a:rPr lang="en-US" dirty="0">
                <a:solidFill>
                  <a:srgbClr val="273239"/>
                </a:solidFill>
                <a:latin typeface="Nunito" panose="020F0502020204030204" pitchFamily="2" charset="0"/>
              </a:rPr>
              <a:t>When changing focus, agile is able to better adapt to change as waterfall requires going to the beginning and restarting the process; such as the shift of SNHU travel from broad to wellness focused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9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1050-4EA5-4532-8FC9-96D8E23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Waterfall or Agile Approach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6456-AE98-C174-C314-37E968FCE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FECAC-0E70-5441-F5B1-2D2DF60829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Better suited for well defined requirements; Does not work well in changing environments</a:t>
            </a:r>
          </a:p>
          <a:p>
            <a:r>
              <a:rPr lang="en-US" dirty="0"/>
              <a:t>Linear timeline, lacks flexibility</a:t>
            </a:r>
          </a:p>
          <a:p>
            <a:r>
              <a:rPr lang="en-US" dirty="0"/>
              <a:t>Stakeholders are only in the beginning and end</a:t>
            </a:r>
          </a:p>
          <a:p>
            <a:r>
              <a:rPr lang="en-US" dirty="0"/>
              <a:t>Focused on documentation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FB994-D335-E5D3-ABD1-A815D8A07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A9FB-9526-DCDF-2654-E4BA514D18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If requirements change, they can be addressed quickly</a:t>
            </a:r>
          </a:p>
          <a:p>
            <a:r>
              <a:rPr lang="en-US" dirty="0"/>
              <a:t>Incremental delivery, allows for feedback and change</a:t>
            </a:r>
          </a:p>
          <a:p>
            <a:r>
              <a:rPr lang="en-US" dirty="0"/>
              <a:t>Stakeholder involvement throughout the processes</a:t>
            </a:r>
          </a:p>
          <a:p>
            <a:r>
              <a:rPr lang="en-US" dirty="0"/>
              <a:t>Smaller teams with a  focus on collaboration </a:t>
            </a:r>
          </a:p>
        </p:txBody>
      </p:sp>
    </p:spTree>
    <p:extLst>
      <p:ext uri="{BB962C8B-B14F-4D97-AF65-F5344CB8AC3E}">
        <p14:creationId xmlns:p14="http://schemas.microsoft.com/office/powerpoint/2010/main" val="128612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C765-D294-444E-962E-FCF5BF98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BCF3-34AF-0C6C-DC67-15B7F7B4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/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3 Scrum Roles and Responsibilities, Explained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(2023, November 29). Coursera. https://www.coursera.org/articles/scrum-roles-and-responsibilities</a:t>
            </a:r>
          </a:p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Tantsiura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P. (2023, August 28).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Agile: EVERYTHING YOU NEED TO KNOW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The App Solutions. https://theappsolutions.com/blog/development/what-is-agile-development/</a:t>
            </a:r>
          </a:p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Waterfall Model - Software Engineering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(2018, March 18).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GeeksforGeeks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https://www.geeksforgeeks.org/waterfall-model/#</a:t>
            </a:r>
          </a:p>
          <a:p>
            <a:pPr marL="457200" indent="-457200"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‌Cobb, C. G. (2023).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project manager’s guide to mastering agile : principles and practices for an adaptive approach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John Wiley. https://ebookcentral.proquest.com/lib/think/reader.action?docID=1895876&amp;ppg=131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Lato</vt:lpstr>
      <vt:lpstr>Nunito</vt:lpstr>
      <vt:lpstr>Office Theme</vt:lpstr>
      <vt:lpstr>Agile Presentation</vt:lpstr>
      <vt:lpstr>Agile Roles</vt:lpstr>
      <vt:lpstr>Agile Phases</vt:lpstr>
      <vt:lpstr>Describing Waterfall Model</vt:lpstr>
      <vt:lpstr>Waterfall or Agile Approach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O'Garr</dc:creator>
  <cp:lastModifiedBy>Patrick O'Garr</cp:lastModifiedBy>
  <cp:revision>1</cp:revision>
  <dcterms:created xsi:type="dcterms:W3CDTF">2025-02-23T22:18:53Z</dcterms:created>
  <dcterms:modified xsi:type="dcterms:W3CDTF">2025-02-23T22:37:21Z</dcterms:modified>
</cp:coreProperties>
</file>