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9C1C2B-4534-4CB5-9BBD-8C483879B525}" v="7" dt="2025-04-22T18:49:08.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78996" autoAdjust="0"/>
  </p:normalViewPr>
  <p:slideViewPr>
    <p:cSldViewPr snapToGrid="0">
      <p:cViewPr varScale="1">
        <p:scale>
          <a:sx n="49" d="100"/>
          <a:sy n="49" d="100"/>
        </p:scale>
        <p:origin x="2580"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err="1"/>
              <a:t>DriverPass</a:t>
            </a:r>
            <a:r>
              <a:rPr lang="en-US" dirty="0"/>
              <a:t> needs the system to let students schedule, cancel, and change lessons online. Students also need to take practice tests and track their progress.</a:t>
            </a:r>
          </a:p>
          <a:p>
            <a:r>
              <a:rPr lang="en-US" dirty="0"/>
              <a:t>To support this, the system must work on phones, tablets, and computers. It must also protect user data by using strong encryption. These features make the system easy to use and safe for everyone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diagram shows how everyone uses the </a:t>
            </a:r>
            <a:r>
              <a:rPr lang="en-US" dirty="0" err="1"/>
              <a:t>DriverPass</a:t>
            </a:r>
            <a:r>
              <a:rPr lang="en-US" dirty="0"/>
              <a:t> system. Students can sign in, take practice tests, check their progress, and manage lessons. Secretaries help schedule or cancel lessons. Instructors leave feedback after lessons. Admins manage user accounts and reports. The DMV sends updates to keep training materials current. This setup helps everyone do their job easily and keeps </a:t>
            </a:r>
            <a:r>
              <a:rPr lang="en-US" dirty="0" err="1"/>
              <a:t>DriverPass</a:t>
            </a:r>
            <a:r>
              <a:rPr lang="en-US" dirty="0"/>
              <a:t> running smoothly</a:t>
            </a:r>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steps a student follows to sign up for a driving lesson. They first log in or call the secretary. Then they view the lesson packages and enter their personal details, like their name and pickup location. After choosing a date and time, they confirm their reservation. This makes it quick and easy for students to schedule lessons, helping </a:t>
            </a:r>
            <a:r>
              <a:rPr lang="en-US" dirty="0" err="1"/>
              <a:t>DriverPass</a:t>
            </a:r>
            <a:r>
              <a:rPr lang="en-US" dirty="0"/>
              <a:t> give better service</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made sure the </a:t>
            </a:r>
            <a:r>
              <a:rPr lang="en-US" dirty="0" err="1"/>
              <a:t>DriverPass</a:t>
            </a:r>
            <a:r>
              <a:rPr lang="en-US" dirty="0"/>
              <a:t> system keeps information safe. Only people with the right permissions can see or change important information. Admins will use a two-step login for extra security. All student and payment information will be protected during use and when stored. These steps help keep </a:t>
            </a:r>
            <a:r>
              <a:rPr lang="en-US" dirty="0" err="1"/>
              <a:t>DriverPass</a:t>
            </a:r>
            <a:r>
              <a:rPr lang="en-US" dirty="0"/>
              <a:t> and its customers safe</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design has a few limits to keep in mind. Students and staff will need internet access to use the system. There is no offline option for scheduling. If DMV updates do not come through automatically, someone is required to manually check them. Also, if </a:t>
            </a:r>
            <a:r>
              <a:rPr lang="en-US" dirty="0" err="1"/>
              <a:t>DriverPass</a:t>
            </a:r>
            <a:r>
              <a:rPr lang="en-US" dirty="0"/>
              <a:t> wants to change the lesson packages in the future, a technical person will need to update the system</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Patrick Ogarr</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latin typeface="+mj-lt"/>
              </a:rPr>
              <a:t>Functional Requirements</a:t>
            </a:r>
          </a:p>
          <a:p>
            <a:pPr lvl="1"/>
            <a:r>
              <a:rPr lang="en-US" sz="1600" dirty="0">
                <a:latin typeface="+mj-lt"/>
              </a:rPr>
              <a:t>Students can schedule, cancel, and modify driving lessons online</a:t>
            </a:r>
            <a:endParaRPr lang="en-US" sz="2000" dirty="0">
              <a:solidFill>
                <a:srgbClr val="000000"/>
              </a:solidFill>
              <a:latin typeface="+mj-lt"/>
            </a:endParaRPr>
          </a:p>
          <a:p>
            <a:pPr lvl="1"/>
            <a:r>
              <a:rPr lang="en-US" sz="1600" dirty="0">
                <a:latin typeface="+mj-lt"/>
              </a:rPr>
              <a:t>Students can take online practice tests and view their progress</a:t>
            </a:r>
            <a:endParaRPr lang="en-US" sz="2000" dirty="0">
              <a:solidFill>
                <a:srgbClr val="000000"/>
              </a:solidFill>
              <a:latin typeface="+mj-lt"/>
            </a:endParaRPr>
          </a:p>
          <a:p>
            <a:pPr lvl="1"/>
            <a:endParaRPr lang="en-US" sz="2000" dirty="0">
              <a:solidFill>
                <a:srgbClr val="000000"/>
              </a:solidFill>
              <a:latin typeface="+mj-lt"/>
            </a:endParaRPr>
          </a:p>
          <a:p>
            <a:r>
              <a:rPr lang="en-US" sz="2400" dirty="0">
                <a:solidFill>
                  <a:srgbClr val="000000"/>
                </a:solidFill>
                <a:latin typeface="+mj-lt"/>
              </a:rPr>
              <a:t>Non-Functional Requirements </a:t>
            </a:r>
          </a:p>
          <a:p>
            <a:pPr lvl="1"/>
            <a:r>
              <a:rPr lang="en-US" sz="1600" dirty="0">
                <a:latin typeface="+mj-lt"/>
              </a:rPr>
              <a:t>The system must be accessible from any device</a:t>
            </a:r>
            <a:endParaRPr lang="en-US" sz="2000" dirty="0">
              <a:solidFill>
                <a:srgbClr val="000000"/>
              </a:solidFill>
              <a:latin typeface="+mj-lt"/>
            </a:endParaRPr>
          </a:p>
          <a:p>
            <a:pPr lvl="1"/>
            <a:r>
              <a:rPr lang="en-US" sz="1600" dirty="0">
                <a:latin typeface="+mj-lt"/>
              </a:rPr>
              <a:t>All user data and communication must be securely encrypted</a:t>
            </a:r>
            <a:endParaRPr sz="2000" dirty="0">
              <a:solidFill>
                <a:srgbClr val="000000"/>
              </a:solidFill>
              <a:latin typeface="+mj-lt"/>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4" name="Picture 3" descr="A diagram of a person's work flow&#10;&#10;AI-generated content may be incorrect.">
            <a:extLst>
              <a:ext uri="{FF2B5EF4-FFF2-40B4-BE49-F238E27FC236}">
                <a16:creationId xmlns:a16="http://schemas.microsoft.com/office/drawing/2014/main" id="{0EB7B262-2C93-097D-69D5-9907808E45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5587" y="483374"/>
            <a:ext cx="3724275" cy="557276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4" name="Picture 3" descr="A diagram of a process&#10;&#10;AI-generated content may be incorrect.">
            <a:extLst>
              <a:ext uri="{FF2B5EF4-FFF2-40B4-BE49-F238E27FC236}">
                <a16:creationId xmlns:a16="http://schemas.microsoft.com/office/drawing/2014/main" id="{12F545D6-3545-CD0B-E538-FB2AD44AE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1205" y="801866"/>
            <a:ext cx="2690659" cy="5381318"/>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5" name="Rectangle 2">
            <a:extLst>
              <a:ext uri="{FF2B5EF4-FFF2-40B4-BE49-F238E27FC236}">
                <a16:creationId xmlns:a16="http://schemas.microsoft.com/office/drawing/2014/main" id="{904DE6C1-73DF-FF03-489A-3B0726E9F218}"/>
              </a:ext>
            </a:extLst>
          </p:cNvPr>
          <p:cNvSpPr>
            <a:spLocks noGrp="1" noChangeArrowheads="1"/>
          </p:cNvSpPr>
          <p:nvPr>
            <p:ph idx="1"/>
          </p:nvPr>
        </p:nvSpPr>
        <p:spPr bwMode="auto">
          <a:xfrm>
            <a:off x="6091238" y="2509153"/>
            <a:ext cx="505927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Only users with the correct permission can see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change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Admins must use two-step login to protect their accounts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All data is encrypted to keep personal and payment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information safe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The system tracks who makes changes for accountability.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Regular backups protect the system from data loss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060D0D43-CC46-9FBE-DE51-787F16950C5C}"/>
              </a:ext>
            </a:extLst>
          </p:cNvPr>
          <p:cNvSpPr>
            <a:spLocks noGrp="1" noChangeArrowheads="1"/>
          </p:cNvSpPr>
          <p:nvPr>
            <p:ph type="body" idx="1"/>
          </p:nvPr>
        </p:nvSpPr>
        <p:spPr bwMode="auto">
          <a:xfrm>
            <a:off x="6091238" y="2878484"/>
            <a:ext cx="58986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An internet connection is required to use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Offline scheduling is not available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DMV updates might need manual checking if automatic updates fail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Changes to lesson packages must be done by technical staff</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1355</TotalTime>
  <Words>493</Words>
  <Application>Microsoft Office PowerPoint</Application>
  <PresentationFormat>Widescreen</PresentationFormat>
  <Paragraphs>38</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Patrick O'Garr</cp:lastModifiedBy>
  <cp:revision>21</cp:revision>
  <dcterms:created xsi:type="dcterms:W3CDTF">2019-10-14T02:36:52Z</dcterms:created>
  <dcterms:modified xsi:type="dcterms:W3CDTF">2025-04-22T18:50:54Z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