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1pPr>
    <a:lvl2pPr marL="153619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2pPr>
    <a:lvl3pPr marL="307238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3pPr>
    <a:lvl4pPr marL="460857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4pPr>
    <a:lvl5pPr marL="6144768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5pPr>
    <a:lvl6pPr marL="768096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6pPr>
    <a:lvl7pPr marL="921715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7pPr>
    <a:lvl8pPr marL="1075334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8pPr>
    <a:lvl9pPr marL="1228953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23" d="100"/>
          <a:sy n="23" d="100"/>
        </p:scale>
        <p:origin x="11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A9795-790D-49A6-AAC0-CF67D71479BF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92A19-4AF9-48BE-813D-FA1425B90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03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92A19-4AF9-48BE-813D-FA1425B90F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83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2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9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1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6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8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9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4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1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9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3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0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35783" y="1969909"/>
            <a:ext cx="30338910" cy="4202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95" t="18979" r="35627" b="21167"/>
          <a:stretch/>
        </p:blipFill>
        <p:spPr>
          <a:xfrm>
            <a:off x="0" y="0"/>
            <a:ext cx="5123480" cy="55279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6293" y="1969908"/>
            <a:ext cx="10058400" cy="15832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14441" y="103398"/>
            <a:ext cx="22291295" cy="178510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0" b="1" cap="none" spc="0" dirty="0">
                <a:ln w="0"/>
                <a:solidFill>
                  <a:srgbClr val="0141B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End-to-End Storage Quality-of-Service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1244" y="2362885"/>
            <a:ext cx="29701804" cy="32316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200" b="1" dirty="0"/>
              <a:t>Senior Design – Spring 2016</a:t>
            </a:r>
          </a:p>
          <a:p>
            <a:r>
              <a:rPr lang="en-US" sz="6600" dirty="0"/>
              <a:t>Team 28</a:t>
            </a:r>
          </a:p>
          <a:p>
            <a:r>
              <a:rPr lang="en-US" sz="6600" dirty="0"/>
              <a:t>Remington Campbell, </a:t>
            </a:r>
            <a:r>
              <a:rPr lang="en-US" sz="6600" dirty="0">
                <a:latin typeface="Calibri" charset="0"/>
              </a:rPr>
              <a:t>Patrick Powell, </a:t>
            </a:r>
            <a:r>
              <a:rPr lang="en-US" sz="6600" dirty="0"/>
              <a:t>Zwick Shaw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4844" y="6565157"/>
            <a:ext cx="14957934" cy="397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</a:t>
            </a:r>
          </a:p>
          <a:p>
            <a:r>
              <a:rPr lang="en-US" sz="4800" dirty="0"/>
              <a:t>Remote storage operations in a client-server relationship are server-dependent and may result in failures during high throughput scenarios due to depleted server resources in the storage pipeline.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412619" y="6476920"/>
            <a:ext cx="17207347" cy="8502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</a:p>
          <a:p>
            <a:r>
              <a:rPr lang="en-US" sz="5400" dirty="0"/>
              <a:t>Distribute load across the storage resource processing pipeline by involving clients in the Quality-of-Service process.</a:t>
            </a:r>
          </a:p>
          <a:p>
            <a:endParaRPr lang="en-US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Out-of-band management server and protocol.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Dynamically deliver storage SLAs.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Monitor storage network requirements and performance.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/>
          </a:p>
          <a:p>
            <a:r>
              <a:rPr lang="en-US" sz="5400" dirty="0"/>
              <a:t>This allows clients to queue resource requests, optimizing the server load in the storage resource processing pipeline.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74176" y="17286130"/>
            <a:ext cx="16584416" cy="2273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28" y="12318706"/>
            <a:ext cx="14921150" cy="5685284"/>
          </a:xfrm>
          <a:prstGeom prst="rect">
            <a:avLst/>
          </a:prstGeom>
        </p:spPr>
      </p:pic>
      <p:cxnSp>
        <p:nvCxnSpPr>
          <p:cNvPr id="22" name="Straight Connector 15"/>
          <p:cNvCxnSpPr/>
          <p:nvPr/>
        </p:nvCxnSpPr>
        <p:spPr>
          <a:xfrm flipH="1">
            <a:off x="16257349" y="7298653"/>
            <a:ext cx="32005" cy="11114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17"/>
          <p:cNvCxnSpPr/>
          <p:nvPr/>
        </p:nvCxnSpPr>
        <p:spPr>
          <a:xfrm flipH="1">
            <a:off x="1169748" y="18412691"/>
            <a:ext cx="1508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5435" y="15826366"/>
            <a:ext cx="19129258" cy="10215837"/>
          </a:xfrm>
          <a:prstGeom prst="rect">
            <a:avLst/>
          </a:prstGeom>
        </p:spPr>
      </p:pic>
      <p:pic>
        <p:nvPicPr>
          <p:cNvPr id="10" name="Picture 14" descr="Server-Client-Kernel Sequence Poster.png"/>
          <p:cNvPicPr>
            <a:picLocks noChangeAspect="1"/>
          </p:cNvPicPr>
          <p:nvPr/>
        </p:nvPicPr>
        <p:blipFill>
          <a:blip r:embed="rId7"/>
          <a:srcRect l="-10" t="102" r="-54" b="3513"/>
          <a:stretch>
            <a:fillRect/>
          </a:stretch>
        </p:blipFill>
        <p:spPr>
          <a:xfrm>
            <a:off x="207045" y="18596551"/>
            <a:ext cx="16749071" cy="870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102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Remington Campbell</cp:lastModifiedBy>
  <cp:revision>34</cp:revision>
  <dcterms:created xsi:type="dcterms:W3CDTF">2012-07-27T01:16:44Z</dcterms:created>
  <dcterms:modified xsi:type="dcterms:W3CDTF">2016-02-17T01:05:01Z</dcterms:modified>
</cp:coreProperties>
</file>