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5" r:id="rId23"/>
    <p:sldId id="806" r:id="rId24"/>
    <p:sldId id="807" r:id="rId25"/>
    <p:sldId id="808" r:id="rId26"/>
    <p:sldId id="809" r:id="rId27"/>
    <p:sldId id="810" r:id="rId28"/>
    <p:sldId id="811" r:id="rId29"/>
    <p:sldId id="812" r:id="rId30"/>
    <p:sldId id="813" r:id="rId31"/>
    <p:sldId id="814" r:id="rId32"/>
    <p:sldId id="815" r:id="rId33"/>
    <p:sldId id="816" r:id="rId34"/>
    <p:sldId id="8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67362-E04D-40C1-BE2E-9A0FBB343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E14A6-E2B2-402B-A47C-ACC7E0AB5B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E9B3D-3BC0-4D6D-B49D-9D061B04B6D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836BDD8-E826-4958-8B12-BBE7021F7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7593A5-6B26-4CE6-A8AE-2FCF204B7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0B8-CFD5-411B-BAAF-689244A3B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9B42-CF9E-4008-B607-359A35678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EC41-7144-4BA0-8706-8887079121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D1A-7426-4119-9681-DB0DF8B67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5321-9A2A-4C38-9D07-B840D264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7521-053C-477C-9486-798D001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C1B-4089-44B6-AA36-4A2C0D10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97E8-6A8A-4787-BDB3-5B47505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A11-C940-4ED3-9E3D-4210D022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7A44-4C40-4CBD-B030-A20EEA36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B6D3-6503-4729-957C-4818AEC5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34F0-B9B0-4D06-A0CA-B7FB7DB1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25FF-E208-499C-A267-12A92BB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C8AFB-3901-4FAC-97C0-A815FB6D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76CD-A805-4ABC-95C3-AD34A2C81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A5B6-DBD3-4824-9589-BF49D70A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DD14-0AEF-46E6-BBD2-E5EE890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E88A-2404-4C0E-9918-940571C2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19502" y="1798052"/>
            <a:ext cx="10193849" cy="378055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25" y="159802"/>
            <a:ext cx="11554047" cy="957799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053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A12-997E-4420-8DC3-58E5486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81E-8D91-4D9C-A626-F17BD725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B352-8DC9-4680-ABF5-35A28ADC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606E-4477-417B-BA7B-6478897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A095-CDA6-44DC-9F08-579FF2B5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DEBC-5D2F-4B96-A448-CC9BBA37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A9EFB-506B-4EB5-96B5-950C98A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FCA6-CF1D-4545-9B58-7F58E6CA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A1A8-E47A-463B-BB05-E0698A94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00C2-E978-436E-9297-BE278909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479-8AF6-4210-B1E1-1E58EDFB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34E4-5D07-44A6-B88D-ACBCD6941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9541-D7E8-4902-BA09-CC5A8F25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10D9-EDA4-48BB-85AC-3DFF97A2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0422-77EC-4B8E-BA8D-62488A99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212D-DD6E-4E7C-B8AA-8253C1E9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41CD-ADB7-4C25-BD5A-D355DDA5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A9FA-B930-445E-9CA6-1B66611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E192-2FDD-454F-A07E-545CFF63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22510-A4C3-4C3F-A574-00FB7E0FE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8EE4-FF1A-4394-9FDA-A4672D73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F9933-04A8-4781-B5FF-92979092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EEA5D-44AE-4AF7-9594-AA96C10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6FFDD-C34F-4C12-8ED5-0295EA25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991-66BD-4106-9F3B-62AFBBD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775C-6BC0-4A68-AD98-74CFB75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2C0E-3679-4690-A60D-967DF24D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C6510-FC9F-4F43-9107-ECB0D315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4DF14-3C15-4895-B4A1-6DA319A4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63F6D-8DD2-4729-90AE-72B375B6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0D1-91F2-4BE6-8D6D-DB0ADB9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8F1C-F234-4CB1-A571-74D2A177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389A-CACB-4986-BB99-CFDF967D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FB4B-E572-4B13-BDF5-7CE540A7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FBF0-2404-4C12-9A04-AD7C7458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0B42-29E2-42F0-A875-17EEEA6D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B0F5-D77F-41B5-A8C5-E2B51594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192A-310C-4FE5-842B-8B8E86E4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07DF5-D130-4C5A-BE7F-D3D871D7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AE952-A6CA-428F-B641-598D9C5B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E1D2-CEFF-4AF6-9D78-7AF4091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8FEC1-9D25-46DD-8A14-1BD541F7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E8F10-FF0D-4963-85C0-153C780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77F96-DF5F-4DF0-B8E3-2101CDE7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B6C1-6B52-47AD-8F5E-DF59EC3F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BC30-FB6C-4894-9745-B2FDD8E9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B910-73A7-40EE-B6E5-8CB48001AD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D24F-6C4A-4379-B36F-DB929090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BFD7-BA65-4B3D-B31B-1FF202ED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A527-E1CA-49CF-BC28-EF4A6F9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20002/api/hellowor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20002/api/helloworld?name=Patri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1FF4-382E-4A51-A105-DBD2E51C1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22454-C3BB-4E86-BC1B-793C3FC71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25AB-706A-47E7-AA3F-3FF247DF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1110 – Add to </a:t>
            </a:r>
            <a:r>
              <a:rPr lang="en-US" dirty="0" err="1"/>
              <a:t>helloworld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2E58-4CD8-4425-B4C0-28056391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30"/>
            <a:ext cx="10515600" cy="435133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wgetvar</a:t>
            </a:r>
            <a:r>
              <a:rPr lang="en-US" dirty="0"/>
              <a:t> to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Refresh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5A718-0C46-4817-8ECD-1203C04A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46" y="1345000"/>
            <a:ext cx="5979734" cy="253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CB7AF-679C-4A4A-A814-4ECCF9D3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64" y="4339916"/>
            <a:ext cx="6311497" cy="18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92B9-0DA2-4711-9B6C-07A2BD3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1120 – run in </a:t>
            </a:r>
            <a:r>
              <a:rPr lang="en-US" dirty="0" err="1"/>
              <a:t>wdebug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BC03-4E8D-490F-9FBF-FAF6D9B7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accuterm</a:t>
            </a:r>
            <a:r>
              <a:rPr lang="en-US" dirty="0"/>
              <a:t> session</a:t>
            </a:r>
          </a:p>
          <a:p>
            <a:r>
              <a:rPr lang="en-US" dirty="0"/>
              <a:t>Launch </a:t>
            </a:r>
            <a:r>
              <a:rPr lang="en-US" dirty="0" err="1"/>
              <a:t>wdebug</a:t>
            </a:r>
            <a:endParaRPr lang="en-US" dirty="0"/>
          </a:p>
          <a:p>
            <a:r>
              <a:rPr lang="en-US" dirty="0"/>
              <a:t>Show how you can view a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2DC8-C540-4268-B8B9-27EAAFE7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1130 – change to </a:t>
            </a:r>
            <a:r>
              <a:rPr lang="en-US" dirty="0" err="1"/>
              <a:t>wresttest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8F41-36BE-46C1-AA14-DCBBDD1E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chrome</a:t>
            </a:r>
          </a:p>
          <a:p>
            <a:r>
              <a:rPr lang="en-US" dirty="0"/>
              <a:t>Discuss prettification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AB388-746C-4883-8608-A962D0AC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38" y="1825625"/>
            <a:ext cx="5561622" cy="45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C04-2B4A-41F1-8DF5-33160DB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1140 -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DFAA-3765-4341-AEA0-FC0A1BA8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Postman</a:t>
            </a:r>
          </a:p>
          <a:p>
            <a:r>
              <a:rPr lang="en-US" dirty="0"/>
              <a:t>Talk about Postman</a:t>
            </a:r>
          </a:p>
          <a:p>
            <a:r>
              <a:rPr lang="en-US" dirty="0"/>
              <a:t>Call </a:t>
            </a:r>
            <a:r>
              <a:rPr lang="en-US" dirty="0" err="1"/>
              <a:t>helloworld?name</a:t>
            </a:r>
            <a:r>
              <a:rPr lang="en-US" dirty="0"/>
              <a:t>=patrick</a:t>
            </a:r>
          </a:p>
          <a:p>
            <a:r>
              <a:rPr lang="en-US" dirty="0"/>
              <a:t>Change to post, x-www-form-</a:t>
            </a:r>
            <a:r>
              <a:rPr lang="en-US" dirty="0" err="1"/>
              <a:t>urlencoded</a:t>
            </a:r>
            <a:endParaRPr lang="en-US" dirty="0"/>
          </a:p>
          <a:p>
            <a:r>
              <a:rPr lang="en-US" dirty="0"/>
              <a:t>Add field name, use different name=Patrick Payne</a:t>
            </a:r>
          </a:p>
          <a:p>
            <a:r>
              <a:rPr lang="en-US" dirty="0"/>
              <a:t>Remove from URL bar</a:t>
            </a:r>
          </a:p>
          <a:p>
            <a:r>
              <a:rPr lang="en-US" dirty="0"/>
              <a:t>Run Program.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66E25-8215-4B33-85C4-FFA6A1F8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86" y="681037"/>
            <a:ext cx="4801758" cy="23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0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C60C8-8DB7-492F-8801-FF68CA3939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8280" y="1037230"/>
            <a:ext cx="11955440" cy="488589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D4682-1B24-483D-BB95-01752795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4" y="2335735"/>
            <a:ext cx="4074065" cy="3287143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4C1D6ABF-AD42-4E4C-8B49-83C175BBBC86}"/>
              </a:ext>
            </a:extLst>
          </p:cNvPr>
          <p:cNvSpPr txBox="1"/>
          <p:nvPr/>
        </p:nvSpPr>
        <p:spPr>
          <a:xfrm>
            <a:off x="47554" y="1561245"/>
            <a:ext cx="4027109" cy="2977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67" dirty="0"/>
              <a:t>Data Object</a:t>
            </a:r>
          </a:p>
        </p:txBody>
      </p:sp>
      <p:pic>
        <p:nvPicPr>
          <p:cNvPr id="8" name="Picture 7" descr="JSON document example">
            <a:extLst>
              <a:ext uri="{FF2B5EF4-FFF2-40B4-BE49-F238E27FC236}">
                <a16:creationId xmlns:a16="http://schemas.microsoft.com/office/drawing/2014/main" id="{37E847B5-D51C-4530-BAC2-7071B71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92" y="2061978"/>
            <a:ext cx="3338345" cy="35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70F6736-749A-4D2D-B90D-7C66A93BAEA7}"/>
              </a:ext>
            </a:extLst>
          </p:cNvPr>
          <p:cNvSpPr txBox="1"/>
          <p:nvPr/>
        </p:nvSpPr>
        <p:spPr>
          <a:xfrm>
            <a:off x="4313292" y="1499818"/>
            <a:ext cx="3338345" cy="4205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133" b="1" dirty="0">
                <a:latin typeface="+mj-lt"/>
              </a:rPr>
              <a:t>Object as JSON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81A37-EB3B-4C86-8BE1-29D698D56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53" y="2241981"/>
            <a:ext cx="4454459" cy="2816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3FCCC2-2684-408B-B654-2908CA040B8C}"/>
              </a:ext>
            </a:extLst>
          </p:cNvPr>
          <p:cNvSpPr txBox="1"/>
          <p:nvPr/>
        </p:nvSpPr>
        <p:spPr>
          <a:xfrm>
            <a:off x="7722363" y="1561245"/>
            <a:ext cx="4769888" cy="2977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67" dirty="0"/>
              <a:t>Pick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8C3522-41F9-4A24-B9A1-5F185A33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1150 Introduction to Objects – 5 minutes</a:t>
            </a:r>
          </a:p>
        </p:txBody>
      </p:sp>
    </p:spTree>
    <p:extLst>
      <p:ext uri="{BB962C8B-B14F-4D97-AF65-F5344CB8AC3E}">
        <p14:creationId xmlns:p14="http://schemas.microsoft.com/office/powerpoint/2010/main" val="38865239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51AF94-6F99-42E4-82C3-0AD6C64B83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CONTENT TYPE</a:t>
            </a:r>
          </a:p>
          <a:p>
            <a:r>
              <a:rPr lang="en-US" dirty="0"/>
              <a:t>ADD CREATION OF RESPONSEOBJ</a:t>
            </a:r>
          </a:p>
          <a:p>
            <a:endParaRPr lang="en-US" dirty="0"/>
          </a:p>
          <a:p>
            <a:r>
              <a:rPr lang="en-US" dirty="0"/>
              <a:t>MODIFY WSEND TO BUILD MSG VARIABLE</a:t>
            </a:r>
          </a:p>
          <a:p>
            <a:r>
              <a:rPr lang="en-US" dirty="0"/>
              <a:t>SET MESSAGE INTO RESPONSE OBJ</a:t>
            </a:r>
          </a:p>
          <a:p>
            <a:r>
              <a:rPr lang="en-US" dirty="0"/>
              <a:t>CONVERT RESPONSEOBJ TO JSON</a:t>
            </a:r>
          </a:p>
          <a:p>
            <a:r>
              <a:rPr lang="en-US" dirty="0"/>
              <a:t>WSEND JSON</a:t>
            </a:r>
          </a:p>
          <a:p>
            <a:r>
              <a:rPr lang="en-US" dirty="0"/>
              <a:t>Run from </a:t>
            </a:r>
            <a:r>
              <a:rPr lang="en-US" dirty="0" err="1"/>
              <a:t>tcl</a:t>
            </a:r>
            <a:r>
              <a:rPr lang="en-US" dirty="0"/>
              <a:t> – discuss cached code</a:t>
            </a:r>
          </a:p>
          <a:p>
            <a:r>
              <a:rPr lang="en-US" dirty="0"/>
              <a:t>Run from </a:t>
            </a:r>
            <a:r>
              <a:rPr lang="en-US" dirty="0" err="1"/>
              <a:t>postmap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C21263-D716-424D-A2CC-90ED368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1160 – Add WOBJ to </a:t>
            </a:r>
            <a:r>
              <a:rPr lang="en-US" dirty="0" err="1"/>
              <a:t>helloworld.rtne</a:t>
            </a:r>
            <a:r>
              <a:rPr lang="en-US" dirty="0"/>
              <a:t> 5 Minutes</a:t>
            </a:r>
          </a:p>
        </p:txBody>
      </p:sp>
    </p:spTree>
    <p:extLst>
      <p:ext uri="{BB962C8B-B14F-4D97-AF65-F5344CB8AC3E}">
        <p14:creationId xmlns:p14="http://schemas.microsoft.com/office/powerpoint/2010/main" val="2360480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FD56F-6704-4E99-BFC0-77126213E1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Adjust postman to send name in body</a:t>
            </a:r>
          </a:p>
          <a:p>
            <a:r>
              <a:rPr lang="en-US" dirty="0"/>
              <a:t>Add </a:t>
            </a:r>
            <a:r>
              <a:rPr lang="en-US" dirty="0" err="1"/>
              <a:t>getbody</a:t>
            </a:r>
            <a:endParaRPr lang="en-US" dirty="0"/>
          </a:p>
          <a:p>
            <a:r>
              <a:rPr lang="en-US" dirty="0"/>
              <a:t>Make sure postman content type is json</a:t>
            </a:r>
          </a:p>
          <a:p>
            <a:r>
              <a:rPr lang="en-US" dirty="0"/>
              <a:t>Get name</a:t>
            </a:r>
          </a:p>
          <a:p>
            <a:r>
              <a:rPr lang="en-US" dirty="0"/>
              <a:t>Adjust code</a:t>
            </a:r>
          </a:p>
          <a:p>
            <a:r>
              <a:rPr lang="en-US" dirty="0"/>
              <a:t>Call from postman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38318-44D0-4FDC-AB32-BE30238E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1170 – Show sending name as body entry</a:t>
            </a:r>
          </a:p>
        </p:txBody>
      </p:sp>
    </p:spTree>
    <p:extLst>
      <p:ext uri="{BB962C8B-B14F-4D97-AF65-F5344CB8AC3E}">
        <p14:creationId xmlns:p14="http://schemas.microsoft.com/office/powerpoint/2010/main" val="38766332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5D0DF-C9E3-474B-85E4-689FA54746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  <a:p>
            <a:r>
              <a:rPr lang="en-US" dirty="0"/>
              <a:t>C:\jbase\z2018\samples\1171</a:t>
            </a:r>
          </a:p>
          <a:p>
            <a:r>
              <a:rPr lang="en-US" dirty="0"/>
              <a:t>Python helloworld.py</a:t>
            </a:r>
          </a:p>
          <a:p>
            <a:r>
              <a:rPr lang="en-US" dirty="0"/>
              <a:t>Need to run from normal c: prompt (environment issue)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3F5AEA-F417-4980-B388-A2BCD104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1171 – Python example</a:t>
            </a:r>
          </a:p>
        </p:txBody>
      </p:sp>
    </p:spTree>
    <p:extLst>
      <p:ext uri="{BB962C8B-B14F-4D97-AF65-F5344CB8AC3E}">
        <p14:creationId xmlns:p14="http://schemas.microsoft.com/office/powerpoint/2010/main" val="11400393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1013F-3450-470A-838D-9A60061C2E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 will demo this</a:t>
            </a:r>
          </a:p>
          <a:p>
            <a:r>
              <a:rPr lang="en-US" dirty="0"/>
              <a:t>Console app</a:t>
            </a:r>
          </a:p>
          <a:p>
            <a:r>
              <a:rPr lang="en-US" dirty="0" err="1"/>
              <a:t>Restsharp</a:t>
            </a:r>
            <a:endParaRPr lang="en-US" dirty="0"/>
          </a:p>
          <a:p>
            <a:r>
              <a:rPr lang="en-US" dirty="0"/>
              <a:t>C#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926D7-62FE-4C7E-83D1-57212A6A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1172 - </a:t>
            </a:r>
            <a:r>
              <a:rPr lang="en-US" dirty="0" err="1"/>
              <a:t>.net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007870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EFFE8F-CD92-4261-8B5A-27C9EFCA13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Curl is in the bin directory</a:t>
            </a:r>
          </a:p>
          <a:p>
            <a:r>
              <a:rPr lang="en-US" dirty="0"/>
              <a:t>1173.bat</a:t>
            </a:r>
          </a:p>
          <a:p>
            <a:r>
              <a:rPr lang="en-US" dirty="0"/>
              <a:t>Discuss that this can be used to call other rest services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A2F65-F8A0-4BA8-B185-D566DD26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1173</a:t>
            </a:r>
          </a:p>
        </p:txBody>
      </p:sp>
    </p:spTree>
    <p:extLst>
      <p:ext uri="{BB962C8B-B14F-4D97-AF65-F5344CB8AC3E}">
        <p14:creationId xmlns:p14="http://schemas.microsoft.com/office/powerpoint/2010/main" val="2576886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405F-1D9C-4F86-ADBD-D3AF7F4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51FF-5E93-431D-AED8-AB9C47EB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Accuterm</a:t>
            </a:r>
            <a:endParaRPr lang="en-US" dirty="0"/>
          </a:p>
          <a:p>
            <a:r>
              <a:rPr lang="en-US" dirty="0"/>
              <a:t>Use saved Session – c:\jbase\z2018\z2018.atc</a:t>
            </a:r>
          </a:p>
          <a:p>
            <a:r>
              <a:rPr lang="en-US" dirty="0"/>
              <a:t>Login using </a:t>
            </a:r>
            <a:r>
              <a:rPr lang="en-US" dirty="0" err="1"/>
              <a:t>jbaseadm</a:t>
            </a:r>
            <a:endParaRPr lang="en-US" dirty="0"/>
          </a:p>
          <a:p>
            <a:r>
              <a:rPr lang="en-US" dirty="0"/>
              <a:t>CTRL-F1 – This will setup the account</a:t>
            </a:r>
          </a:p>
          <a:p>
            <a:r>
              <a:rPr lang="en-US" dirty="0"/>
              <a:t>LOGTO Z2018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4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D67013-99C9-42CE-AD13-D4E416FA34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Load App Studio</a:t>
            </a:r>
          </a:p>
          <a:p>
            <a:r>
              <a:rPr lang="en-US" dirty="0"/>
              <a:t>Discuss frameworks</a:t>
            </a:r>
          </a:p>
          <a:p>
            <a:r>
              <a:rPr lang="en-US" dirty="0"/>
              <a:t>Single Page vs Multi-Page and Hybrid</a:t>
            </a:r>
          </a:p>
          <a:p>
            <a:r>
              <a:rPr lang="en-US" dirty="0"/>
              <a:t>What is App </a:t>
            </a:r>
            <a:r>
              <a:rPr lang="en-US" dirty="0" err="1"/>
              <a:t>Sudio</a:t>
            </a:r>
            <a:r>
              <a:rPr lang="en-US" dirty="0"/>
              <a:t> – </a:t>
            </a:r>
          </a:p>
          <a:p>
            <a:r>
              <a:rPr lang="en-US" dirty="0"/>
              <a:t>VB6 clone – </a:t>
            </a:r>
            <a:r>
              <a:rPr lang="en-US" dirty="0" err="1"/>
              <a:t>transpiles</a:t>
            </a:r>
            <a:r>
              <a:rPr lang="en-US" dirty="0"/>
              <a:t> basic to </a:t>
            </a:r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en-US" dirty="0" err="1"/>
              <a:t>jquery</a:t>
            </a:r>
            <a:r>
              <a:rPr lang="en-US" dirty="0"/>
              <a:t> based</a:t>
            </a:r>
          </a:p>
          <a:p>
            <a:r>
              <a:rPr lang="en-US" dirty="0"/>
              <a:t>Similar to other frameworks but uses a 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85AF39-1118-42A6-8894-3F82E66F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 – Open up app studio – 5 minutes</a:t>
            </a:r>
          </a:p>
        </p:txBody>
      </p:sp>
    </p:spTree>
    <p:extLst>
      <p:ext uri="{BB962C8B-B14F-4D97-AF65-F5344CB8AC3E}">
        <p14:creationId xmlns:p14="http://schemas.microsoft.com/office/powerpoint/2010/main" val="27673882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4B3A8-BD26-4AD1-AAB5-C5DDA6888D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Responsive</a:t>
            </a:r>
          </a:p>
          <a:p>
            <a:r>
              <a:rPr lang="en-US" dirty="0"/>
              <a:t>Drop two input boxes (do not change names)</a:t>
            </a:r>
          </a:p>
          <a:p>
            <a:r>
              <a:rPr lang="en-US" dirty="0"/>
              <a:t>Drop Button</a:t>
            </a:r>
          </a:p>
          <a:p>
            <a:r>
              <a:rPr lang="en-US" dirty="0"/>
              <a:t>Add code to call rest service</a:t>
            </a:r>
          </a:p>
          <a:p>
            <a:r>
              <a:rPr lang="en-US" dirty="0"/>
              <a:t>Launch in Browser</a:t>
            </a:r>
          </a:p>
          <a:p>
            <a:r>
              <a:rPr lang="en-US" dirty="0"/>
              <a:t>Open Debugger</a:t>
            </a:r>
          </a:p>
          <a:p>
            <a:r>
              <a:rPr lang="en-US" dirty="0"/>
              <a:t>Try sending something</a:t>
            </a:r>
          </a:p>
          <a:p>
            <a:r>
              <a:rPr lang="en-US" dirty="0"/>
              <a:t>Assistance on debugging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7F477-7761-4230-A2E0-A193154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 – Build </a:t>
            </a:r>
            <a:r>
              <a:rPr lang="en-US" dirty="0" err="1"/>
              <a:t>helloworld</a:t>
            </a:r>
            <a:r>
              <a:rPr lang="en-US" dirty="0"/>
              <a:t> app – 10 minutes	</a:t>
            </a:r>
          </a:p>
        </p:txBody>
      </p:sp>
    </p:spTree>
    <p:extLst>
      <p:ext uri="{BB962C8B-B14F-4D97-AF65-F5344CB8AC3E}">
        <p14:creationId xmlns:p14="http://schemas.microsoft.com/office/powerpoint/2010/main" val="5759342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D229A-750A-48EC-B682-28C183739B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Assistance on errors</a:t>
            </a:r>
          </a:p>
          <a:p>
            <a:r>
              <a:rPr lang="en-US" dirty="0"/>
              <a:t>Redeploying – launches new tab – just close and refresh original (demo version)</a:t>
            </a:r>
          </a:p>
          <a:p>
            <a:r>
              <a:rPr lang="en-US" dirty="0"/>
              <a:t>After this is working show console output</a:t>
            </a:r>
          </a:p>
          <a:p>
            <a:r>
              <a:rPr lang="en-US" dirty="0"/>
              <a:t>Discuss and fix error Access-Control-Allow-Origin</a:t>
            </a:r>
          </a:p>
          <a:p>
            <a:r>
              <a:rPr lang="en-US" dirty="0"/>
              <a:t>Fix in code</a:t>
            </a:r>
          </a:p>
          <a:p>
            <a:r>
              <a:rPr lang="en-US" dirty="0"/>
              <a:t>Call again</a:t>
            </a:r>
          </a:p>
          <a:p>
            <a:r>
              <a:rPr lang="en-US" dirty="0"/>
              <a:t>CALL WSETHEADER("Access-Control-Allow-Origin","*")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3A7C2-727A-44D4-8BE5-EE04367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2010-part 2 - debugging</a:t>
            </a:r>
          </a:p>
        </p:txBody>
      </p:sp>
    </p:spTree>
    <p:extLst>
      <p:ext uri="{BB962C8B-B14F-4D97-AF65-F5344CB8AC3E}">
        <p14:creationId xmlns:p14="http://schemas.microsoft.com/office/powerpoint/2010/main" val="27334419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68C13-97FA-4B51-840E-123669551A8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Add payload to </a:t>
            </a:r>
            <a:r>
              <a:rPr lang="en-US" dirty="0" err="1"/>
              <a:t>appstudio</a:t>
            </a:r>
            <a:endParaRPr lang="en-US" dirty="0"/>
          </a:p>
          <a:p>
            <a:pPr lvl="1"/>
            <a:r>
              <a:rPr lang="en-US" dirty="0"/>
              <a:t>Dim payload={}</a:t>
            </a:r>
          </a:p>
          <a:p>
            <a:pPr lvl="1"/>
            <a:r>
              <a:rPr lang="en-US" dirty="0"/>
              <a:t>   payload.name=</a:t>
            </a:r>
            <a:r>
              <a:rPr lang="en-US" dirty="0" err="1"/>
              <a:t>Input.value</a:t>
            </a:r>
            <a:endParaRPr lang="en-US" dirty="0"/>
          </a:p>
          <a:p>
            <a:pPr lvl="1"/>
            <a:r>
              <a:rPr lang="en-US" dirty="0"/>
              <a:t>   Ajax("http://localhost:20002/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helloworld</a:t>
            </a:r>
            <a:r>
              <a:rPr lang="en-US" dirty="0"/>
              <a:t>","POST", </a:t>
            </a:r>
            <a:r>
              <a:rPr lang="en-US" dirty="0" err="1"/>
              <a:t>JSON.stringify</a:t>
            </a:r>
            <a:r>
              <a:rPr lang="en-US" dirty="0"/>
              <a:t>(payload) ,</a:t>
            </a:r>
            <a:r>
              <a:rPr lang="en-US" dirty="0" err="1"/>
              <a:t>ajaxresponse</a:t>
            </a:r>
            <a:r>
              <a:rPr lang="en-US" dirty="0"/>
              <a:t>)</a:t>
            </a:r>
          </a:p>
          <a:p>
            <a:r>
              <a:rPr lang="en-US" dirty="0"/>
              <a:t>Run and show CORS issue – Did not generate </a:t>
            </a:r>
            <a:r>
              <a:rPr lang="en-US" dirty="0" err="1"/>
              <a:t>Cors</a:t>
            </a:r>
            <a:r>
              <a:rPr lang="en-US" dirty="0"/>
              <a:t> error??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8EECF-20DD-415D-9D37-91CAAA70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– </a:t>
            </a:r>
            <a:r>
              <a:rPr lang="en-US" dirty="0" err="1"/>
              <a:t>Helloworld</a:t>
            </a:r>
            <a:r>
              <a:rPr lang="en-US" dirty="0"/>
              <a:t> – json payload</a:t>
            </a:r>
          </a:p>
        </p:txBody>
      </p:sp>
    </p:spTree>
    <p:extLst>
      <p:ext uri="{BB962C8B-B14F-4D97-AF65-F5344CB8AC3E}">
        <p14:creationId xmlns:p14="http://schemas.microsoft.com/office/powerpoint/2010/main" val="344695619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23042-B0D8-4173-9D28-282959F84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Adjust call to set content type to json</a:t>
            </a:r>
          </a:p>
          <a:p>
            <a:r>
              <a:rPr lang="en-US" dirty="0"/>
              <a:t>Show </a:t>
            </a:r>
            <a:r>
              <a:rPr lang="en-US" dirty="0" err="1"/>
              <a:t>cors</a:t>
            </a:r>
            <a:r>
              <a:rPr lang="en-US" dirty="0"/>
              <a:t> issue</a:t>
            </a:r>
          </a:p>
          <a:p>
            <a:r>
              <a:rPr lang="en-US" dirty="0"/>
              <a:t>Fix </a:t>
            </a:r>
            <a:r>
              <a:rPr lang="en-US" dirty="0" err="1"/>
              <a:t>helloworld</a:t>
            </a:r>
            <a:r>
              <a:rPr lang="en-US" dirty="0"/>
              <a:t> to handle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Show how response json is different</a:t>
            </a:r>
          </a:p>
          <a:p>
            <a:r>
              <a:rPr lang="en-US" dirty="0"/>
              <a:t>Adjust </a:t>
            </a:r>
            <a:r>
              <a:rPr lang="en-US" dirty="0" err="1"/>
              <a:t>helloworld</a:t>
            </a:r>
            <a:r>
              <a:rPr lang="en-US" dirty="0"/>
              <a:t> program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CCA5D-97E6-40D7-91AA-994C1C9A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2030 – </a:t>
            </a:r>
            <a:r>
              <a:rPr lang="en-US" dirty="0" err="1"/>
              <a:t>Helloworld</a:t>
            </a:r>
            <a:r>
              <a:rPr lang="en-US" dirty="0"/>
              <a:t> – json – 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28503563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3BF53-B24A-48BA-8AC4-ADC5C979E6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Panel</a:t>
            </a:r>
          </a:p>
          <a:p>
            <a:r>
              <a:rPr lang="en-US" dirty="0"/>
              <a:t>Drag controls into panel</a:t>
            </a:r>
          </a:p>
          <a:p>
            <a:r>
              <a:rPr lang="en-US" dirty="0"/>
              <a:t>Change title of panel – HelloWorld</a:t>
            </a:r>
          </a:p>
          <a:p>
            <a:r>
              <a:rPr lang="en-US" dirty="0"/>
              <a:t>Change Footer – </a:t>
            </a:r>
            <a:r>
              <a:rPr lang="en-US" dirty="0" err="1"/>
              <a:t>Zumapalooza</a:t>
            </a:r>
            <a:r>
              <a:rPr lang="en-US" dirty="0"/>
              <a:t> 2018</a:t>
            </a:r>
          </a:p>
          <a:p>
            <a:r>
              <a:rPr lang="en-US" dirty="0"/>
              <a:t>Width 300</a:t>
            </a:r>
          </a:p>
          <a:p>
            <a:r>
              <a:rPr lang="en-US" dirty="0"/>
              <a:t>Margin left/right - auto</a:t>
            </a:r>
          </a:p>
          <a:p>
            <a:r>
              <a:rPr lang="en-US" dirty="0"/>
              <a:t>Change Button – Send</a:t>
            </a:r>
          </a:p>
          <a:p>
            <a:r>
              <a:rPr lang="en-US" dirty="0"/>
              <a:t>Change Button big</a:t>
            </a:r>
          </a:p>
          <a:p>
            <a:r>
              <a:rPr lang="en-US" dirty="0"/>
              <a:t>Run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3BA4A-9D69-48B5-9BD2-49FE7EEB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2040 – </a:t>
            </a:r>
            <a:r>
              <a:rPr lang="en-US" dirty="0" err="1"/>
              <a:t>Helloworld</a:t>
            </a:r>
            <a:r>
              <a:rPr lang="en-US" dirty="0"/>
              <a:t> – Add Panel – 5 minutes</a:t>
            </a:r>
          </a:p>
        </p:txBody>
      </p:sp>
    </p:spTree>
    <p:extLst>
      <p:ext uri="{BB962C8B-B14F-4D97-AF65-F5344CB8AC3E}">
        <p14:creationId xmlns:p14="http://schemas.microsoft.com/office/powerpoint/2010/main" val="23548201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300DE4-4116-47AC-98D6-04D707A8380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Drop header</a:t>
            </a:r>
          </a:p>
          <a:p>
            <a:r>
              <a:rPr lang="en-US" dirty="0"/>
              <a:t>Move up</a:t>
            </a:r>
          </a:p>
          <a:p>
            <a:r>
              <a:rPr lang="en-US" dirty="0"/>
              <a:t>Background color-black</a:t>
            </a:r>
          </a:p>
          <a:p>
            <a:r>
              <a:rPr lang="en-US" dirty="0"/>
              <a:t>Font color –white</a:t>
            </a:r>
          </a:p>
          <a:p>
            <a:r>
              <a:rPr lang="en-US" dirty="0"/>
              <a:t>Add </a:t>
            </a:r>
            <a:r>
              <a:rPr lang="en-US" dirty="0" err="1"/>
              <a:t>Zumapooza</a:t>
            </a:r>
            <a:r>
              <a:rPr lang="en-US" dirty="0"/>
              <a:t> 2018</a:t>
            </a:r>
          </a:p>
          <a:p>
            <a:r>
              <a:rPr lang="en-US" dirty="0"/>
              <a:t>Width auto</a:t>
            </a:r>
          </a:p>
          <a:p>
            <a:r>
              <a:rPr lang="en-US" dirty="0"/>
              <a:t>Panel margin 5px</a:t>
            </a:r>
          </a:p>
          <a:p>
            <a:r>
              <a:rPr lang="en-US" dirty="0"/>
              <a:t>Show in chrome device toolbar – </a:t>
            </a:r>
            <a:r>
              <a:rPr lang="en-US" dirty="0" err="1"/>
              <a:t>Iphone</a:t>
            </a:r>
            <a:r>
              <a:rPr lang="en-US" dirty="0"/>
              <a:t> 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64FBE-98FF-4592-BDEF-7E7C207F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2050 – Add header</a:t>
            </a:r>
          </a:p>
        </p:txBody>
      </p:sp>
    </p:spTree>
    <p:extLst>
      <p:ext uri="{BB962C8B-B14F-4D97-AF65-F5344CB8AC3E}">
        <p14:creationId xmlns:p14="http://schemas.microsoft.com/office/powerpoint/2010/main" val="32690314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2EBA5-BB95-4322-B650-ED9F973311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form2</a:t>
            </a:r>
          </a:p>
          <a:p>
            <a:r>
              <a:rPr lang="en-US" dirty="0"/>
              <a:t>Adjust colors</a:t>
            </a:r>
          </a:p>
          <a:p>
            <a:r>
              <a:rPr lang="en-US" dirty="0"/>
              <a:t>Content </a:t>
            </a:r>
            <a:r>
              <a:rPr lang="en-US" dirty="0" err="1"/>
              <a:t>Zumapalooza</a:t>
            </a:r>
            <a:r>
              <a:rPr lang="en-US" dirty="0"/>
              <a:t> about</a:t>
            </a:r>
          </a:p>
          <a:p>
            <a:r>
              <a:rPr lang="en-US" dirty="0"/>
              <a:t>Add back button</a:t>
            </a:r>
          </a:p>
          <a:p>
            <a:r>
              <a:rPr lang="en-US" dirty="0"/>
              <a:t>Margin 2px, info, back, align: left</a:t>
            </a:r>
          </a:p>
          <a:p>
            <a:r>
              <a:rPr lang="en-US" dirty="0"/>
              <a:t>Add code </a:t>
            </a:r>
            <a:r>
              <a:rPr lang="en-US" dirty="0" err="1"/>
              <a:t>changeform</a:t>
            </a:r>
            <a:r>
              <a:rPr lang="en-US" dirty="0"/>
              <a:t>(form1)</a:t>
            </a:r>
          </a:p>
          <a:p>
            <a:r>
              <a:rPr lang="en-US" dirty="0"/>
              <a:t>Add button to main form</a:t>
            </a:r>
          </a:p>
          <a:p>
            <a:r>
              <a:rPr lang="en-US" dirty="0"/>
              <a:t>Change form(form2)</a:t>
            </a:r>
          </a:p>
          <a:p>
            <a:r>
              <a:rPr lang="en-US" dirty="0"/>
              <a:t>Add Panel, remove footer, info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37FA9-D26A-4028-BC85-6CFE9983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2060 – Add second form</a:t>
            </a:r>
          </a:p>
        </p:txBody>
      </p:sp>
    </p:spTree>
    <p:extLst>
      <p:ext uri="{BB962C8B-B14F-4D97-AF65-F5344CB8AC3E}">
        <p14:creationId xmlns:p14="http://schemas.microsoft.com/office/powerpoint/2010/main" val="20331962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BDEA2-B0EA-4EA1-99A4-FCFA802CFD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bp NW.ORDERS.RTNE</a:t>
            </a:r>
          </a:p>
          <a:p>
            <a:r>
              <a:rPr lang="en-US" dirty="0"/>
              <a:t>Review code.  Talk to the general template of a rest service</a:t>
            </a:r>
          </a:p>
          <a:p>
            <a:r>
              <a:rPr lang="en-US" dirty="0"/>
              <a:t>Postman – Do a post against service – Show errors, POST, NO RECORD</a:t>
            </a:r>
          </a:p>
          <a:p>
            <a:r>
              <a:rPr lang="en-US" sz="1600" dirty="0"/>
              <a:t>CALL WOBJ(ORDER.OBJ,"FROMSTRING","","{}","",RERR)</a:t>
            </a:r>
          </a:p>
          <a:p>
            <a:r>
              <a:rPr lang="en-US" sz="1600" dirty="0"/>
              <a:t>CALL WOBJ(ORDER.OBJ,"SET"              ,"</a:t>
            </a:r>
            <a:r>
              <a:rPr lang="en-US" sz="1600" dirty="0" err="1"/>
              <a:t>orderid</a:t>
            </a:r>
            <a:r>
              <a:rPr lang="en-US" sz="1600" dirty="0"/>
              <a:t>"                 ,ID                        ,"",RERR)</a:t>
            </a:r>
          </a:p>
          <a:p>
            <a:r>
              <a:rPr lang="en-US" sz="1600" dirty="0"/>
              <a:t>CALL WOBJ(ORDER.OBJ,"TOSTRING","",ORDER.JSON,"",RERR)</a:t>
            </a:r>
          </a:p>
          <a:p>
            <a:r>
              <a:rPr lang="en-US" sz="1600" dirty="0"/>
              <a:t>CALL WOBJ(</a:t>
            </a:r>
            <a:r>
              <a:rPr lang="en-US" sz="1600" dirty="0" err="1"/>
              <a:t>RESPONSE.OBJ,"SET.OBJECT","records</a:t>
            </a:r>
            <a:r>
              <a:rPr lang="en-US" sz="1600" dirty="0"/>
              <a:t>[-1]",ORDER.JSON,"",RERR)</a:t>
            </a:r>
          </a:p>
          <a:p>
            <a:r>
              <a:rPr lang="en-US" dirty="0"/>
              <a:t>Pull a record 10250</a:t>
            </a:r>
          </a:p>
          <a:p>
            <a:r>
              <a:rPr lang="en-US" dirty="0"/>
              <a:t>Discuss json and </a:t>
            </a:r>
            <a:r>
              <a:rPr lang="en-US" dirty="0" err="1"/>
              <a:t>wobj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56BC8-F732-4AA3-B454-3EF182AF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3000 – Introduce Crud Services – 10 minutes</a:t>
            </a:r>
          </a:p>
        </p:txBody>
      </p:sp>
    </p:spTree>
    <p:extLst>
      <p:ext uri="{BB962C8B-B14F-4D97-AF65-F5344CB8AC3E}">
        <p14:creationId xmlns:p14="http://schemas.microsoft.com/office/powerpoint/2010/main" val="385262806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FBAF5-F6F3-4275-A227-633846DB16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 3010.pick</a:t>
            </a:r>
          </a:p>
          <a:p>
            <a:r>
              <a:rPr lang="en-US" dirty="0"/>
              <a:t>Copy and paste lines needed</a:t>
            </a:r>
          </a:p>
          <a:p>
            <a:r>
              <a:rPr lang="en-US" dirty="0"/>
              <a:t>Recompile</a:t>
            </a:r>
          </a:p>
          <a:p>
            <a:r>
              <a:rPr lang="en-US" dirty="0"/>
              <a:t>Pull from postman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41990-D1C7-4897-BE0A-09C64C8D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3010 – Add the rest of the lines – cut and paste 5 minutes	</a:t>
            </a:r>
          </a:p>
        </p:txBody>
      </p:sp>
    </p:spTree>
    <p:extLst>
      <p:ext uri="{BB962C8B-B14F-4D97-AF65-F5344CB8AC3E}">
        <p14:creationId xmlns:p14="http://schemas.microsoft.com/office/powerpoint/2010/main" val="5839113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1A90-324C-490D-9B6E-B52DFA6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Open Second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454B-21D0-4E93-BA51-7CB6D281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up second </a:t>
            </a:r>
            <a:r>
              <a:rPr lang="en-US" dirty="0" err="1"/>
              <a:t>accuterm</a:t>
            </a:r>
            <a:r>
              <a:rPr lang="en-US" dirty="0"/>
              <a:t> in same window (tab)</a:t>
            </a:r>
          </a:p>
          <a:p>
            <a:r>
              <a:rPr lang="en-US" dirty="0"/>
              <a:t>Log in as </a:t>
            </a:r>
            <a:r>
              <a:rPr lang="en-US" dirty="0" err="1"/>
              <a:t>jbaseadm</a:t>
            </a:r>
            <a:endParaRPr lang="en-US" dirty="0"/>
          </a:p>
          <a:p>
            <a:r>
              <a:rPr lang="en-US" dirty="0" err="1"/>
              <a:t>Logto</a:t>
            </a:r>
            <a:r>
              <a:rPr lang="en-US" dirty="0"/>
              <a:t> Z2018</a:t>
            </a:r>
          </a:p>
          <a:p>
            <a:r>
              <a:rPr lang="en-US" dirty="0"/>
              <a:t>Launch WED BP HELLOWORLD.RTNE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614EB-DA86-4368-85E7-7AAB5E88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06" y="2365869"/>
            <a:ext cx="4430206" cy="21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A4DFDF-C942-4B8B-B1CF-EF49EB2C4F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following lines</a:t>
            </a:r>
          </a:p>
          <a:p>
            <a:r>
              <a:rPr lang="en-US" sz="1700" dirty="0"/>
              <a:t>NUMBER.ITEMS=DCOUNT(RECORD&lt;10&gt;,@VM)</a:t>
            </a:r>
          </a:p>
          <a:p>
            <a:r>
              <a:rPr lang="en-US" sz="1700" dirty="0"/>
              <a:t>CALL WOBJ(ORDER.OBJ,"SET.ARRAY"           ,"items"                   ,"[]"                           ,"",RERR)</a:t>
            </a:r>
          </a:p>
          <a:p>
            <a:r>
              <a:rPr lang="en-US" sz="1700" dirty="0"/>
              <a:t>FOR V=1 TO NUMBER.ITEMS</a:t>
            </a:r>
          </a:p>
          <a:p>
            <a:r>
              <a:rPr lang="en-US" sz="1700" dirty="0"/>
              <a:t>    CALL WOBJ(ITEMS.OBJ,"FROMSTRING"      ,""                        ,"{}"                         ,"",RERR)</a:t>
            </a:r>
          </a:p>
          <a:p>
            <a:r>
              <a:rPr lang="en-US" sz="1700" dirty="0"/>
              <a:t>    CALL WOBJ(ITEMS.OBJ,"SET"             ,"productid"        ,RECORD&lt;10,V&gt;                              ,"",RERR)</a:t>
            </a:r>
          </a:p>
          <a:p>
            <a:r>
              <a:rPr lang="en-US" sz="1700" dirty="0"/>
              <a:t>    CALL WOBJ(ITEMS.OBJ,"TOSTRING"        ,""                        ,ITEMS.JSON                   ,"",RERR)</a:t>
            </a:r>
          </a:p>
          <a:p>
            <a:r>
              <a:rPr lang="en-US" sz="1700" dirty="0"/>
              <a:t>    CALL WOBJ(ORDER.OBJ,"SET.OBJECT"      ,"items[-1]"               ,ITEMS.JSON                   ,"",RERR)</a:t>
            </a:r>
          </a:p>
          <a:p>
            <a:r>
              <a:rPr lang="en-US" sz="1700" dirty="0"/>
              <a:t>NEXT 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A30CA-30FB-4509-83C5-F55D46F2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3020 – Add inventory items</a:t>
            </a:r>
          </a:p>
        </p:txBody>
      </p:sp>
    </p:spTree>
    <p:extLst>
      <p:ext uri="{BB962C8B-B14F-4D97-AF65-F5344CB8AC3E}">
        <p14:creationId xmlns:p14="http://schemas.microsoft.com/office/powerpoint/2010/main" val="24129516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E6AA33-2227-4C9D-968D-FB8053F5F6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4286" y="1248229"/>
            <a:ext cx="10869065" cy="5036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sample 3030.pick</a:t>
            </a:r>
          </a:p>
          <a:p>
            <a:r>
              <a:rPr lang="en-US" dirty="0"/>
              <a:t>Cut paste lines in OR just use program as is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Show</a:t>
            </a:r>
          </a:p>
          <a:p>
            <a:r>
              <a:rPr lang="en-US" dirty="0"/>
              <a:t>Mention other set options for numbers</a:t>
            </a:r>
          </a:p>
          <a:p>
            <a:r>
              <a:rPr lang="en-US" dirty="0"/>
              <a:t>Discuss again that we are convert pick multi-value to objects</a:t>
            </a:r>
          </a:p>
          <a:p>
            <a:r>
              <a:rPr lang="en-US" dirty="0"/>
              <a:t>You can do this outside pick but doing it inside pick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Access to all pick conversion functions</a:t>
            </a:r>
          </a:p>
          <a:p>
            <a:pPr lvl="1"/>
            <a:r>
              <a:rPr lang="en-US" dirty="0"/>
              <a:t>Access to business logic</a:t>
            </a:r>
          </a:p>
          <a:p>
            <a:pPr lvl="1"/>
            <a:r>
              <a:rPr lang="en-US" dirty="0"/>
              <a:t>Re-usable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6B64A-E551-4050-A691-4779F09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3030 – Add rest of inventory items – 5 minutes</a:t>
            </a:r>
          </a:p>
        </p:txBody>
      </p:sp>
    </p:spTree>
    <p:extLst>
      <p:ext uri="{BB962C8B-B14F-4D97-AF65-F5344CB8AC3E}">
        <p14:creationId xmlns:p14="http://schemas.microsoft.com/office/powerpoint/2010/main" val="13075023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13D82-14B1-4F45-96D2-9DDEB99299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6058" y="1117601"/>
            <a:ext cx="11235714" cy="53049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sz="1600" dirty="0"/>
              <a:t> CASE REQUEST.METHOD="GET" AND ID = ""</a:t>
            </a:r>
          </a:p>
          <a:p>
            <a:pPr lvl="1"/>
            <a:r>
              <a:rPr lang="en-US" sz="1600" dirty="0"/>
              <a:t>       * Get all ids. </a:t>
            </a:r>
          </a:p>
          <a:p>
            <a:pPr lvl="1"/>
            <a:r>
              <a:rPr lang="en-US" sz="1600" dirty="0"/>
              <a:t>      GOSUB </a:t>
            </a:r>
            <a:r>
              <a:rPr lang="en-US" sz="1600" dirty="0" err="1"/>
              <a:t>get.all.records</a:t>
            </a:r>
            <a:endParaRPr lang="en-US" sz="1600" dirty="0"/>
          </a:p>
          <a:p>
            <a:r>
              <a:rPr lang="en-US" sz="2000" dirty="0"/>
              <a:t>Add at bottom</a:t>
            </a:r>
          </a:p>
          <a:p>
            <a:pPr lvl="1"/>
            <a:r>
              <a:rPr lang="en-US" sz="1600" dirty="0"/>
              <a:t>*******************************</a:t>
            </a:r>
          </a:p>
          <a:p>
            <a:pPr lvl="1"/>
            <a:r>
              <a:rPr lang="en-US" sz="1600" dirty="0" err="1"/>
              <a:t>get.all.records</a:t>
            </a:r>
            <a:r>
              <a:rPr lang="en-US" sz="1600" dirty="0"/>
              <a:t>: *</a:t>
            </a:r>
          </a:p>
          <a:p>
            <a:pPr lvl="1"/>
            <a:r>
              <a:rPr lang="en-US" sz="1600" dirty="0"/>
              <a:t>*******************************</a:t>
            </a:r>
          </a:p>
          <a:p>
            <a:pPr lvl="1"/>
            <a:r>
              <a:rPr lang="en-US" sz="1600" dirty="0"/>
              <a:t>* Do our select, get our list of IDS and for each record call the </a:t>
            </a:r>
            <a:r>
              <a:rPr lang="en-US" sz="1600" dirty="0" err="1"/>
              <a:t>get.all.todo</a:t>
            </a:r>
            <a:endParaRPr lang="en-US" sz="1600" dirty="0"/>
          </a:p>
          <a:p>
            <a:pPr lvl="1"/>
            <a:r>
              <a:rPr lang="en-US" sz="1600" dirty="0"/>
              <a:t>EXECUTE "SSELECT NW.ORDERS BY-DSND ORDERDATE"</a:t>
            </a:r>
          </a:p>
          <a:p>
            <a:pPr lvl="1"/>
            <a:r>
              <a:rPr lang="en-US" sz="1600" dirty="0"/>
              <a:t>LIMIT=50</a:t>
            </a:r>
          </a:p>
          <a:p>
            <a:pPr lvl="1"/>
            <a:r>
              <a:rPr lang="en-US" sz="1600" dirty="0"/>
              <a:t>LIMIT.CNTR=0</a:t>
            </a:r>
          </a:p>
          <a:p>
            <a:pPr lvl="1"/>
            <a:r>
              <a:rPr lang="en-US" sz="1600" dirty="0"/>
              <a:t>LOOP</a:t>
            </a:r>
          </a:p>
          <a:p>
            <a:pPr lvl="1"/>
            <a:r>
              <a:rPr lang="en-US" sz="1600" dirty="0"/>
              <a:t>   READNEXT ID ELSE EXIT</a:t>
            </a:r>
          </a:p>
          <a:p>
            <a:pPr lvl="1"/>
            <a:r>
              <a:rPr lang="en-US" sz="1600" dirty="0"/>
              <a:t>    LIMIT.CNTR+=1</a:t>
            </a:r>
          </a:p>
          <a:p>
            <a:pPr lvl="1"/>
            <a:r>
              <a:rPr lang="en-US" sz="1600" dirty="0"/>
              <a:t>    IF LIMIT.CNTR &gt; LIMIT THEN</a:t>
            </a:r>
          </a:p>
          <a:p>
            <a:pPr lvl="1"/>
            <a:r>
              <a:rPr lang="en-US" sz="1600" dirty="0"/>
              <a:t>        CLEARSELECT</a:t>
            </a:r>
          </a:p>
          <a:p>
            <a:pPr lvl="1"/>
            <a:r>
              <a:rPr lang="en-US" sz="1600" dirty="0"/>
              <a:t>        RETURN</a:t>
            </a:r>
          </a:p>
          <a:p>
            <a:pPr lvl="1"/>
            <a:r>
              <a:rPr lang="en-US" sz="1600" dirty="0"/>
              <a:t>    END</a:t>
            </a:r>
          </a:p>
          <a:p>
            <a:pPr lvl="1"/>
            <a:r>
              <a:rPr lang="en-US" sz="1600" dirty="0"/>
              <a:t>   GOSUB </a:t>
            </a:r>
            <a:r>
              <a:rPr lang="en-US" sz="1600" dirty="0" err="1"/>
              <a:t>get.one.record</a:t>
            </a:r>
            <a:endParaRPr lang="en-US" sz="1600" dirty="0"/>
          </a:p>
          <a:p>
            <a:pPr lvl="1"/>
            <a:r>
              <a:rPr lang="en-US" sz="1600" dirty="0"/>
              <a:t>*   DEBUG</a:t>
            </a:r>
          </a:p>
          <a:p>
            <a:pPr lvl="1"/>
            <a:r>
              <a:rPr lang="en-US" sz="1600" dirty="0"/>
              <a:t>REPEAT</a:t>
            </a:r>
          </a:p>
          <a:p>
            <a:pPr lvl="1"/>
            <a:r>
              <a:rPr lang="en-US" sz="1600" dirty="0"/>
              <a:t>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939C3C-1B3E-45FA-8F4A-35CEA730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3040 – Add Get all – 15 minutes</a:t>
            </a:r>
          </a:p>
        </p:txBody>
      </p:sp>
    </p:spTree>
    <p:extLst>
      <p:ext uri="{BB962C8B-B14F-4D97-AF65-F5344CB8AC3E}">
        <p14:creationId xmlns:p14="http://schemas.microsoft.com/office/powerpoint/2010/main" val="33612154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065EF-8B8F-4715-A1B1-9D986CF240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Add delete code</a:t>
            </a:r>
          </a:p>
          <a:p>
            <a:r>
              <a:rPr lang="en-US" dirty="0"/>
              <a:t>Show postman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7A6CAA-9CAB-4380-AB2D-E788FD78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3100 – Add Delete Function	</a:t>
            </a:r>
          </a:p>
        </p:txBody>
      </p:sp>
    </p:spTree>
    <p:extLst>
      <p:ext uri="{BB962C8B-B14F-4D97-AF65-F5344CB8AC3E}">
        <p14:creationId xmlns:p14="http://schemas.microsoft.com/office/powerpoint/2010/main" val="38258185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3A022-FFFD-4490-AF1B-F1B6941E432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 sample and cut and paste.  We don’t have time to do all the coding.</a:t>
            </a:r>
          </a:p>
          <a:p>
            <a:r>
              <a:rPr lang="en-US" dirty="0"/>
              <a:t>Open postman, read in record 10250</a:t>
            </a:r>
          </a:p>
          <a:p>
            <a:r>
              <a:rPr lang="en-US" dirty="0"/>
              <a:t>Copy html</a:t>
            </a:r>
          </a:p>
          <a:p>
            <a:r>
              <a:rPr lang="en-US" dirty="0"/>
              <a:t>Create post update using same record and change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EFEF1C-6539-48F4-A51D-D3F4CA49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3200 – Create Update function</a:t>
            </a:r>
          </a:p>
        </p:txBody>
      </p:sp>
    </p:spTree>
    <p:extLst>
      <p:ext uri="{BB962C8B-B14F-4D97-AF65-F5344CB8AC3E}">
        <p14:creationId xmlns:p14="http://schemas.microsoft.com/office/powerpoint/2010/main" val="1446160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6C4E-6A2B-4869-9592-869379D5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1050 -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2AFE-A9D1-455C-85AD-89A5294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BC to compile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program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D04D8-C650-4126-B9DA-DE1900DE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71" y="1188419"/>
            <a:ext cx="4868729" cy="20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44C9-4294-4F1C-96BA-6EF6D97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1060 – Run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CF1A-76F1-4FD6-A70A-AE13B0A6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</a:t>
            </a:r>
            <a:r>
              <a:rPr lang="en-US" dirty="0" err="1"/>
              <a:t>accuterm</a:t>
            </a:r>
            <a:r>
              <a:rPr lang="en-US" dirty="0"/>
              <a:t> session</a:t>
            </a:r>
          </a:p>
          <a:p>
            <a:r>
              <a:rPr lang="en-US" dirty="0"/>
              <a:t>HELLOWORLD.RTNE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47676-C811-4B43-821B-385FB1D2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24" y="2696969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401-D9F7-4B40-B946-42D25671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1070 – Add </a:t>
            </a:r>
            <a:r>
              <a:rPr lang="en-US" dirty="0" err="1"/>
              <a:t>wdb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84CE-2D92-413C-89F3-9A8536AB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 – OPEN WDB.RESOURCES API*HELLOWORLD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7 also has a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05F87-355B-43D5-BC18-F5398B67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79" y="2369634"/>
            <a:ext cx="2733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909-ADF3-4DFC-A1C3-F98E03F7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1080 – Launch </a:t>
            </a:r>
            <a:r>
              <a:rPr lang="en-US" dirty="0" err="1"/>
              <a:t>jagent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EED3-4DFA-4C9E-AFCC-9D77DB82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third </a:t>
            </a:r>
            <a:r>
              <a:rPr lang="en-US" dirty="0" err="1"/>
              <a:t>jbase</a:t>
            </a:r>
            <a:r>
              <a:rPr lang="en-US" dirty="0"/>
              <a:t> session</a:t>
            </a:r>
          </a:p>
          <a:p>
            <a:r>
              <a:rPr lang="en-US" dirty="0"/>
              <a:t>LOGTO Z2018</a:t>
            </a:r>
          </a:p>
          <a:p>
            <a:r>
              <a:rPr lang="en-US" dirty="0" err="1"/>
              <a:t>Jbase_agent</a:t>
            </a:r>
            <a:r>
              <a:rPr lang="en-US" dirty="0"/>
              <a:t> –config=.\</a:t>
            </a:r>
            <a:r>
              <a:rPr lang="en-US" dirty="0" err="1"/>
              <a:t>jagent_config</a:t>
            </a:r>
            <a:endParaRPr lang="en-US" dirty="0"/>
          </a:p>
          <a:p>
            <a:r>
              <a:rPr lang="en-US" dirty="0"/>
              <a:t>Or ctrl-f2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6825-67F2-46D2-AB66-B9E3473C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1090 – Launch in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867-7DDB-4D00-98F5-E198E817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http://localhost:20002/api/helloworld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27D59-BC3B-47C9-8572-938B1DCE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4" y="2997355"/>
            <a:ext cx="8324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D69-A636-4EBA-9C7D-364B52A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1100 – Add name to </a:t>
            </a:r>
            <a:r>
              <a:rPr lang="en-US" dirty="0" err="1"/>
              <a:t>url</a:t>
            </a:r>
            <a:r>
              <a:rPr lang="en-US" dirty="0"/>
              <a:t>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8A3-5B4C-4A74-93D2-C73B1258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http://localhost:20002/api/helloworld?name=Patrick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16733-BFE5-4983-823B-2E17F067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82" y="2726938"/>
            <a:ext cx="9420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6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1233</Words>
  <Application>Microsoft Office PowerPoint</Application>
  <PresentationFormat>Widescreen</PresentationFormat>
  <Paragraphs>230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1.1 - Wed</vt:lpstr>
      <vt:lpstr>1.2 Open Second Session</vt:lpstr>
      <vt:lpstr>1050 - Compile</vt:lpstr>
      <vt:lpstr>1060 – Run program </vt:lpstr>
      <vt:lpstr>1070 – Add wdb resource</vt:lpstr>
      <vt:lpstr>1080 – Launch jagent </vt:lpstr>
      <vt:lpstr>1090 – Launch in chrome</vt:lpstr>
      <vt:lpstr>1100 – Add name to url bar</vt:lpstr>
      <vt:lpstr>1110 – Add to helloworld</vt:lpstr>
      <vt:lpstr>1120 – run in wdebug </vt:lpstr>
      <vt:lpstr>1130 – change to wresttest</vt:lpstr>
      <vt:lpstr>1140 - postman</vt:lpstr>
      <vt:lpstr>1150 Introduction to Objects – 5 minutes</vt:lpstr>
      <vt:lpstr>1160 – Add WOBJ to helloworld.rtne 5 Minutes</vt:lpstr>
      <vt:lpstr>1170 – Show sending name as body entry</vt:lpstr>
      <vt:lpstr>1171 – Python example</vt:lpstr>
      <vt:lpstr>1172 - .net example</vt:lpstr>
      <vt:lpstr>1173</vt:lpstr>
      <vt:lpstr>2000 – Open up app studio – 5 minutes</vt:lpstr>
      <vt:lpstr>2010 – Build helloworld app – 10 minutes </vt:lpstr>
      <vt:lpstr>2010-part 2 - debugging</vt:lpstr>
      <vt:lpstr>2020 – Helloworld – json payload</vt:lpstr>
      <vt:lpstr>2030 – Helloworld – json – application/json</vt:lpstr>
      <vt:lpstr>2040 – Helloworld – Add Panel – 5 minutes</vt:lpstr>
      <vt:lpstr>2050 – Add header</vt:lpstr>
      <vt:lpstr>2060 – Add second form</vt:lpstr>
      <vt:lpstr>3000 – Introduce Crud Services – 10 minutes</vt:lpstr>
      <vt:lpstr>3010 – Add the rest of the lines – cut and paste 5 minutes </vt:lpstr>
      <vt:lpstr>3020 – Add inventory items</vt:lpstr>
      <vt:lpstr>3030 – Add rest of inventory items – 5 minutes</vt:lpstr>
      <vt:lpstr>3040 – Add Get all – 15 minutes</vt:lpstr>
      <vt:lpstr>3100 – Add Delete Function </vt:lpstr>
      <vt:lpstr>3200 – Create Update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Payne</dc:creator>
  <cp:lastModifiedBy>Patrick Payne</cp:lastModifiedBy>
  <cp:revision>31</cp:revision>
  <dcterms:created xsi:type="dcterms:W3CDTF">2018-09-27T17:33:21Z</dcterms:created>
  <dcterms:modified xsi:type="dcterms:W3CDTF">2018-10-04T23:41:49Z</dcterms:modified>
</cp:coreProperties>
</file>