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797" r:id="rId15"/>
    <p:sldId id="798" r:id="rId16"/>
    <p:sldId id="799" r:id="rId17"/>
    <p:sldId id="800" r:id="rId18"/>
    <p:sldId id="801" r:id="rId19"/>
    <p:sldId id="802" r:id="rId20"/>
    <p:sldId id="803" r:id="rId21"/>
    <p:sldId id="804" r:id="rId22"/>
    <p:sldId id="8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067362-E04D-40C1-BE2E-9A0FBB343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E14A6-E2B2-402B-A47C-ACC7E0AB5B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E9B3D-3BC0-4D6D-B49D-9D061B04B6D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836BDD8-E826-4958-8B12-BBE7021F7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27593A5-6B26-4CE6-A8AE-2FCF204B7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C0B8-CFD5-411B-BAAF-689244A3B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39B42-CF9E-4008-B607-359A35678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1EC41-7144-4BA0-8706-8887079121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2D1A-7426-4119-9681-DB0DF8B67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85321-9A2A-4C38-9D07-B840D2641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7521-053C-477C-9486-798D0014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1C1B-4089-44B6-AA36-4A2C0D10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97E8-6A8A-4787-BDB3-5B475052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5A11-C940-4ED3-9E3D-4210D022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D7A44-4C40-4CBD-B030-A20EEA36E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B6D3-6503-4729-957C-4818AEC5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34F0-B9B0-4D06-A0CA-B7FB7DB1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25FF-E208-499C-A267-12A92BB8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C8AFB-3901-4FAC-97C0-A815FB6D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76CD-A805-4ABC-95C3-AD34A2C81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A5B6-DBD3-4824-9589-BF49D70A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DD14-0AEF-46E6-BBD2-E5EE890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E88A-2404-4C0E-9918-940571C2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c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19502" y="1798052"/>
            <a:ext cx="10193849" cy="378055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25" y="159802"/>
            <a:ext cx="11554047" cy="957799"/>
          </a:xfrm>
        </p:spPr>
        <p:txBody>
          <a:bodyPr/>
          <a:lstStyle>
            <a:lvl1pPr>
              <a:defRPr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2053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0A12-997E-4420-8DC3-58E5486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881E-8D91-4D9C-A626-F17BD725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B352-8DC9-4680-ABF5-35A28ADC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606E-4477-417B-BA7B-6478897D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A095-CDA6-44DC-9F08-579FF2B5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DEBC-5D2F-4B96-A448-CC9BBA37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A9EFB-506B-4EB5-96B5-950C98AD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FCA6-CF1D-4545-9B58-7F58E6CA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9A1A8-E47A-463B-BB05-E0698A94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00C2-E978-436E-9297-BE278909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7479-8AF6-4210-B1E1-1E58EDFB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34E4-5D07-44A6-B88D-ACBCD6941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9541-D7E8-4902-BA09-CC5A8F25B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610D9-EDA4-48BB-85AC-3DFF97A2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0422-77EC-4B8E-BA8D-62488A99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3212D-DD6E-4E7C-B8AA-8253C1E9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41CD-ADB7-4C25-BD5A-D355DDA5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A9FA-B930-445E-9CA6-1B666116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4E192-2FDD-454F-A07E-545CFF630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22510-A4C3-4C3F-A574-00FB7E0FE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18EE4-FF1A-4394-9FDA-A4672D738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F9933-04A8-4781-B5FF-92979092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EEA5D-44AE-4AF7-9594-AA96C10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6FFDD-C34F-4C12-8ED5-0295EA25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0991-66BD-4106-9F3B-62AFBBD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1775C-6BC0-4A68-AD98-74CFB75B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F2C0E-3679-4690-A60D-967DF24D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C6510-FC9F-4F43-9107-ECB0D315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4DF14-3C15-4895-B4A1-6DA319A4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63F6D-8DD2-4729-90AE-72B375B6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A0D1-91F2-4BE6-8D6D-DB0ADB91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8F1C-F234-4CB1-A571-74D2A177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389A-CACB-4986-BB99-CFDF967D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FB4B-E572-4B13-BDF5-7CE540A7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FFBF0-2404-4C12-9A04-AD7C7458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0B42-29E2-42F0-A875-17EEEA6D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B0F5-D77F-41B5-A8C5-E2B51594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192A-310C-4FE5-842B-8B8E86E4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07DF5-D130-4C5A-BE7F-D3D871D7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AE952-A6CA-428F-B641-598D9C5BF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E1D2-CEFF-4AF6-9D78-7AF4091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8FEC1-9D25-46DD-8A14-1BD541F7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E8F10-FF0D-4963-85C0-153C780E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77F96-DF5F-4DF0-B8E3-2101CDE7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0B6C1-6B52-47AD-8F5E-DF59EC3F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BC30-FB6C-4894-9745-B2FDD8E9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B910-73A7-40EE-B6E5-8CB48001AD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D24F-6C4A-4379-B36F-DB9290902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BFD7-BA65-4B3D-B31B-1FF202ED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20002/api/helloworl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20002/api/helloworld?name=Patri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1FF4-382E-4A51-A105-DBD2E51C1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22454-C3BB-4E86-BC1B-793C3FC71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25AB-706A-47E7-AA3F-3FF247DF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1110 – Add to </a:t>
            </a:r>
            <a:r>
              <a:rPr lang="en-US" dirty="0" err="1"/>
              <a:t>helloworld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2E58-4CD8-4425-B4C0-28056391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230"/>
            <a:ext cx="10515600" cy="4351338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wgetvar</a:t>
            </a:r>
            <a:r>
              <a:rPr lang="en-US" dirty="0"/>
              <a:t> to program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program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Refresh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5A718-0C46-4817-8ECD-1203C04A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846" y="1345000"/>
            <a:ext cx="5979734" cy="2535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ACB7AF-679C-4A4A-A814-4ECCF9D3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64" y="4339916"/>
            <a:ext cx="6311497" cy="18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92B9-0DA2-4711-9B6C-07A2BD36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1120 – run in </a:t>
            </a:r>
            <a:r>
              <a:rPr lang="en-US" dirty="0" err="1"/>
              <a:t>wdebug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BC03-4E8D-490F-9FBF-FAF6D9B7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to </a:t>
            </a:r>
            <a:r>
              <a:rPr lang="en-US" dirty="0" err="1"/>
              <a:t>accuterm</a:t>
            </a:r>
            <a:r>
              <a:rPr lang="en-US" dirty="0"/>
              <a:t> session</a:t>
            </a:r>
          </a:p>
          <a:p>
            <a:r>
              <a:rPr lang="en-US" dirty="0"/>
              <a:t>Launch </a:t>
            </a:r>
            <a:r>
              <a:rPr lang="en-US" dirty="0" err="1"/>
              <a:t>wdebug</a:t>
            </a:r>
            <a:endParaRPr lang="en-US" dirty="0"/>
          </a:p>
          <a:p>
            <a:r>
              <a:rPr lang="en-US" dirty="0"/>
              <a:t>Show how you can view a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0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2DC8-C540-4268-B8B9-27EAAFE7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1130 – change to </a:t>
            </a:r>
            <a:r>
              <a:rPr lang="en-US" dirty="0" err="1"/>
              <a:t>wresttest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8F41-36BE-46C1-AA14-DCBBDD1E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 chrome</a:t>
            </a:r>
          </a:p>
          <a:p>
            <a:r>
              <a:rPr lang="en-US" dirty="0"/>
              <a:t>Discuss prettification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AB388-746C-4883-8608-A962D0AC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38" y="1825625"/>
            <a:ext cx="5561622" cy="45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C04-2B4A-41F1-8DF5-33160DB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1140 -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DFAA-3765-4341-AEA0-FC0A1BA8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Postman</a:t>
            </a:r>
          </a:p>
          <a:p>
            <a:r>
              <a:rPr lang="en-US" dirty="0"/>
              <a:t>Talk about Postman</a:t>
            </a:r>
          </a:p>
          <a:p>
            <a:r>
              <a:rPr lang="en-US" dirty="0"/>
              <a:t>Call </a:t>
            </a:r>
            <a:r>
              <a:rPr lang="en-US" dirty="0" err="1"/>
              <a:t>helloworld?name</a:t>
            </a:r>
            <a:r>
              <a:rPr lang="en-US" dirty="0"/>
              <a:t>=patrick</a:t>
            </a:r>
          </a:p>
          <a:p>
            <a:r>
              <a:rPr lang="en-US" dirty="0"/>
              <a:t>Change to post, x-www-form-</a:t>
            </a:r>
            <a:r>
              <a:rPr lang="en-US" dirty="0" err="1"/>
              <a:t>urlencoded</a:t>
            </a:r>
            <a:endParaRPr lang="en-US" dirty="0"/>
          </a:p>
          <a:p>
            <a:r>
              <a:rPr lang="en-US" dirty="0"/>
              <a:t>Add field name, use different name=Patrick Payne</a:t>
            </a:r>
          </a:p>
          <a:p>
            <a:r>
              <a:rPr lang="en-US" dirty="0"/>
              <a:t>Remove from URL bar</a:t>
            </a:r>
          </a:p>
          <a:p>
            <a:r>
              <a:rPr lang="en-US" dirty="0"/>
              <a:t>Run Program.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66E25-8215-4B33-85C4-FFA6A1F8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86" y="681037"/>
            <a:ext cx="4801758" cy="23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0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C60C8-8DB7-492F-8801-FF68CA3939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8280" y="1037230"/>
            <a:ext cx="11955440" cy="488589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D4682-1B24-483D-BB95-01752795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4" y="2335735"/>
            <a:ext cx="4074065" cy="3287143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4C1D6ABF-AD42-4E4C-8B49-83C175BBBC86}"/>
              </a:ext>
            </a:extLst>
          </p:cNvPr>
          <p:cNvSpPr txBox="1"/>
          <p:nvPr/>
        </p:nvSpPr>
        <p:spPr>
          <a:xfrm>
            <a:off x="47554" y="1561245"/>
            <a:ext cx="4027109" cy="2977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67" dirty="0"/>
              <a:t>Data Object</a:t>
            </a:r>
          </a:p>
        </p:txBody>
      </p:sp>
      <p:pic>
        <p:nvPicPr>
          <p:cNvPr id="8" name="Picture 7" descr="JSON document example">
            <a:extLst>
              <a:ext uri="{FF2B5EF4-FFF2-40B4-BE49-F238E27FC236}">
                <a16:creationId xmlns:a16="http://schemas.microsoft.com/office/drawing/2014/main" id="{37E847B5-D51C-4530-BAC2-7071B719B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92" y="2061978"/>
            <a:ext cx="3338345" cy="35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770F6736-749A-4D2D-B90D-7C66A93BAEA7}"/>
              </a:ext>
            </a:extLst>
          </p:cNvPr>
          <p:cNvSpPr txBox="1"/>
          <p:nvPr/>
        </p:nvSpPr>
        <p:spPr>
          <a:xfrm>
            <a:off x="4313292" y="1499818"/>
            <a:ext cx="3338345" cy="42056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133" b="1" dirty="0">
                <a:latin typeface="+mj-lt"/>
              </a:rPr>
              <a:t>Object as JSON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D81A37-EB3B-4C86-8BE1-29D698D56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153" y="2241981"/>
            <a:ext cx="4454459" cy="2816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3FCCC2-2684-408B-B654-2908CA040B8C}"/>
              </a:ext>
            </a:extLst>
          </p:cNvPr>
          <p:cNvSpPr txBox="1"/>
          <p:nvPr/>
        </p:nvSpPr>
        <p:spPr>
          <a:xfrm>
            <a:off x="7722363" y="1561245"/>
            <a:ext cx="4769888" cy="2977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67" dirty="0"/>
              <a:t>Pick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8C3522-41F9-4A24-B9A1-5F185A33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1150 Introduction to Objects – 5 minutes</a:t>
            </a:r>
          </a:p>
        </p:txBody>
      </p:sp>
    </p:spTree>
    <p:extLst>
      <p:ext uri="{BB962C8B-B14F-4D97-AF65-F5344CB8AC3E}">
        <p14:creationId xmlns:p14="http://schemas.microsoft.com/office/powerpoint/2010/main" val="38865239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51AF94-6F99-42E4-82C3-0AD6C64B83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CONTENT TYPE</a:t>
            </a:r>
          </a:p>
          <a:p>
            <a:r>
              <a:rPr lang="en-US" dirty="0"/>
              <a:t>ADD CREATION OF RESPONSEOBJ</a:t>
            </a:r>
          </a:p>
          <a:p>
            <a:endParaRPr lang="en-US" dirty="0"/>
          </a:p>
          <a:p>
            <a:r>
              <a:rPr lang="en-US" dirty="0"/>
              <a:t>MODIFY WSEND TO BUILD MSG VARIABLE</a:t>
            </a:r>
          </a:p>
          <a:p>
            <a:r>
              <a:rPr lang="en-US" dirty="0"/>
              <a:t>SET MESSAGE INTO RESPONSE OBJ</a:t>
            </a:r>
          </a:p>
          <a:p>
            <a:r>
              <a:rPr lang="en-US" dirty="0"/>
              <a:t>CONVERT RESPONSEOBJ TO JSON</a:t>
            </a:r>
          </a:p>
          <a:p>
            <a:r>
              <a:rPr lang="en-US" dirty="0"/>
              <a:t>WSEND JSON</a:t>
            </a:r>
          </a:p>
          <a:p>
            <a:r>
              <a:rPr lang="en-US" dirty="0"/>
              <a:t>Run from </a:t>
            </a:r>
            <a:r>
              <a:rPr lang="en-US" dirty="0" err="1"/>
              <a:t>tcl</a:t>
            </a:r>
            <a:r>
              <a:rPr lang="en-US" dirty="0"/>
              <a:t> – discuss cached code</a:t>
            </a:r>
          </a:p>
          <a:p>
            <a:r>
              <a:rPr lang="en-US" dirty="0"/>
              <a:t>Run from </a:t>
            </a:r>
            <a:r>
              <a:rPr lang="en-US" dirty="0" err="1"/>
              <a:t>postmap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C21263-D716-424D-A2CC-90ED368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1160 – Add WOBJ to </a:t>
            </a:r>
            <a:r>
              <a:rPr lang="en-US" dirty="0" err="1"/>
              <a:t>helloworld.rtne</a:t>
            </a:r>
            <a:r>
              <a:rPr lang="en-US" dirty="0"/>
              <a:t> 5 Minutes</a:t>
            </a:r>
          </a:p>
        </p:txBody>
      </p:sp>
    </p:spTree>
    <p:extLst>
      <p:ext uri="{BB962C8B-B14F-4D97-AF65-F5344CB8AC3E}">
        <p14:creationId xmlns:p14="http://schemas.microsoft.com/office/powerpoint/2010/main" val="2360480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8FD56F-6704-4E99-BFC0-77126213E1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Adjust postman to send name in body</a:t>
            </a:r>
          </a:p>
          <a:p>
            <a:r>
              <a:rPr lang="en-US" dirty="0"/>
              <a:t>Add </a:t>
            </a:r>
            <a:r>
              <a:rPr lang="en-US" dirty="0" err="1"/>
              <a:t>getbody</a:t>
            </a:r>
            <a:endParaRPr lang="en-US" dirty="0"/>
          </a:p>
          <a:p>
            <a:r>
              <a:rPr lang="en-US" dirty="0"/>
              <a:t>Make sure postman content type is json</a:t>
            </a:r>
          </a:p>
          <a:p>
            <a:r>
              <a:rPr lang="en-US" dirty="0"/>
              <a:t>Get name</a:t>
            </a:r>
          </a:p>
          <a:p>
            <a:r>
              <a:rPr lang="en-US" dirty="0"/>
              <a:t>Adjust code</a:t>
            </a:r>
          </a:p>
          <a:p>
            <a:r>
              <a:rPr lang="en-US" dirty="0"/>
              <a:t>Call from postman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638318-44D0-4FDC-AB32-BE30238E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1170 – Show sending name as body entry</a:t>
            </a:r>
          </a:p>
        </p:txBody>
      </p:sp>
    </p:spTree>
    <p:extLst>
      <p:ext uri="{BB962C8B-B14F-4D97-AF65-F5344CB8AC3E}">
        <p14:creationId xmlns:p14="http://schemas.microsoft.com/office/powerpoint/2010/main" val="38766332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05D0DF-C9E3-474B-85E4-689FA54746E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  <a:p>
            <a:r>
              <a:rPr lang="en-US" dirty="0"/>
              <a:t>C:\jbase\z2018\samples\1171</a:t>
            </a:r>
          </a:p>
          <a:p>
            <a:r>
              <a:rPr lang="en-US" dirty="0"/>
              <a:t>Python helloworld.py</a:t>
            </a:r>
          </a:p>
          <a:p>
            <a:r>
              <a:rPr lang="en-US" dirty="0"/>
              <a:t>Need to run from normal c: prompt (environment issue)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3F5AEA-F417-4980-B388-A2BCD104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1171 – Python example</a:t>
            </a:r>
          </a:p>
        </p:txBody>
      </p:sp>
    </p:spTree>
    <p:extLst>
      <p:ext uri="{BB962C8B-B14F-4D97-AF65-F5344CB8AC3E}">
        <p14:creationId xmlns:p14="http://schemas.microsoft.com/office/powerpoint/2010/main" val="11400393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1013F-3450-470A-838D-9A60061C2E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 will demo this</a:t>
            </a:r>
          </a:p>
          <a:p>
            <a:r>
              <a:rPr lang="en-US" dirty="0"/>
              <a:t>Console app</a:t>
            </a:r>
          </a:p>
          <a:p>
            <a:r>
              <a:rPr lang="en-US" dirty="0" err="1"/>
              <a:t>Restsharp</a:t>
            </a:r>
            <a:endParaRPr lang="en-US" dirty="0"/>
          </a:p>
          <a:p>
            <a:r>
              <a:rPr lang="en-US" dirty="0"/>
              <a:t>C#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926D7-62FE-4C7E-83D1-57212A6A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1172 - </a:t>
            </a:r>
            <a:r>
              <a:rPr lang="en-US" dirty="0" err="1"/>
              <a:t>.net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2007870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EFFE8F-CD92-4261-8B5A-27C9EFCA130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Curl is in the bin directory</a:t>
            </a:r>
          </a:p>
          <a:p>
            <a:r>
              <a:rPr lang="en-US" dirty="0"/>
              <a:t>1173.bat</a:t>
            </a:r>
          </a:p>
          <a:p>
            <a:r>
              <a:rPr lang="en-US" dirty="0"/>
              <a:t>Discuss that this can be used to call other rest services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A2F65-F8A0-4BA8-B185-D566DD26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1173</a:t>
            </a:r>
          </a:p>
        </p:txBody>
      </p:sp>
    </p:spTree>
    <p:extLst>
      <p:ext uri="{BB962C8B-B14F-4D97-AF65-F5344CB8AC3E}">
        <p14:creationId xmlns:p14="http://schemas.microsoft.com/office/powerpoint/2010/main" val="2576886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405F-1D9C-4F86-ADBD-D3AF7F4B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1.1 - 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51FF-5E93-431D-AED8-AB9C47EB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Accuterm</a:t>
            </a:r>
            <a:endParaRPr lang="en-US" dirty="0"/>
          </a:p>
          <a:p>
            <a:r>
              <a:rPr lang="en-US" dirty="0"/>
              <a:t>Use saved Session – c:\jbase\z2018\z2018.atc</a:t>
            </a:r>
          </a:p>
          <a:p>
            <a:r>
              <a:rPr lang="en-US" dirty="0"/>
              <a:t>Login using </a:t>
            </a:r>
            <a:r>
              <a:rPr lang="en-US" dirty="0" err="1"/>
              <a:t>jbaseadm</a:t>
            </a:r>
            <a:endParaRPr lang="en-US" dirty="0"/>
          </a:p>
          <a:p>
            <a:r>
              <a:rPr lang="en-US" dirty="0"/>
              <a:t>CTRL-F1 – This will setup the account</a:t>
            </a:r>
          </a:p>
          <a:p>
            <a:r>
              <a:rPr lang="en-US" dirty="0"/>
              <a:t>LOGTO Z2018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4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D67013-99C9-42CE-AD13-D4E416FA34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Load App Studio</a:t>
            </a:r>
          </a:p>
          <a:p>
            <a:r>
              <a:rPr lang="en-US" dirty="0"/>
              <a:t>Discuss frameworks</a:t>
            </a:r>
          </a:p>
          <a:p>
            <a:r>
              <a:rPr lang="en-US" dirty="0"/>
              <a:t>Single Page vs Multi-Page and Hybrid</a:t>
            </a:r>
          </a:p>
          <a:p>
            <a:r>
              <a:rPr lang="en-US" dirty="0"/>
              <a:t>What is App </a:t>
            </a:r>
            <a:r>
              <a:rPr lang="en-US" dirty="0" err="1"/>
              <a:t>Sudio</a:t>
            </a:r>
            <a:r>
              <a:rPr lang="en-US" dirty="0"/>
              <a:t> – </a:t>
            </a:r>
          </a:p>
          <a:p>
            <a:r>
              <a:rPr lang="en-US" dirty="0"/>
              <a:t>VB6 clone – </a:t>
            </a:r>
            <a:r>
              <a:rPr lang="en-US" dirty="0" err="1"/>
              <a:t>transpiles</a:t>
            </a:r>
            <a:r>
              <a:rPr lang="en-US" dirty="0"/>
              <a:t> basic to </a:t>
            </a:r>
            <a:r>
              <a:rPr lang="en-US" dirty="0" err="1"/>
              <a:t>javascript</a:t>
            </a:r>
            <a:r>
              <a:rPr lang="en-US" dirty="0"/>
              <a:t> – </a:t>
            </a:r>
            <a:r>
              <a:rPr lang="en-US" dirty="0" err="1"/>
              <a:t>jquery</a:t>
            </a:r>
            <a:r>
              <a:rPr lang="en-US" dirty="0"/>
              <a:t> based</a:t>
            </a:r>
          </a:p>
          <a:p>
            <a:r>
              <a:rPr lang="en-US" dirty="0"/>
              <a:t>Similar to other frameworks but uses a 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85AF39-1118-42A6-8894-3F82E66F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 – Open up app studio – 5 minutes</a:t>
            </a:r>
          </a:p>
        </p:txBody>
      </p:sp>
    </p:spTree>
    <p:extLst>
      <p:ext uri="{BB962C8B-B14F-4D97-AF65-F5344CB8AC3E}">
        <p14:creationId xmlns:p14="http://schemas.microsoft.com/office/powerpoint/2010/main" val="27673882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4B3A8-BD26-4AD1-AAB5-C5DDA6888D0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Responsive</a:t>
            </a:r>
          </a:p>
          <a:p>
            <a:r>
              <a:rPr lang="en-US" dirty="0"/>
              <a:t>Drop two input boxes (do not change names)</a:t>
            </a:r>
          </a:p>
          <a:p>
            <a:r>
              <a:rPr lang="en-US" dirty="0"/>
              <a:t>Drop Button</a:t>
            </a:r>
          </a:p>
          <a:p>
            <a:r>
              <a:rPr lang="en-US" dirty="0"/>
              <a:t>Add code to call rest service</a:t>
            </a:r>
          </a:p>
          <a:p>
            <a:r>
              <a:rPr lang="en-US" dirty="0"/>
              <a:t>Launch in Browser</a:t>
            </a:r>
          </a:p>
          <a:p>
            <a:r>
              <a:rPr lang="en-US" dirty="0"/>
              <a:t>Open Debugger</a:t>
            </a:r>
          </a:p>
          <a:p>
            <a:r>
              <a:rPr lang="en-US" dirty="0"/>
              <a:t>Try sending something</a:t>
            </a:r>
          </a:p>
          <a:p>
            <a:r>
              <a:rPr lang="en-US" dirty="0"/>
              <a:t>Assistance on debugging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7F477-7761-4230-A2E0-A1931547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2010 – Build </a:t>
            </a:r>
            <a:r>
              <a:rPr lang="en-US" dirty="0" err="1"/>
              <a:t>helloworld</a:t>
            </a:r>
            <a:r>
              <a:rPr lang="en-US" dirty="0"/>
              <a:t> app – 10 minutes	</a:t>
            </a:r>
          </a:p>
        </p:txBody>
      </p:sp>
    </p:spTree>
    <p:extLst>
      <p:ext uri="{BB962C8B-B14F-4D97-AF65-F5344CB8AC3E}">
        <p14:creationId xmlns:p14="http://schemas.microsoft.com/office/powerpoint/2010/main" val="5759342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D229A-750A-48EC-B682-28C183739B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Assistance on errors</a:t>
            </a:r>
          </a:p>
          <a:p>
            <a:r>
              <a:rPr lang="en-US" dirty="0"/>
              <a:t>Redeploying – launches new tab – just close and refresh original (demo version)</a:t>
            </a:r>
          </a:p>
          <a:p>
            <a:r>
              <a:rPr lang="en-US" dirty="0"/>
              <a:t>After this is working show console output</a:t>
            </a:r>
          </a:p>
          <a:p>
            <a:r>
              <a:rPr lang="en-US" dirty="0"/>
              <a:t>Discuss and fix error Access-Control-Allow-Origin</a:t>
            </a:r>
          </a:p>
          <a:p>
            <a:r>
              <a:rPr lang="en-US" dirty="0"/>
              <a:t>Fix in code</a:t>
            </a:r>
          </a:p>
          <a:p>
            <a:r>
              <a:rPr lang="en-US" dirty="0"/>
              <a:t>Call again</a:t>
            </a:r>
          </a:p>
          <a:p>
            <a:r>
              <a:rPr lang="en-US" dirty="0"/>
              <a:t>CALL WSETHEADER("Access-Control-Allow-Origin","*")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3A7C2-727A-44D4-8BE5-EE04367C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2010-part 2 - debugging</a:t>
            </a:r>
          </a:p>
        </p:txBody>
      </p:sp>
    </p:spTree>
    <p:extLst>
      <p:ext uri="{BB962C8B-B14F-4D97-AF65-F5344CB8AC3E}">
        <p14:creationId xmlns:p14="http://schemas.microsoft.com/office/powerpoint/2010/main" val="27334419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1A90-324C-490D-9B6E-B52DFA60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Open Second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454B-21D0-4E93-BA51-7CB6D281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up second </a:t>
            </a:r>
            <a:r>
              <a:rPr lang="en-US" dirty="0" err="1"/>
              <a:t>accuterm</a:t>
            </a:r>
            <a:r>
              <a:rPr lang="en-US" dirty="0"/>
              <a:t> in same window (tab)</a:t>
            </a:r>
          </a:p>
          <a:p>
            <a:r>
              <a:rPr lang="en-US" dirty="0"/>
              <a:t>Log in as </a:t>
            </a:r>
            <a:r>
              <a:rPr lang="en-US" dirty="0" err="1"/>
              <a:t>jbaseadm</a:t>
            </a:r>
            <a:endParaRPr lang="en-US" dirty="0"/>
          </a:p>
          <a:p>
            <a:r>
              <a:rPr lang="en-US" dirty="0" err="1"/>
              <a:t>Logto</a:t>
            </a:r>
            <a:r>
              <a:rPr lang="en-US" dirty="0"/>
              <a:t> Z2018</a:t>
            </a:r>
          </a:p>
          <a:p>
            <a:r>
              <a:rPr lang="en-US" dirty="0"/>
              <a:t>Launch WED BP HELLOWORLD.RTNE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614EB-DA86-4368-85E7-7AAB5E88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306" y="2365869"/>
            <a:ext cx="4430206" cy="21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6C4E-6A2B-4869-9592-869379D5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1050 -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2AFE-A9D1-455C-85AD-89A5294C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BC to compile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program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D04D8-C650-4126-B9DA-DE1900DE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71" y="1188419"/>
            <a:ext cx="4868729" cy="20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9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44C9-4294-4F1C-96BA-6EF6D973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1060 – Run program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CF1A-76F1-4FD6-A70A-AE13B0A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</a:t>
            </a:r>
            <a:r>
              <a:rPr lang="en-US" dirty="0" err="1"/>
              <a:t>accuterm</a:t>
            </a:r>
            <a:r>
              <a:rPr lang="en-US" dirty="0"/>
              <a:t> session</a:t>
            </a:r>
          </a:p>
          <a:p>
            <a:r>
              <a:rPr lang="en-US" dirty="0"/>
              <a:t>HELLOWORLD.RTNE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47676-C811-4B43-821B-385FB1D2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24" y="2696969"/>
            <a:ext cx="5905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5401-D9F7-4B40-B946-42D25671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1070 – Add </a:t>
            </a:r>
            <a:r>
              <a:rPr lang="en-US" dirty="0" err="1"/>
              <a:t>wdb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84CE-2D92-413C-89F3-9A8536AB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WED – OPEN WDB.RESOURCES API*HELLOWORLD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7 also has a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05F87-355B-43D5-BC18-F5398B67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79" y="2369634"/>
            <a:ext cx="2733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909-ADF3-4DFC-A1C3-F98E03F7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1080 – Launch </a:t>
            </a:r>
            <a:r>
              <a:rPr lang="en-US" dirty="0" err="1"/>
              <a:t>jagent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EED3-4DFA-4C9E-AFCC-9D77DB82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third </a:t>
            </a:r>
            <a:r>
              <a:rPr lang="en-US" dirty="0" err="1"/>
              <a:t>jbase</a:t>
            </a:r>
            <a:r>
              <a:rPr lang="en-US" dirty="0"/>
              <a:t> session</a:t>
            </a:r>
          </a:p>
          <a:p>
            <a:r>
              <a:rPr lang="en-US" dirty="0"/>
              <a:t>LOGTO Z2018</a:t>
            </a:r>
          </a:p>
          <a:p>
            <a:r>
              <a:rPr lang="en-US" dirty="0" err="1"/>
              <a:t>Jbase_agent</a:t>
            </a:r>
            <a:r>
              <a:rPr lang="en-US" dirty="0"/>
              <a:t> –config=.\</a:t>
            </a:r>
            <a:r>
              <a:rPr lang="en-US" dirty="0" err="1"/>
              <a:t>jagent_config</a:t>
            </a:r>
            <a:endParaRPr lang="en-US" dirty="0"/>
          </a:p>
          <a:p>
            <a:r>
              <a:rPr lang="en-US" dirty="0"/>
              <a:t>Or ctrl-f2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4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6825-67F2-46D2-AB66-B9E3473C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1090 – Launch in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867-7DDB-4D00-98F5-E198E817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http://localhost:20002/api/helloworld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27D59-BC3B-47C9-8572-938B1DCEB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4" y="2997355"/>
            <a:ext cx="8324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D69-A636-4EBA-9C7D-364B52A3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1100 – Add name to </a:t>
            </a:r>
            <a:r>
              <a:rPr lang="en-US" dirty="0" err="1"/>
              <a:t>url</a:t>
            </a:r>
            <a:r>
              <a:rPr lang="en-US" dirty="0"/>
              <a:t>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18A3-5B4C-4A74-93D2-C73B1258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http://localhost:20002/api/helloworld?name=Patrick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16733-BFE5-4983-823B-2E17F067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82" y="2726938"/>
            <a:ext cx="94202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6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515</Words>
  <Application>Microsoft Office PowerPoint</Application>
  <PresentationFormat>Widescreen</PresentationFormat>
  <Paragraphs>120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1.1 - Wed</vt:lpstr>
      <vt:lpstr>1.2 Open Second Session</vt:lpstr>
      <vt:lpstr>1050 - Compile</vt:lpstr>
      <vt:lpstr>1060 – Run program </vt:lpstr>
      <vt:lpstr>1070 – Add wdb resource</vt:lpstr>
      <vt:lpstr>1080 – Launch jagent </vt:lpstr>
      <vt:lpstr>1090 – Launch in chrome</vt:lpstr>
      <vt:lpstr>1100 – Add name to url bar</vt:lpstr>
      <vt:lpstr>1110 – Add to helloworld</vt:lpstr>
      <vt:lpstr>1120 – run in wdebug </vt:lpstr>
      <vt:lpstr>1130 – change to wresttest</vt:lpstr>
      <vt:lpstr>1140 - postman</vt:lpstr>
      <vt:lpstr>1150 Introduction to Objects – 5 minutes</vt:lpstr>
      <vt:lpstr>1160 – Add WOBJ to helloworld.rtne 5 Minutes</vt:lpstr>
      <vt:lpstr>1170 – Show sending name as body entry</vt:lpstr>
      <vt:lpstr>1171 – Python example</vt:lpstr>
      <vt:lpstr>1172 - .net example</vt:lpstr>
      <vt:lpstr>1173</vt:lpstr>
      <vt:lpstr>2000 – Open up app studio – 5 minutes</vt:lpstr>
      <vt:lpstr>2010 – Build helloworld app – 10 minutes </vt:lpstr>
      <vt:lpstr>2010-part 2 -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Payne</dc:creator>
  <cp:lastModifiedBy>Patrick Payne</cp:lastModifiedBy>
  <cp:revision>16</cp:revision>
  <dcterms:created xsi:type="dcterms:W3CDTF">2018-09-27T17:33:21Z</dcterms:created>
  <dcterms:modified xsi:type="dcterms:W3CDTF">2018-10-02T20:42:55Z</dcterms:modified>
</cp:coreProperties>
</file>