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4660"/>
  </p:normalViewPr>
  <p:slideViewPr>
    <p:cSldViewPr snapToGrid="0">
      <p:cViewPr varScale="1">
        <p:scale>
          <a:sx n="98" d="100"/>
          <a:sy n="98" d="100"/>
        </p:scale>
        <p:origin x="3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E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AE6A04-C6B1-40F3-ADF5-B27666E33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8E168B-2A8F-4928-8BD8-E79DAEDDF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15FF6F-1AE3-4EFE-B650-DE11FF55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2217-3C9C-428B-8740-66309D48737D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B749CE-8490-4945-9C7E-2FA69CA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A0B010-29A7-46FF-8427-D3032A56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37C6-9338-4D92-AC8A-3B1AE6AA6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43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5523C-151D-4E7D-8793-916E2451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2B9300-F2C2-42A1-8657-D8E4DC28B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95CC35-0C99-4B6E-983B-4A494C5B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2217-3C9C-428B-8740-66309D48737D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A36DEA-4DB5-421D-A31A-2B152F6D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C728F7-C09B-494D-A0F7-DC18E554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37C6-9338-4D92-AC8A-3B1AE6AA6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09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0E0CC6-6378-4276-BF61-7734D6522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ADFC36-C61C-44C1-99AD-82DDBDEB0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01A105-1808-4E17-BB22-3AD507CC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2217-3C9C-428B-8740-66309D48737D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D154F1-85D3-4993-8AC5-7C2B1A9A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F69B4-D738-45A9-BA6C-67C7EE8A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37C6-9338-4D92-AC8A-3B1AE6AA6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05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F18D4-643F-4E23-A87D-A49E55BE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0FB584-2E0F-47A2-9690-3436CDA55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882B9A-851C-4416-B668-1EC273D1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2217-3C9C-428B-8740-66309D48737D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C845F-7158-4F45-A349-7C5AAC1F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CBA451-A34C-43D2-A3CB-6775E293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37C6-9338-4D92-AC8A-3B1AE6AA6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2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7FDA-85C7-429D-A70E-E05AA0B3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10226E-EBDF-4D5A-8F90-AEB3BE017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195E1-C2C7-4536-9EB2-B8C2120B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2217-3C9C-428B-8740-66309D48737D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98A0AD-17DA-4636-9C56-94A472FC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1ADD18-332D-47F1-B384-4A8EE1E2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37C6-9338-4D92-AC8A-3B1AE6AA6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98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286BF-D7CC-40CC-9019-14AED1ED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E6B3E-2CFF-4974-9498-C2B9E9FBF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1F1A3D-C5D9-4E35-B49B-81DC4E0FC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AA9DDA-972A-44D3-8037-05F79F22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2217-3C9C-428B-8740-66309D48737D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856760-B896-47A1-912A-1F2B92EC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896F8E-B387-447C-80DC-68FEAE3B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37C6-9338-4D92-AC8A-3B1AE6AA6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0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C8D1F-06F5-4DE8-99EC-45E2753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4A7327-C505-4FA3-84BB-57E9A51D9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0AA9B0-E4E2-4CD1-819E-C1A5136DC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0B4C66-BBF5-4037-809F-B479A165B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215860-3484-4FD6-BA30-D1C00AA92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D0DB16-36BD-4B4E-B9C1-A179060A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2217-3C9C-428B-8740-66309D48737D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BAB840A-4BC9-45FA-84B7-ED694F30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62ACC2-56D9-4772-ABD0-A0DA9F41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37C6-9338-4D92-AC8A-3B1AE6AA6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27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1485C-8B73-4AEC-AC14-CB7F1332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5294BA-ADC4-49F3-902E-366232B1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2217-3C9C-428B-8740-66309D48737D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783D44-7B82-4B7A-896F-C8A9F7C7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BEAE5F-94B8-4E28-94BD-71B0478D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37C6-9338-4D92-AC8A-3B1AE6AA6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9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DBE157-39C8-4566-83B8-101434F1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2217-3C9C-428B-8740-66309D48737D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ACA601-581C-4CD8-9BC9-3992419C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AA4EC8-B32A-403D-8FDD-620AA9EA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37C6-9338-4D92-AC8A-3B1AE6AA6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7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3E5BB-F3D2-43D7-AD99-7A7F81EA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99D32D-739C-4C04-9AD5-182B322B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946B05-8F55-492D-B61D-52E239E64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000C8F-1439-4FE5-9D0A-83ABE9E7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2217-3C9C-428B-8740-66309D48737D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830C6E-6119-4686-9402-DBBA6987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C60A4C-656E-4267-B777-A362030B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37C6-9338-4D92-AC8A-3B1AE6AA6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18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CA935-D556-4382-BF1E-32AAA932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51D1DD-9D27-496C-BE6A-F54B1090F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F9898C-A5F7-43FD-9EC7-1728172F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5332A3-F577-4586-90F7-088A2727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2217-3C9C-428B-8740-66309D48737D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317F8E-6CB3-4180-A366-C93CCFA1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74BA37-AAA2-4B6C-A024-B8D81B32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37C6-9338-4D92-AC8A-3B1AE6AA6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89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F91339-93D5-41A8-9190-9F99112A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24585A-DF18-4078-B959-3146E70A1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BB7273-1737-4AA5-9F52-852997F88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2217-3C9C-428B-8740-66309D48737D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53D677-3A65-4727-BA83-9D63FA145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DCA0E3-1F87-4216-BFF8-5213AED75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137C6-9338-4D92-AC8A-3B1AE6AA6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83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98715B-744D-46B7-B4E3-8E05A5A4D799}"/>
              </a:ext>
            </a:extLst>
          </p:cNvPr>
          <p:cNvSpPr/>
          <p:nvPr/>
        </p:nvSpPr>
        <p:spPr>
          <a:xfrm>
            <a:off x="1166949" y="269967"/>
            <a:ext cx="9858102" cy="7576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MONSTERBORG COMMAND CENTER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0AFED-0C42-4923-85ED-F1C9B39F9A21}"/>
              </a:ext>
            </a:extLst>
          </p:cNvPr>
          <p:cNvSpPr/>
          <p:nvPr/>
        </p:nvSpPr>
        <p:spPr>
          <a:xfrm>
            <a:off x="3793417" y="1838528"/>
            <a:ext cx="4805157" cy="2665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4180E1-CE3A-4849-9203-397628D98165}"/>
              </a:ext>
            </a:extLst>
          </p:cNvPr>
          <p:cNvSpPr txBox="1"/>
          <p:nvPr/>
        </p:nvSpPr>
        <p:spPr>
          <a:xfrm>
            <a:off x="44053" y="305097"/>
            <a:ext cx="103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</a:p>
          <a:p>
            <a:r>
              <a:rPr lang="fr-FR" dirty="0"/>
              <a:t>/login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5FBE362-7341-446C-BD94-6C1CA904B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567" y="1838528"/>
            <a:ext cx="358886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login...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{{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error_message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}}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30D293-1B42-424C-8087-549ADAD3E7EF}"/>
              </a:ext>
            </a:extLst>
          </p:cNvPr>
          <p:cNvSpPr/>
          <p:nvPr/>
        </p:nvSpPr>
        <p:spPr>
          <a:xfrm>
            <a:off x="5371428" y="3458819"/>
            <a:ext cx="1245326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submit</a:t>
            </a:r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754EE7B-940E-4523-BEE1-625D4CAE4FF3}"/>
              </a:ext>
            </a:extLst>
          </p:cNvPr>
          <p:cNvSpPr txBox="1"/>
          <p:nvPr/>
        </p:nvSpPr>
        <p:spPr>
          <a:xfrm>
            <a:off x="6019706" y="2499363"/>
            <a:ext cx="124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username</a:t>
            </a:r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65E8026-EBD2-4B64-94A0-2310715CFCD5}"/>
              </a:ext>
            </a:extLst>
          </p:cNvPr>
          <p:cNvSpPr txBox="1"/>
          <p:nvPr/>
        </p:nvSpPr>
        <p:spPr>
          <a:xfrm>
            <a:off x="6019706" y="2886323"/>
            <a:ext cx="124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password</a:t>
            </a:r>
            <a:endParaRPr lang="fr-FR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49" name="HTMLText1" r:id="rId2" imgW="1581120" imgH="276120"/>
        </mc:Choice>
        <mc:Fallback>
          <p:control name="HTMLText1" r:id="rId2" imgW="1581120" imgH="276120">
            <p:pic>
              <p:nvPicPr>
                <p:cNvPr id="17" name="HTMLText1">
                  <a:extLst>
                    <a:ext uri="{FF2B5EF4-FFF2-40B4-BE49-F238E27FC236}">
                      <a16:creationId xmlns:a16="http://schemas.microsoft.com/office/drawing/2014/main" id="{86763FE3-6D37-4269-B21C-7103694435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5852808" y="2559659"/>
                  <a:ext cx="1579123" cy="27432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0" name="HTMLPassword1" r:id="rId3" imgW="1581120" imgH="276120"/>
        </mc:Choice>
        <mc:Fallback>
          <p:control name="HTMLPassword1" r:id="rId3" imgW="1581120" imgH="276120">
            <p:pic>
              <p:nvPicPr>
                <p:cNvPr id="18" name="HTMLPassword1">
                  <a:extLst>
                    <a:ext uri="{FF2B5EF4-FFF2-40B4-BE49-F238E27FC236}">
                      <a16:creationId xmlns:a16="http://schemas.microsoft.com/office/drawing/2014/main" id="{033F94AB-E387-41AC-8521-AABEFED3E0E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5852809" y="2936937"/>
                  <a:ext cx="1579122" cy="272511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341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98715B-744D-46B7-B4E3-8E05A5A4D799}"/>
              </a:ext>
            </a:extLst>
          </p:cNvPr>
          <p:cNvSpPr/>
          <p:nvPr/>
        </p:nvSpPr>
        <p:spPr>
          <a:xfrm>
            <a:off x="1166949" y="269967"/>
            <a:ext cx="9858102" cy="7576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MONSTERBORG COMMAND CENTER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0AFED-0C42-4923-85ED-F1C9B39F9A21}"/>
              </a:ext>
            </a:extLst>
          </p:cNvPr>
          <p:cNvSpPr/>
          <p:nvPr/>
        </p:nvSpPr>
        <p:spPr>
          <a:xfrm>
            <a:off x="1166949" y="1306286"/>
            <a:ext cx="4805157" cy="3248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340FE-38D7-4788-B1E8-F7DFE5A0FDC1}"/>
              </a:ext>
            </a:extLst>
          </p:cNvPr>
          <p:cNvSpPr/>
          <p:nvPr/>
        </p:nvSpPr>
        <p:spPr>
          <a:xfrm>
            <a:off x="6331131" y="1306287"/>
            <a:ext cx="4693920" cy="1142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D177F0-EF62-445B-B30B-83B68B832EC2}"/>
              </a:ext>
            </a:extLst>
          </p:cNvPr>
          <p:cNvSpPr/>
          <p:nvPr/>
        </p:nvSpPr>
        <p:spPr>
          <a:xfrm>
            <a:off x="1166949" y="4720046"/>
            <a:ext cx="2190613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D9D4FA-912A-44ED-9FA7-E893A899EED2}"/>
              </a:ext>
            </a:extLst>
          </p:cNvPr>
          <p:cNvSpPr/>
          <p:nvPr/>
        </p:nvSpPr>
        <p:spPr>
          <a:xfrm>
            <a:off x="3716586" y="4720046"/>
            <a:ext cx="225552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8A04A4-9A83-44C7-9140-6F3029F99302}"/>
              </a:ext>
            </a:extLst>
          </p:cNvPr>
          <p:cNvSpPr/>
          <p:nvPr/>
        </p:nvSpPr>
        <p:spPr>
          <a:xfrm>
            <a:off x="6331131" y="4720046"/>
            <a:ext cx="2190614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A819E9-F069-4164-B9E7-E256A831F040}"/>
              </a:ext>
            </a:extLst>
          </p:cNvPr>
          <p:cNvSpPr/>
          <p:nvPr/>
        </p:nvSpPr>
        <p:spPr>
          <a:xfrm>
            <a:off x="8839200" y="4720046"/>
            <a:ext cx="2183364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734CBC96-889F-4750-B607-86D024C874D8}"/>
              </a:ext>
            </a:extLst>
          </p:cNvPr>
          <p:cNvGrpSpPr/>
          <p:nvPr/>
        </p:nvGrpSpPr>
        <p:grpSpPr>
          <a:xfrm>
            <a:off x="7606956" y="2723602"/>
            <a:ext cx="1994244" cy="1756962"/>
            <a:chOff x="7270668" y="2070461"/>
            <a:chExt cx="2555601" cy="2340435"/>
          </a:xfrm>
        </p:grpSpPr>
        <p:sp>
          <p:nvSpPr>
            <p:cNvPr id="11" name="Triangle isocèle 10">
              <a:extLst>
                <a:ext uri="{FF2B5EF4-FFF2-40B4-BE49-F238E27FC236}">
                  <a16:creationId xmlns:a16="http://schemas.microsoft.com/office/drawing/2014/main" id="{229C835A-7AA3-450C-ACCF-27ACF68F3800}"/>
                </a:ext>
              </a:extLst>
            </p:cNvPr>
            <p:cNvSpPr/>
            <p:nvPr/>
          </p:nvSpPr>
          <p:spPr>
            <a:xfrm>
              <a:off x="8192589" y="2070461"/>
              <a:ext cx="746758" cy="75328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riangle isocèle 11">
              <a:extLst>
                <a:ext uri="{FF2B5EF4-FFF2-40B4-BE49-F238E27FC236}">
                  <a16:creationId xmlns:a16="http://schemas.microsoft.com/office/drawing/2014/main" id="{28454DB9-51F0-4BC0-8F6B-16A6E645B109}"/>
                </a:ext>
              </a:extLst>
            </p:cNvPr>
            <p:cNvSpPr/>
            <p:nvPr/>
          </p:nvSpPr>
          <p:spPr>
            <a:xfrm rot="10800000">
              <a:off x="8218920" y="3657608"/>
              <a:ext cx="748937" cy="75328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Triangle isocèle 12">
              <a:extLst>
                <a:ext uri="{FF2B5EF4-FFF2-40B4-BE49-F238E27FC236}">
                  <a16:creationId xmlns:a16="http://schemas.microsoft.com/office/drawing/2014/main" id="{F38DDC4B-37A1-4D64-9E30-020D01EE2907}"/>
                </a:ext>
              </a:extLst>
            </p:cNvPr>
            <p:cNvSpPr/>
            <p:nvPr/>
          </p:nvSpPr>
          <p:spPr>
            <a:xfrm rot="16200000">
              <a:off x="7329551" y="2821474"/>
              <a:ext cx="716281" cy="83404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Triangle isocèle 13">
              <a:extLst>
                <a:ext uri="{FF2B5EF4-FFF2-40B4-BE49-F238E27FC236}">
                  <a16:creationId xmlns:a16="http://schemas.microsoft.com/office/drawing/2014/main" id="{56EF96A3-D757-4D86-8EFA-7E8BEDD924C0}"/>
                </a:ext>
              </a:extLst>
            </p:cNvPr>
            <p:cNvSpPr/>
            <p:nvPr/>
          </p:nvSpPr>
          <p:spPr>
            <a:xfrm rot="5400000">
              <a:off x="9051104" y="2821475"/>
              <a:ext cx="716282" cy="83404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32EA371-B2FE-4C3B-BF90-03E52AD26543}"/>
              </a:ext>
            </a:extLst>
          </p:cNvPr>
          <p:cNvSpPr/>
          <p:nvPr/>
        </p:nvSpPr>
        <p:spPr>
          <a:xfrm>
            <a:off x="6801394" y="1663337"/>
            <a:ext cx="124532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D5C2BE-9587-4A26-8E33-1677C53F5A02}"/>
              </a:ext>
            </a:extLst>
          </p:cNvPr>
          <p:cNvSpPr/>
          <p:nvPr/>
        </p:nvSpPr>
        <p:spPr>
          <a:xfrm>
            <a:off x="9187543" y="1663337"/>
            <a:ext cx="1245326" cy="548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STOP</a:t>
            </a:r>
          </a:p>
        </p:txBody>
      </p:sp>
      <p:pic>
        <p:nvPicPr>
          <p:cNvPr id="18" name="Image 17" descr="Une image contenant adaptateur&#10;&#10;Description générée automatiquement">
            <a:extLst>
              <a:ext uri="{FF2B5EF4-FFF2-40B4-BE49-F238E27FC236}">
                <a16:creationId xmlns:a16="http://schemas.microsoft.com/office/drawing/2014/main" id="{16B65175-7789-4F3C-84E9-7F13B67A4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952" y="1500054"/>
            <a:ext cx="3785150" cy="288253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17A4279-4687-4AAD-AAFB-873CCFE94D6F}"/>
              </a:ext>
            </a:extLst>
          </p:cNvPr>
          <p:cNvSpPr/>
          <p:nvPr/>
        </p:nvSpPr>
        <p:spPr>
          <a:xfrm>
            <a:off x="1236618" y="6388286"/>
            <a:ext cx="9858102" cy="348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tx1"/>
                </a:solidFill>
              </a:rPr>
              <a:t>MonsterBorg</a:t>
            </a:r>
            <a:r>
              <a:rPr lang="fr-CH" dirty="0">
                <a:solidFill>
                  <a:schemeClr val="tx1"/>
                </a:solidFill>
              </a:rPr>
              <a:t> Project v1.0 - monsterborg.ppdlab.ch - </a:t>
            </a:r>
            <a:r>
              <a:rPr lang="fr-CH" dirty="0" err="1">
                <a:solidFill>
                  <a:schemeClr val="tx1"/>
                </a:solidFill>
              </a:rPr>
              <a:t>march</a:t>
            </a:r>
            <a:r>
              <a:rPr lang="fr-CH" dirty="0">
                <a:solidFill>
                  <a:schemeClr val="tx1"/>
                </a:solidFill>
              </a:rPr>
              <a:t> 2021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9C362D2-2F73-4D0B-B471-B089E4D7A28E}"/>
              </a:ext>
            </a:extLst>
          </p:cNvPr>
          <p:cNvSpPr txBox="1"/>
          <p:nvPr/>
        </p:nvSpPr>
        <p:spPr>
          <a:xfrm>
            <a:off x="1332411" y="4748351"/>
            <a:ext cx="162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Batterie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B4F0DF-7464-45D8-9D60-5DA1350B8879}"/>
              </a:ext>
            </a:extLst>
          </p:cNvPr>
          <p:cNvSpPr/>
          <p:nvPr/>
        </p:nvSpPr>
        <p:spPr>
          <a:xfrm>
            <a:off x="1166949" y="4720047"/>
            <a:ext cx="2190612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Batterie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CC9008-40D0-4BAE-9985-58BD6CB9C186}"/>
              </a:ext>
            </a:extLst>
          </p:cNvPr>
          <p:cNvSpPr/>
          <p:nvPr/>
        </p:nvSpPr>
        <p:spPr>
          <a:xfrm>
            <a:off x="3716584" y="4723010"/>
            <a:ext cx="2255519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/>
              <a:t>Comm</a:t>
            </a:r>
            <a:r>
              <a:rPr lang="fr-FR" sz="2800" dirty="0"/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0E4ADD-4DED-46A8-BF8A-80F564BF4C2A}"/>
              </a:ext>
            </a:extLst>
          </p:cNvPr>
          <p:cNvSpPr/>
          <p:nvPr/>
        </p:nvSpPr>
        <p:spPr>
          <a:xfrm>
            <a:off x="6338381" y="4727672"/>
            <a:ext cx="2190614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Systèmes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616B70-B092-4185-93B8-717D94D7CC59}"/>
              </a:ext>
            </a:extLst>
          </p:cNvPr>
          <p:cNvSpPr/>
          <p:nvPr/>
        </p:nvSpPr>
        <p:spPr>
          <a:xfrm>
            <a:off x="8831949" y="4720047"/>
            <a:ext cx="2190614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Location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1775D6E-BEB5-4B9A-9A61-0DD00895AF01}"/>
              </a:ext>
            </a:extLst>
          </p:cNvPr>
          <p:cNvSpPr txBox="1"/>
          <p:nvPr/>
        </p:nvSpPr>
        <p:spPr>
          <a:xfrm>
            <a:off x="1428206" y="5482046"/>
            <a:ext cx="16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Battery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7025393-52F6-47D2-89E4-ADE70E8A506E}"/>
              </a:ext>
            </a:extLst>
          </p:cNvPr>
          <p:cNvSpPr txBox="1"/>
          <p:nvPr/>
        </p:nvSpPr>
        <p:spPr>
          <a:xfrm>
            <a:off x="4038800" y="5560187"/>
            <a:ext cx="181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Round trip </a:t>
            </a:r>
            <a:r>
              <a:rPr lang="fr-FR" dirty="0" err="1"/>
              <a:t>delay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07A03EB-559C-4EDA-B2B5-483CEE1DF539}"/>
              </a:ext>
            </a:extLst>
          </p:cNvPr>
          <p:cNvSpPr txBox="1"/>
          <p:nvPr/>
        </p:nvSpPr>
        <p:spPr>
          <a:xfrm>
            <a:off x="6780028" y="5411976"/>
            <a:ext cx="1324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CPU usage</a:t>
            </a:r>
            <a:br>
              <a:rPr lang="fr-FR" dirty="0"/>
            </a:br>
            <a:r>
              <a:rPr lang="fr-FR" dirty="0"/>
              <a:t>RAM usage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1A4C200-4F70-4A86-ADD0-37325493515B}"/>
              </a:ext>
            </a:extLst>
          </p:cNvPr>
          <p:cNvSpPr txBox="1"/>
          <p:nvPr/>
        </p:nvSpPr>
        <p:spPr>
          <a:xfrm>
            <a:off x="9264912" y="5482046"/>
            <a:ext cx="132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GPS </a:t>
            </a:r>
            <a:r>
              <a:rPr lang="fr-FR" dirty="0" err="1"/>
              <a:t>coord</a:t>
            </a:r>
            <a:r>
              <a:rPr lang="fr-FR" dirty="0"/>
              <a:t>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7337DD-D991-4E91-A8BB-2360884ED8F7}"/>
              </a:ext>
            </a:extLst>
          </p:cNvPr>
          <p:cNvSpPr/>
          <p:nvPr/>
        </p:nvSpPr>
        <p:spPr>
          <a:xfrm>
            <a:off x="9601200" y="386991"/>
            <a:ext cx="1245326" cy="5486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B8843-47A0-40BF-873A-3D8E96254DC7}"/>
              </a:ext>
            </a:extLst>
          </p:cNvPr>
          <p:cNvSpPr/>
          <p:nvPr/>
        </p:nvSpPr>
        <p:spPr>
          <a:xfrm>
            <a:off x="1332411" y="361135"/>
            <a:ext cx="1245326" cy="5486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F03838-0702-4124-9748-33A848094F1C}"/>
              </a:ext>
            </a:extLst>
          </p:cNvPr>
          <p:cNvSpPr/>
          <p:nvPr/>
        </p:nvSpPr>
        <p:spPr>
          <a:xfrm>
            <a:off x="6342735" y="2593523"/>
            <a:ext cx="4693920" cy="1982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9AEEB07-A211-49C5-A740-100C20A54D59}"/>
              </a:ext>
            </a:extLst>
          </p:cNvPr>
          <p:cNvSpPr txBox="1"/>
          <p:nvPr/>
        </p:nvSpPr>
        <p:spPr>
          <a:xfrm>
            <a:off x="44053" y="305097"/>
            <a:ext cx="238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/home</a:t>
            </a:r>
          </a:p>
        </p:txBody>
      </p:sp>
    </p:spTree>
    <p:extLst>
      <p:ext uri="{BB962C8B-B14F-4D97-AF65-F5344CB8AC3E}">
        <p14:creationId xmlns:p14="http://schemas.microsoft.com/office/powerpoint/2010/main" val="374485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98715B-744D-46B7-B4E3-8E05A5A4D799}"/>
              </a:ext>
            </a:extLst>
          </p:cNvPr>
          <p:cNvSpPr/>
          <p:nvPr/>
        </p:nvSpPr>
        <p:spPr>
          <a:xfrm>
            <a:off x="1166949" y="269967"/>
            <a:ext cx="9858102" cy="7576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MONSTERBORG COMMAND CENTER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0AFED-0C42-4923-85ED-F1C9B39F9A21}"/>
              </a:ext>
            </a:extLst>
          </p:cNvPr>
          <p:cNvSpPr/>
          <p:nvPr/>
        </p:nvSpPr>
        <p:spPr>
          <a:xfrm>
            <a:off x="1166949" y="1306286"/>
            <a:ext cx="4805157" cy="3248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340FE-38D7-4788-B1E8-F7DFE5A0FDC1}"/>
              </a:ext>
            </a:extLst>
          </p:cNvPr>
          <p:cNvSpPr/>
          <p:nvPr/>
        </p:nvSpPr>
        <p:spPr>
          <a:xfrm>
            <a:off x="6331131" y="1306287"/>
            <a:ext cx="4693920" cy="1142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D177F0-EF62-445B-B30B-83B68B832EC2}"/>
              </a:ext>
            </a:extLst>
          </p:cNvPr>
          <p:cNvSpPr/>
          <p:nvPr/>
        </p:nvSpPr>
        <p:spPr>
          <a:xfrm>
            <a:off x="1166949" y="4720046"/>
            <a:ext cx="2190613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D9D4FA-912A-44ED-9FA7-E893A899EED2}"/>
              </a:ext>
            </a:extLst>
          </p:cNvPr>
          <p:cNvSpPr/>
          <p:nvPr/>
        </p:nvSpPr>
        <p:spPr>
          <a:xfrm>
            <a:off x="3716586" y="4720046"/>
            <a:ext cx="225552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8A04A4-9A83-44C7-9140-6F3029F99302}"/>
              </a:ext>
            </a:extLst>
          </p:cNvPr>
          <p:cNvSpPr/>
          <p:nvPr/>
        </p:nvSpPr>
        <p:spPr>
          <a:xfrm>
            <a:off x="6331131" y="4720046"/>
            <a:ext cx="2190614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A819E9-F069-4164-B9E7-E256A831F040}"/>
              </a:ext>
            </a:extLst>
          </p:cNvPr>
          <p:cNvSpPr/>
          <p:nvPr/>
        </p:nvSpPr>
        <p:spPr>
          <a:xfrm>
            <a:off x="8839200" y="4720046"/>
            <a:ext cx="2183364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734CBC96-889F-4750-B607-86D024C874D8}"/>
              </a:ext>
            </a:extLst>
          </p:cNvPr>
          <p:cNvGrpSpPr/>
          <p:nvPr/>
        </p:nvGrpSpPr>
        <p:grpSpPr>
          <a:xfrm>
            <a:off x="7606956" y="2723602"/>
            <a:ext cx="1994244" cy="1756962"/>
            <a:chOff x="7270668" y="2070461"/>
            <a:chExt cx="2555601" cy="2340435"/>
          </a:xfrm>
        </p:grpSpPr>
        <p:sp>
          <p:nvSpPr>
            <p:cNvPr id="11" name="Triangle isocèle 10">
              <a:extLst>
                <a:ext uri="{FF2B5EF4-FFF2-40B4-BE49-F238E27FC236}">
                  <a16:creationId xmlns:a16="http://schemas.microsoft.com/office/drawing/2014/main" id="{229C835A-7AA3-450C-ACCF-27ACF68F3800}"/>
                </a:ext>
              </a:extLst>
            </p:cNvPr>
            <p:cNvSpPr/>
            <p:nvPr/>
          </p:nvSpPr>
          <p:spPr>
            <a:xfrm>
              <a:off x="8192589" y="2070461"/>
              <a:ext cx="746758" cy="75328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riangle isocèle 11">
              <a:extLst>
                <a:ext uri="{FF2B5EF4-FFF2-40B4-BE49-F238E27FC236}">
                  <a16:creationId xmlns:a16="http://schemas.microsoft.com/office/drawing/2014/main" id="{28454DB9-51F0-4BC0-8F6B-16A6E645B109}"/>
                </a:ext>
              </a:extLst>
            </p:cNvPr>
            <p:cNvSpPr/>
            <p:nvPr/>
          </p:nvSpPr>
          <p:spPr>
            <a:xfrm rot="10800000">
              <a:off x="8218920" y="3657608"/>
              <a:ext cx="748937" cy="75328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Triangle isocèle 12">
              <a:extLst>
                <a:ext uri="{FF2B5EF4-FFF2-40B4-BE49-F238E27FC236}">
                  <a16:creationId xmlns:a16="http://schemas.microsoft.com/office/drawing/2014/main" id="{F38DDC4B-37A1-4D64-9E30-020D01EE2907}"/>
                </a:ext>
              </a:extLst>
            </p:cNvPr>
            <p:cNvSpPr/>
            <p:nvPr/>
          </p:nvSpPr>
          <p:spPr>
            <a:xfrm rot="16200000">
              <a:off x="7329551" y="2821474"/>
              <a:ext cx="716281" cy="83404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Triangle isocèle 13">
              <a:extLst>
                <a:ext uri="{FF2B5EF4-FFF2-40B4-BE49-F238E27FC236}">
                  <a16:creationId xmlns:a16="http://schemas.microsoft.com/office/drawing/2014/main" id="{56EF96A3-D757-4D86-8EFA-7E8BEDD924C0}"/>
                </a:ext>
              </a:extLst>
            </p:cNvPr>
            <p:cNvSpPr/>
            <p:nvPr/>
          </p:nvSpPr>
          <p:spPr>
            <a:xfrm rot="5400000">
              <a:off x="9051104" y="2821475"/>
              <a:ext cx="716282" cy="83404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32EA371-B2FE-4C3B-BF90-03E52AD26543}"/>
              </a:ext>
            </a:extLst>
          </p:cNvPr>
          <p:cNvSpPr/>
          <p:nvPr/>
        </p:nvSpPr>
        <p:spPr>
          <a:xfrm>
            <a:off x="6801394" y="1663337"/>
            <a:ext cx="124532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D5C2BE-9587-4A26-8E33-1677C53F5A02}"/>
              </a:ext>
            </a:extLst>
          </p:cNvPr>
          <p:cNvSpPr/>
          <p:nvPr/>
        </p:nvSpPr>
        <p:spPr>
          <a:xfrm>
            <a:off x="9187543" y="1663337"/>
            <a:ext cx="1245326" cy="548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7A4279-4687-4AAD-AAFB-873CCFE94D6F}"/>
              </a:ext>
            </a:extLst>
          </p:cNvPr>
          <p:cNvSpPr/>
          <p:nvPr/>
        </p:nvSpPr>
        <p:spPr>
          <a:xfrm>
            <a:off x="1236618" y="6388286"/>
            <a:ext cx="9858102" cy="348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tx1"/>
                </a:solidFill>
              </a:rPr>
              <a:t>MonsterBorg</a:t>
            </a:r>
            <a:r>
              <a:rPr lang="fr-CH" dirty="0">
                <a:solidFill>
                  <a:schemeClr val="tx1"/>
                </a:solidFill>
              </a:rPr>
              <a:t> Project v1.0 - monsterborg.ppdlab.ch - </a:t>
            </a:r>
            <a:r>
              <a:rPr lang="fr-CH" dirty="0" err="1">
                <a:solidFill>
                  <a:schemeClr val="tx1"/>
                </a:solidFill>
              </a:rPr>
              <a:t>march</a:t>
            </a:r>
            <a:r>
              <a:rPr lang="fr-CH" dirty="0">
                <a:solidFill>
                  <a:schemeClr val="tx1"/>
                </a:solidFill>
              </a:rPr>
              <a:t> 2021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9C362D2-2F73-4D0B-B471-B089E4D7A28E}"/>
              </a:ext>
            </a:extLst>
          </p:cNvPr>
          <p:cNvSpPr txBox="1"/>
          <p:nvPr/>
        </p:nvSpPr>
        <p:spPr>
          <a:xfrm>
            <a:off x="1332411" y="4748351"/>
            <a:ext cx="162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Batterie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B4F0DF-7464-45D8-9D60-5DA1350B8879}"/>
              </a:ext>
            </a:extLst>
          </p:cNvPr>
          <p:cNvSpPr/>
          <p:nvPr/>
        </p:nvSpPr>
        <p:spPr>
          <a:xfrm>
            <a:off x="1166949" y="4720047"/>
            <a:ext cx="2190612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Batterie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CC9008-40D0-4BAE-9985-58BD6CB9C186}"/>
              </a:ext>
            </a:extLst>
          </p:cNvPr>
          <p:cNvSpPr/>
          <p:nvPr/>
        </p:nvSpPr>
        <p:spPr>
          <a:xfrm>
            <a:off x="3716584" y="4723010"/>
            <a:ext cx="2255519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/>
              <a:t>Comm</a:t>
            </a:r>
            <a:r>
              <a:rPr lang="fr-FR" sz="2800" dirty="0"/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0E4ADD-4DED-46A8-BF8A-80F564BF4C2A}"/>
              </a:ext>
            </a:extLst>
          </p:cNvPr>
          <p:cNvSpPr/>
          <p:nvPr/>
        </p:nvSpPr>
        <p:spPr>
          <a:xfrm>
            <a:off x="6338381" y="4727672"/>
            <a:ext cx="2190614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Systèmes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616B70-B092-4185-93B8-717D94D7CC59}"/>
              </a:ext>
            </a:extLst>
          </p:cNvPr>
          <p:cNvSpPr/>
          <p:nvPr/>
        </p:nvSpPr>
        <p:spPr>
          <a:xfrm>
            <a:off x="8831949" y="4720047"/>
            <a:ext cx="2190614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Location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1775D6E-BEB5-4B9A-9A61-0DD00895AF01}"/>
              </a:ext>
            </a:extLst>
          </p:cNvPr>
          <p:cNvSpPr txBox="1"/>
          <p:nvPr/>
        </p:nvSpPr>
        <p:spPr>
          <a:xfrm>
            <a:off x="1428206" y="5482046"/>
            <a:ext cx="16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{{ </a:t>
            </a:r>
            <a:r>
              <a:rPr lang="fr-CH" dirty="0" err="1"/>
              <a:t>battery</a:t>
            </a:r>
            <a:r>
              <a:rPr lang="fr-CH" dirty="0"/>
              <a:t> }}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7337DD-D991-4E91-A8BB-2360884ED8F7}"/>
              </a:ext>
            </a:extLst>
          </p:cNvPr>
          <p:cNvSpPr/>
          <p:nvPr/>
        </p:nvSpPr>
        <p:spPr>
          <a:xfrm>
            <a:off x="9601200" y="386991"/>
            <a:ext cx="1245326" cy="5486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B8843-47A0-40BF-873A-3D8E96254DC7}"/>
              </a:ext>
            </a:extLst>
          </p:cNvPr>
          <p:cNvSpPr/>
          <p:nvPr/>
        </p:nvSpPr>
        <p:spPr>
          <a:xfrm>
            <a:off x="1332411" y="361135"/>
            <a:ext cx="1245326" cy="5486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F03838-0702-4124-9748-33A848094F1C}"/>
              </a:ext>
            </a:extLst>
          </p:cNvPr>
          <p:cNvSpPr/>
          <p:nvPr/>
        </p:nvSpPr>
        <p:spPr>
          <a:xfrm>
            <a:off x="6342735" y="2593523"/>
            <a:ext cx="4693920" cy="1982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492A07B-26E4-4491-BDAA-CA01B5B3845C}"/>
              </a:ext>
            </a:extLst>
          </p:cNvPr>
          <p:cNvSpPr txBox="1"/>
          <p:nvPr/>
        </p:nvSpPr>
        <p:spPr>
          <a:xfrm>
            <a:off x="3725645" y="5482046"/>
            <a:ext cx="229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{{ </a:t>
            </a:r>
            <a:r>
              <a:rPr lang="fr-CH" dirty="0" err="1"/>
              <a:t>round_trip_delay</a:t>
            </a:r>
            <a:r>
              <a:rPr lang="fr-CH" dirty="0"/>
              <a:t> }}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E78EF23-2E6A-4189-952A-27E6124DD37B}"/>
              </a:ext>
            </a:extLst>
          </p:cNvPr>
          <p:cNvSpPr txBox="1"/>
          <p:nvPr/>
        </p:nvSpPr>
        <p:spPr>
          <a:xfrm>
            <a:off x="6543918" y="5527917"/>
            <a:ext cx="229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{{ </a:t>
            </a:r>
            <a:r>
              <a:rPr lang="fr-CH" dirty="0" err="1"/>
              <a:t>cpu_usage</a:t>
            </a:r>
            <a:r>
              <a:rPr lang="fr-CH" dirty="0"/>
              <a:t>}}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ECE8580-2201-4219-A328-9FC4DF36A627}"/>
              </a:ext>
            </a:extLst>
          </p:cNvPr>
          <p:cNvSpPr txBox="1"/>
          <p:nvPr/>
        </p:nvSpPr>
        <p:spPr>
          <a:xfrm>
            <a:off x="9276928" y="5541254"/>
            <a:ext cx="156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{{ ??? }}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F8F0083-2342-4713-8E58-1812954349DC}"/>
              </a:ext>
            </a:extLst>
          </p:cNvPr>
          <p:cNvSpPr txBox="1"/>
          <p:nvPr/>
        </p:nvSpPr>
        <p:spPr>
          <a:xfrm>
            <a:off x="1332411" y="2588754"/>
            <a:ext cx="4543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&lt;</a:t>
            </a:r>
            <a:r>
              <a:rPr lang="fr-CH" dirty="0" err="1"/>
              <a:t>img</a:t>
            </a:r>
            <a:r>
              <a:rPr lang="fr-CH" dirty="0"/>
              <a:t> src="http://monsterborg.ppdlab.ch:8080/</a:t>
            </a:r>
            <a:r>
              <a:rPr lang="fr-CH" dirty="0" err="1"/>
              <a:t>video_feed</a:t>
            </a:r>
            <a:r>
              <a:rPr lang="fr-CH" dirty="0"/>
              <a:t>" </a:t>
            </a:r>
            <a:r>
              <a:rPr lang="fr-CH" dirty="0" err="1"/>
              <a:t>width</a:t>
            </a:r>
            <a:r>
              <a:rPr lang="fr-CH" dirty="0"/>
              <a:t>="100%"&gt; </a:t>
            </a:r>
          </a:p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4180E1-CE3A-4849-9203-397628D98165}"/>
              </a:ext>
            </a:extLst>
          </p:cNvPr>
          <p:cNvSpPr txBox="1"/>
          <p:nvPr/>
        </p:nvSpPr>
        <p:spPr>
          <a:xfrm>
            <a:off x="44053" y="305097"/>
            <a:ext cx="238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057933-A66F-48B5-B801-E518CFFD6C41}"/>
              </a:ext>
            </a:extLst>
          </p:cNvPr>
          <p:cNvSpPr/>
          <p:nvPr/>
        </p:nvSpPr>
        <p:spPr>
          <a:xfrm>
            <a:off x="6587369" y="1318650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"startstop"</a:t>
            </a:r>
            <a:r>
              <a:rPr lang="en-US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2082F2-8F48-425C-8C84-E28F8F8632D1}"/>
              </a:ext>
            </a:extLst>
          </p:cNvPr>
          <p:cNvSpPr/>
          <p:nvPr/>
        </p:nvSpPr>
        <p:spPr>
          <a:xfrm>
            <a:off x="6922344" y="2592421"/>
            <a:ext cx="3563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"move"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8833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Grand écran</PresentationFormat>
  <Paragraphs>49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Times New Roman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Pinard Patrick, B2B-SDT-W-SA2</dc:creator>
  <cp:lastModifiedBy>Pinard Patrick, B2B-SDT-W-SA2</cp:lastModifiedBy>
  <cp:revision>26</cp:revision>
  <dcterms:created xsi:type="dcterms:W3CDTF">2021-03-19T12:22:19Z</dcterms:created>
  <dcterms:modified xsi:type="dcterms:W3CDTF">2021-03-19T13:17:15Z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iteId">
    <vt:lpwstr>364e5b87-c1c7-420d-9bee-c35d19b557a1</vt:lpwstr>
  </property>
  <property fmtid="{D5CDD505-2E9C-101B-9397-08002B2CF9AE}" pid="4" name="MSIP_Label_2e1fccfb-80ca-4fe1-a574-1516544edb53_Owner">
    <vt:lpwstr>Patrick.Pinard@swisscom.com</vt:lpwstr>
  </property>
  <property fmtid="{D5CDD505-2E9C-101B-9397-08002B2CF9AE}" pid="5" name="MSIP_Label_2e1fccfb-80ca-4fe1-a574-1516544edb53_SetDate">
    <vt:lpwstr>2021-03-19T12:24:15.4024975Z</vt:lpwstr>
  </property>
  <property fmtid="{D5CDD505-2E9C-101B-9397-08002B2CF9AE}" pid="6" name="MSIP_Label_2e1fccfb-80ca-4fe1-a574-1516544edb53_Name">
    <vt:lpwstr>C2 General</vt:lpwstr>
  </property>
  <property fmtid="{D5CDD505-2E9C-101B-9397-08002B2CF9AE}" pid="7" name="MSIP_Label_2e1fccfb-80ca-4fe1-a574-1516544edb53_Application">
    <vt:lpwstr>Microsoft Azure Information Protection</vt:lpwstr>
  </property>
  <property fmtid="{D5CDD505-2E9C-101B-9397-08002B2CF9AE}" pid="8" name="MSIP_Label_2e1fccfb-80ca-4fe1-a574-1516544edb53_ActionId">
    <vt:lpwstr>5441db87-10bc-4be1-a763-b6782036d889</vt:lpwstr>
  </property>
  <property fmtid="{D5CDD505-2E9C-101B-9397-08002B2CF9AE}" pid="9" name="MSIP_Label_2e1fccfb-80ca-4fe1-a574-1516544edb53_Extended_MSFT_Method">
    <vt:lpwstr>Automatic</vt:lpwstr>
  </property>
  <property fmtid="{D5CDD505-2E9C-101B-9397-08002B2CF9AE}" pid="10" name="Sensitivity">
    <vt:lpwstr>C2 General</vt:lpwstr>
  </property>
</Properties>
</file>