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E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E6A04-C6B1-40F3-ADF5-B27666E3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8E168B-2A8F-4928-8BD8-E79DAEDD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5FF6F-1AE3-4EFE-B650-DE11FF55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749CE-8490-4945-9C7E-2FA69CA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B010-29A7-46FF-8427-D3032A56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5523C-151D-4E7D-8793-916E2451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B9300-F2C2-42A1-8657-D8E4DC28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5CC35-0C99-4B6E-983B-4A494C5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36DEA-4DB5-421D-A31A-2B152F6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728F7-C09B-494D-A0F7-DC18E55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0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0E0CC6-6378-4276-BF61-7734D652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ADFC36-C61C-44C1-99AD-82DDBDEB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1A105-1808-4E17-BB22-3AD507CC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154F1-85D3-4993-8AC5-7C2B1A9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F69B4-D738-45A9-BA6C-67C7EE8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0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F18D4-643F-4E23-A87D-A49E55BE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FB584-2E0F-47A2-9690-3436CDA5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82B9A-851C-4416-B668-1EC273D1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C845F-7158-4F45-A349-7C5AAC1F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BA451-A34C-43D2-A3CB-6775E293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7FDA-85C7-429D-A70E-E05AA0B3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0226E-EBDF-4D5A-8F90-AEB3BE01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195E1-C2C7-4536-9EB2-B8C2120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8A0AD-17DA-4636-9C56-94A472FC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ADD18-332D-47F1-B384-4A8EE1E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286BF-D7CC-40CC-9019-14AED1E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E6B3E-2CFF-4974-9498-C2B9E9FB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F1A3D-C5D9-4E35-B49B-81DC4E0F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9DDA-972A-44D3-8037-05F79F22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56760-B896-47A1-912A-1F2B92E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896F8E-B387-447C-80DC-68FEAE3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C8D1F-06F5-4DE8-99EC-45E2753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4A7327-C505-4FA3-84BB-57E9A51D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0AA9B0-E4E2-4CD1-819E-C1A5136D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0B4C66-BBF5-4037-809F-B479A165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15860-3484-4FD6-BA30-D1C00AA9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D0DB16-36BD-4B4E-B9C1-A179060A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AB840A-4BC9-45FA-84B7-ED694F30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62ACC2-56D9-4772-ABD0-A0DA9F41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2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1485C-8B73-4AEC-AC14-CB7F1332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5294BA-ADC4-49F3-902E-366232B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783D44-7B82-4B7A-896F-C8A9F7C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BEAE5F-94B8-4E28-94BD-71B0478D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DBE157-39C8-4566-83B8-101434F1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CA601-581C-4CD8-9BC9-3992419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A4EC8-B32A-403D-8FDD-620AA9EA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3E5BB-F3D2-43D7-AD99-7A7F81E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9D32D-739C-4C04-9AD5-182B322B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946B05-8F55-492D-B61D-52E239E6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000C8F-1439-4FE5-9D0A-83ABE9E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830C6E-6119-4686-9402-DBBA698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60A4C-656E-4267-B777-A362030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935-D556-4382-BF1E-32AAA932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1D1DD-9D27-496C-BE6A-F54B1090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9898C-A5F7-43FD-9EC7-1728172F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5332A3-F577-4586-90F7-088A2727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17F8E-6CB3-4180-A366-C93CCFA1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4BA37-AAA2-4B6C-A024-B8D81B32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91339-93D5-41A8-9190-9F99112A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4585A-DF18-4078-B959-3146E70A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B7273-1737-4AA5-9F52-852997F8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3D677-3A65-4727-BA83-9D63FA14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CA0E3-1F87-4216-BFF8-5213AED7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3793417" y="1838528"/>
            <a:ext cx="4805157" cy="2665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180E1-CE3A-4849-9203-397628D98165}"/>
              </a:ext>
            </a:extLst>
          </p:cNvPr>
          <p:cNvSpPr txBox="1"/>
          <p:nvPr/>
        </p:nvSpPr>
        <p:spPr>
          <a:xfrm>
            <a:off x="44053" y="305097"/>
            <a:ext cx="103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</a:p>
          <a:p>
            <a:r>
              <a:rPr lang="fr-FR" dirty="0"/>
              <a:t>/login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FBE362-7341-446C-BD94-6C1CA904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567" y="1838528"/>
            <a:ext cx="358886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error_message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}}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30D293-1B42-424C-8087-549ADAD3E7EF}"/>
              </a:ext>
            </a:extLst>
          </p:cNvPr>
          <p:cNvSpPr/>
          <p:nvPr/>
        </p:nvSpPr>
        <p:spPr>
          <a:xfrm>
            <a:off x="5371428" y="3458819"/>
            <a:ext cx="124532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submit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54EE7B-940E-4523-BEE1-625D4CAE4FF3}"/>
              </a:ext>
            </a:extLst>
          </p:cNvPr>
          <p:cNvSpPr txBox="1"/>
          <p:nvPr/>
        </p:nvSpPr>
        <p:spPr>
          <a:xfrm>
            <a:off x="6019706" y="2499363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5E8026-EBD2-4B64-94A0-2310715CFCD5}"/>
              </a:ext>
            </a:extLst>
          </p:cNvPr>
          <p:cNvSpPr txBox="1"/>
          <p:nvPr/>
        </p:nvSpPr>
        <p:spPr>
          <a:xfrm>
            <a:off x="6019706" y="2886323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3" name="HTMLText1" r:id="rId2" imgW="1581120" imgH="276120"/>
        </mc:Choice>
        <mc:Fallback>
          <p:control name="HTMLText1" r:id="rId2" imgW="1581120" imgH="276120">
            <p:pic>
              <p:nvPicPr>
                <p:cNvPr id="17" name="HTMLText1">
                  <a:extLst>
                    <a:ext uri="{FF2B5EF4-FFF2-40B4-BE49-F238E27FC236}">
                      <a16:creationId xmlns:a16="http://schemas.microsoft.com/office/drawing/2014/main" id="{86763FE3-6D37-4269-B21C-7103694435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852808" y="2559659"/>
                  <a:ext cx="1579123" cy="27432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" name="HTMLPassword1" r:id="rId3" imgW="1581120" imgH="276120"/>
        </mc:Choice>
        <mc:Fallback>
          <p:control name="HTMLPassword1" r:id="rId3" imgW="1581120" imgH="276120">
            <p:pic>
              <p:nvPicPr>
                <p:cNvPr id="18" name="HTMLPassword1">
                  <a:extLst>
                    <a:ext uri="{FF2B5EF4-FFF2-40B4-BE49-F238E27FC236}">
                      <a16:creationId xmlns:a16="http://schemas.microsoft.com/office/drawing/2014/main" id="{033F94AB-E387-41AC-8521-AABEFED3E0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852809" y="2936937"/>
                  <a:ext cx="1579122" cy="272511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4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1166949" y="1306286"/>
            <a:ext cx="4805157" cy="324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340FE-38D7-4788-B1E8-F7DFE5A0FDC1}"/>
              </a:ext>
            </a:extLst>
          </p:cNvPr>
          <p:cNvSpPr/>
          <p:nvPr/>
        </p:nvSpPr>
        <p:spPr>
          <a:xfrm>
            <a:off x="6331131" y="1306287"/>
            <a:ext cx="4693920" cy="11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177F0-EF62-445B-B30B-83B68B832EC2}"/>
              </a:ext>
            </a:extLst>
          </p:cNvPr>
          <p:cNvSpPr/>
          <p:nvPr/>
        </p:nvSpPr>
        <p:spPr>
          <a:xfrm>
            <a:off x="1166949" y="4720046"/>
            <a:ext cx="2190613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D4FA-912A-44ED-9FA7-E893A899EED2}"/>
              </a:ext>
            </a:extLst>
          </p:cNvPr>
          <p:cNvSpPr/>
          <p:nvPr/>
        </p:nvSpPr>
        <p:spPr>
          <a:xfrm>
            <a:off x="3716586" y="4720046"/>
            <a:ext cx="225552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A04A4-9A83-44C7-9140-6F3029F99302}"/>
              </a:ext>
            </a:extLst>
          </p:cNvPr>
          <p:cNvSpPr/>
          <p:nvPr/>
        </p:nvSpPr>
        <p:spPr>
          <a:xfrm>
            <a:off x="6331131" y="4720046"/>
            <a:ext cx="219061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819E9-F069-4164-B9E7-E256A831F040}"/>
              </a:ext>
            </a:extLst>
          </p:cNvPr>
          <p:cNvSpPr/>
          <p:nvPr/>
        </p:nvSpPr>
        <p:spPr>
          <a:xfrm>
            <a:off x="8839200" y="4720046"/>
            <a:ext cx="21833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34CBC96-889F-4750-B607-86D024C874D8}"/>
              </a:ext>
            </a:extLst>
          </p:cNvPr>
          <p:cNvGrpSpPr/>
          <p:nvPr/>
        </p:nvGrpSpPr>
        <p:grpSpPr>
          <a:xfrm>
            <a:off x="7606956" y="2723602"/>
            <a:ext cx="1994244" cy="1756962"/>
            <a:chOff x="7270668" y="2070461"/>
            <a:chExt cx="2555601" cy="234043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29C835A-7AA3-450C-ACCF-27ACF68F3800}"/>
                </a:ext>
              </a:extLst>
            </p:cNvPr>
            <p:cNvSpPr/>
            <p:nvPr/>
          </p:nvSpPr>
          <p:spPr>
            <a:xfrm>
              <a:off x="8192589" y="2070461"/>
              <a:ext cx="746758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28454DB9-51F0-4BC0-8F6B-16A6E645B109}"/>
                </a:ext>
              </a:extLst>
            </p:cNvPr>
            <p:cNvSpPr/>
            <p:nvPr/>
          </p:nvSpPr>
          <p:spPr>
            <a:xfrm rot="10800000">
              <a:off x="8218920" y="3657608"/>
              <a:ext cx="748937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F38DDC4B-37A1-4D64-9E30-020D01EE2907}"/>
                </a:ext>
              </a:extLst>
            </p:cNvPr>
            <p:cNvSpPr/>
            <p:nvPr/>
          </p:nvSpPr>
          <p:spPr>
            <a:xfrm rot="16200000">
              <a:off x="7329551" y="2821474"/>
              <a:ext cx="716281" cy="834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56EF96A3-D757-4D86-8EFA-7E8BEDD924C0}"/>
                </a:ext>
              </a:extLst>
            </p:cNvPr>
            <p:cNvSpPr/>
            <p:nvPr/>
          </p:nvSpPr>
          <p:spPr>
            <a:xfrm rot="5400000">
              <a:off x="9051104" y="2821475"/>
              <a:ext cx="716282" cy="8340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EA371-B2FE-4C3B-BF90-03E52AD26543}"/>
              </a:ext>
            </a:extLst>
          </p:cNvPr>
          <p:cNvSpPr/>
          <p:nvPr/>
        </p:nvSpPr>
        <p:spPr>
          <a:xfrm>
            <a:off x="6801394" y="1663337"/>
            <a:ext cx="124532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5C2BE-9587-4A26-8E33-1677C53F5A02}"/>
              </a:ext>
            </a:extLst>
          </p:cNvPr>
          <p:cNvSpPr/>
          <p:nvPr/>
        </p:nvSpPr>
        <p:spPr>
          <a:xfrm>
            <a:off x="9187543" y="1663337"/>
            <a:ext cx="124532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pic>
        <p:nvPicPr>
          <p:cNvPr id="18" name="Image 17" descr="Une image contenant adaptateur&#10;&#10;Description générée automatiquement">
            <a:extLst>
              <a:ext uri="{FF2B5EF4-FFF2-40B4-BE49-F238E27FC236}">
                <a16:creationId xmlns:a16="http://schemas.microsoft.com/office/drawing/2014/main" id="{16B65175-7789-4F3C-84E9-7F13B67A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52" y="1500054"/>
            <a:ext cx="3785150" cy="28825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7A4279-4687-4AAD-AAFB-873CCFE94D6F}"/>
              </a:ext>
            </a:extLst>
          </p:cNvPr>
          <p:cNvSpPr/>
          <p:nvPr/>
        </p:nvSpPr>
        <p:spPr>
          <a:xfrm>
            <a:off x="1236618" y="6388286"/>
            <a:ext cx="9858102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MonsterBorg</a:t>
            </a:r>
            <a:r>
              <a:rPr lang="fr-CH" dirty="0">
                <a:solidFill>
                  <a:schemeClr val="tx1"/>
                </a:solidFill>
              </a:rPr>
              <a:t> Project v1.0 - monsterborg.ppdlab.ch - </a:t>
            </a:r>
            <a:r>
              <a:rPr lang="fr-CH" dirty="0" err="1">
                <a:solidFill>
                  <a:schemeClr val="tx1"/>
                </a:solidFill>
              </a:rPr>
              <a:t>march</a:t>
            </a:r>
            <a:r>
              <a:rPr lang="fr-CH" dirty="0">
                <a:solidFill>
                  <a:schemeClr val="tx1"/>
                </a:solidFill>
              </a:rPr>
              <a:t> 2021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C362D2-2F73-4D0B-B471-B089E4D7A28E}"/>
              </a:ext>
            </a:extLst>
          </p:cNvPr>
          <p:cNvSpPr txBox="1"/>
          <p:nvPr/>
        </p:nvSpPr>
        <p:spPr>
          <a:xfrm>
            <a:off x="1332411" y="4748351"/>
            <a:ext cx="16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B4F0DF-7464-45D8-9D60-5DA1350B8879}"/>
              </a:ext>
            </a:extLst>
          </p:cNvPr>
          <p:cNvSpPr/>
          <p:nvPr/>
        </p:nvSpPr>
        <p:spPr>
          <a:xfrm>
            <a:off x="1166949" y="4720047"/>
            <a:ext cx="2190612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Batterie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C9008-40D0-4BAE-9985-58BD6CB9C186}"/>
              </a:ext>
            </a:extLst>
          </p:cNvPr>
          <p:cNvSpPr/>
          <p:nvPr/>
        </p:nvSpPr>
        <p:spPr>
          <a:xfrm>
            <a:off x="3716584" y="4723010"/>
            <a:ext cx="2255519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Comm</a:t>
            </a:r>
            <a:r>
              <a:rPr lang="fr-FR" sz="28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E4ADD-4DED-46A8-BF8A-80F564BF4C2A}"/>
              </a:ext>
            </a:extLst>
          </p:cNvPr>
          <p:cNvSpPr/>
          <p:nvPr/>
        </p:nvSpPr>
        <p:spPr>
          <a:xfrm>
            <a:off x="6338381" y="4727672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Systèmes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16B70-B092-4185-93B8-717D94D7CC59}"/>
              </a:ext>
            </a:extLst>
          </p:cNvPr>
          <p:cNvSpPr/>
          <p:nvPr/>
        </p:nvSpPr>
        <p:spPr>
          <a:xfrm>
            <a:off x="8831949" y="4720047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Statut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775D6E-BEB5-4B9A-9A61-0DD00895AF01}"/>
              </a:ext>
            </a:extLst>
          </p:cNvPr>
          <p:cNvSpPr txBox="1"/>
          <p:nvPr/>
        </p:nvSpPr>
        <p:spPr>
          <a:xfrm>
            <a:off x="1428206" y="548204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Battery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025393-52F6-47D2-89E4-ADE70E8A506E}"/>
              </a:ext>
            </a:extLst>
          </p:cNvPr>
          <p:cNvSpPr txBox="1"/>
          <p:nvPr/>
        </p:nvSpPr>
        <p:spPr>
          <a:xfrm>
            <a:off x="4038800" y="5560187"/>
            <a:ext cx="18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Round trip </a:t>
            </a:r>
            <a:r>
              <a:rPr lang="fr-FR" dirty="0" err="1"/>
              <a:t>delay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07A03EB-559C-4EDA-B2B5-483CEE1DF539}"/>
              </a:ext>
            </a:extLst>
          </p:cNvPr>
          <p:cNvSpPr txBox="1"/>
          <p:nvPr/>
        </p:nvSpPr>
        <p:spPr>
          <a:xfrm>
            <a:off x="6780028" y="5411976"/>
            <a:ext cx="132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CPU usage</a:t>
            </a:r>
            <a:br>
              <a:rPr lang="fr-FR" dirty="0"/>
            </a:br>
            <a:r>
              <a:rPr lang="fr-FR" dirty="0"/>
              <a:t>RAM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1A4C200-4F70-4A86-ADD0-37325493515B}"/>
              </a:ext>
            </a:extLst>
          </p:cNvPr>
          <p:cNvSpPr txBox="1"/>
          <p:nvPr/>
        </p:nvSpPr>
        <p:spPr>
          <a:xfrm>
            <a:off x="9124550" y="5518340"/>
            <a:ext cx="16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Stop/Running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337DD-D991-4E91-A8BB-2360884ED8F7}"/>
              </a:ext>
            </a:extLst>
          </p:cNvPr>
          <p:cNvSpPr/>
          <p:nvPr/>
        </p:nvSpPr>
        <p:spPr>
          <a:xfrm>
            <a:off x="9601200" y="386991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B8843-47A0-40BF-873A-3D8E96254DC7}"/>
              </a:ext>
            </a:extLst>
          </p:cNvPr>
          <p:cNvSpPr/>
          <p:nvPr/>
        </p:nvSpPr>
        <p:spPr>
          <a:xfrm>
            <a:off x="1332411" y="361135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03838-0702-4124-9748-33A848094F1C}"/>
              </a:ext>
            </a:extLst>
          </p:cNvPr>
          <p:cNvSpPr/>
          <p:nvPr/>
        </p:nvSpPr>
        <p:spPr>
          <a:xfrm>
            <a:off x="6342735" y="2593523"/>
            <a:ext cx="4693920" cy="198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9AEEB07-A211-49C5-A740-100C20A54D59}"/>
              </a:ext>
            </a:extLst>
          </p:cNvPr>
          <p:cNvSpPr txBox="1"/>
          <p:nvPr/>
        </p:nvSpPr>
        <p:spPr>
          <a:xfrm>
            <a:off x="44053" y="305097"/>
            <a:ext cx="23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74485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1166949" y="1306286"/>
            <a:ext cx="4805157" cy="324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340FE-38D7-4788-B1E8-F7DFE5A0FDC1}"/>
              </a:ext>
            </a:extLst>
          </p:cNvPr>
          <p:cNvSpPr/>
          <p:nvPr/>
        </p:nvSpPr>
        <p:spPr>
          <a:xfrm>
            <a:off x="6331131" y="1306287"/>
            <a:ext cx="4693920" cy="11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177F0-EF62-445B-B30B-83B68B832EC2}"/>
              </a:ext>
            </a:extLst>
          </p:cNvPr>
          <p:cNvSpPr/>
          <p:nvPr/>
        </p:nvSpPr>
        <p:spPr>
          <a:xfrm>
            <a:off x="1166949" y="4720046"/>
            <a:ext cx="2190613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D4FA-912A-44ED-9FA7-E893A899EED2}"/>
              </a:ext>
            </a:extLst>
          </p:cNvPr>
          <p:cNvSpPr/>
          <p:nvPr/>
        </p:nvSpPr>
        <p:spPr>
          <a:xfrm>
            <a:off x="3716586" y="4720046"/>
            <a:ext cx="225552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A04A4-9A83-44C7-9140-6F3029F99302}"/>
              </a:ext>
            </a:extLst>
          </p:cNvPr>
          <p:cNvSpPr/>
          <p:nvPr/>
        </p:nvSpPr>
        <p:spPr>
          <a:xfrm>
            <a:off x="6331131" y="4720046"/>
            <a:ext cx="219061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819E9-F069-4164-B9E7-E256A831F040}"/>
              </a:ext>
            </a:extLst>
          </p:cNvPr>
          <p:cNvSpPr/>
          <p:nvPr/>
        </p:nvSpPr>
        <p:spPr>
          <a:xfrm>
            <a:off x="8839200" y="4720046"/>
            <a:ext cx="21833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34CBC96-889F-4750-B607-86D024C874D8}"/>
              </a:ext>
            </a:extLst>
          </p:cNvPr>
          <p:cNvGrpSpPr/>
          <p:nvPr/>
        </p:nvGrpSpPr>
        <p:grpSpPr>
          <a:xfrm>
            <a:off x="7606956" y="2723602"/>
            <a:ext cx="1994244" cy="1756962"/>
            <a:chOff x="7270668" y="2070461"/>
            <a:chExt cx="2555601" cy="234043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29C835A-7AA3-450C-ACCF-27ACF68F3800}"/>
                </a:ext>
              </a:extLst>
            </p:cNvPr>
            <p:cNvSpPr/>
            <p:nvPr/>
          </p:nvSpPr>
          <p:spPr>
            <a:xfrm>
              <a:off x="8192589" y="2070461"/>
              <a:ext cx="746758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28454DB9-51F0-4BC0-8F6B-16A6E645B109}"/>
                </a:ext>
              </a:extLst>
            </p:cNvPr>
            <p:cNvSpPr/>
            <p:nvPr/>
          </p:nvSpPr>
          <p:spPr>
            <a:xfrm rot="10800000">
              <a:off x="8218920" y="3657608"/>
              <a:ext cx="748937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F38DDC4B-37A1-4D64-9E30-020D01EE2907}"/>
                </a:ext>
              </a:extLst>
            </p:cNvPr>
            <p:cNvSpPr/>
            <p:nvPr/>
          </p:nvSpPr>
          <p:spPr>
            <a:xfrm rot="16200000">
              <a:off x="7329551" y="2821474"/>
              <a:ext cx="716281" cy="834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56EF96A3-D757-4D86-8EFA-7E8BEDD924C0}"/>
                </a:ext>
              </a:extLst>
            </p:cNvPr>
            <p:cNvSpPr/>
            <p:nvPr/>
          </p:nvSpPr>
          <p:spPr>
            <a:xfrm rot="5400000">
              <a:off x="9051104" y="2821475"/>
              <a:ext cx="716282" cy="8340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EA371-B2FE-4C3B-BF90-03E52AD26543}"/>
              </a:ext>
            </a:extLst>
          </p:cNvPr>
          <p:cNvSpPr/>
          <p:nvPr/>
        </p:nvSpPr>
        <p:spPr>
          <a:xfrm>
            <a:off x="6801394" y="1663337"/>
            <a:ext cx="124532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5C2BE-9587-4A26-8E33-1677C53F5A02}"/>
              </a:ext>
            </a:extLst>
          </p:cNvPr>
          <p:cNvSpPr/>
          <p:nvPr/>
        </p:nvSpPr>
        <p:spPr>
          <a:xfrm>
            <a:off x="9187543" y="1663337"/>
            <a:ext cx="124532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A4279-4687-4AAD-AAFB-873CCFE94D6F}"/>
              </a:ext>
            </a:extLst>
          </p:cNvPr>
          <p:cNvSpPr/>
          <p:nvPr/>
        </p:nvSpPr>
        <p:spPr>
          <a:xfrm>
            <a:off x="1236618" y="6388286"/>
            <a:ext cx="9858102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MonsterBorg</a:t>
            </a:r>
            <a:r>
              <a:rPr lang="fr-CH" dirty="0">
                <a:solidFill>
                  <a:schemeClr val="tx1"/>
                </a:solidFill>
              </a:rPr>
              <a:t> Project v1.0 - monsterborg.ppdlab.ch - </a:t>
            </a:r>
            <a:r>
              <a:rPr lang="fr-CH" dirty="0" err="1">
                <a:solidFill>
                  <a:schemeClr val="tx1"/>
                </a:solidFill>
              </a:rPr>
              <a:t>march</a:t>
            </a:r>
            <a:r>
              <a:rPr lang="fr-CH" dirty="0">
                <a:solidFill>
                  <a:schemeClr val="tx1"/>
                </a:solidFill>
              </a:rPr>
              <a:t> 2021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C362D2-2F73-4D0B-B471-B089E4D7A28E}"/>
              </a:ext>
            </a:extLst>
          </p:cNvPr>
          <p:cNvSpPr txBox="1"/>
          <p:nvPr/>
        </p:nvSpPr>
        <p:spPr>
          <a:xfrm>
            <a:off x="1332411" y="4748351"/>
            <a:ext cx="16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B4F0DF-7464-45D8-9D60-5DA1350B8879}"/>
              </a:ext>
            </a:extLst>
          </p:cNvPr>
          <p:cNvSpPr/>
          <p:nvPr/>
        </p:nvSpPr>
        <p:spPr>
          <a:xfrm>
            <a:off x="1166949" y="4720047"/>
            <a:ext cx="2190612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Batterie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C9008-40D0-4BAE-9985-58BD6CB9C186}"/>
              </a:ext>
            </a:extLst>
          </p:cNvPr>
          <p:cNvSpPr/>
          <p:nvPr/>
        </p:nvSpPr>
        <p:spPr>
          <a:xfrm>
            <a:off x="3716584" y="4723010"/>
            <a:ext cx="2255519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Comm</a:t>
            </a:r>
            <a:r>
              <a:rPr lang="fr-FR" sz="28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E4ADD-4DED-46A8-BF8A-80F564BF4C2A}"/>
              </a:ext>
            </a:extLst>
          </p:cNvPr>
          <p:cNvSpPr/>
          <p:nvPr/>
        </p:nvSpPr>
        <p:spPr>
          <a:xfrm>
            <a:off x="6338381" y="4727672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Systèmes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16B70-B092-4185-93B8-717D94D7CC59}"/>
              </a:ext>
            </a:extLst>
          </p:cNvPr>
          <p:cNvSpPr/>
          <p:nvPr/>
        </p:nvSpPr>
        <p:spPr>
          <a:xfrm>
            <a:off x="8831949" y="4720047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Statut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775D6E-BEB5-4B9A-9A61-0DD00895AF01}"/>
              </a:ext>
            </a:extLst>
          </p:cNvPr>
          <p:cNvSpPr txBox="1"/>
          <p:nvPr/>
        </p:nvSpPr>
        <p:spPr>
          <a:xfrm>
            <a:off x="1428206" y="548204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battery</a:t>
            </a:r>
            <a:r>
              <a:rPr lang="fr-CH" dirty="0"/>
              <a:t> }}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337DD-D991-4E91-A8BB-2360884ED8F7}"/>
              </a:ext>
            </a:extLst>
          </p:cNvPr>
          <p:cNvSpPr/>
          <p:nvPr/>
        </p:nvSpPr>
        <p:spPr>
          <a:xfrm>
            <a:off x="9601200" y="386991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B8843-47A0-40BF-873A-3D8E96254DC7}"/>
              </a:ext>
            </a:extLst>
          </p:cNvPr>
          <p:cNvSpPr/>
          <p:nvPr/>
        </p:nvSpPr>
        <p:spPr>
          <a:xfrm>
            <a:off x="1332411" y="361135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03838-0702-4124-9748-33A848094F1C}"/>
              </a:ext>
            </a:extLst>
          </p:cNvPr>
          <p:cNvSpPr/>
          <p:nvPr/>
        </p:nvSpPr>
        <p:spPr>
          <a:xfrm>
            <a:off x="6342735" y="2593523"/>
            <a:ext cx="4693920" cy="198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92A07B-26E4-4491-BDAA-CA01B5B3845C}"/>
              </a:ext>
            </a:extLst>
          </p:cNvPr>
          <p:cNvSpPr txBox="1"/>
          <p:nvPr/>
        </p:nvSpPr>
        <p:spPr>
          <a:xfrm>
            <a:off x="3725645" y="5482046"/>
            <a:ext cx="22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round_trip_delay</a:t>
            </a:r>
            <a:r>
              <a:rPr lang="fr-CH" dirty="0"/>
              <a:t> }}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E78EF23-2E6A-4189-952A-27E6124DD37B}"/>
              </a:ext>
            </a:extLst>
          </p:cNvPr>
          <p:cNvSpPr txBox="1"/>
          <p:nvPr/>
        </p:nvSpPr>
        <p:spPr>
          <a:xfrm>
            <a:off x="6543918" y="5527917"/>
            <a:ext cx="22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cpu_usage</a:t>
            </a:r>
            <a:r>
              <a:rPr lang="fr-CH" dirty="0"/>
              <a:t>}}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CE8580-2201-4219-A328-9FC4DF36A627}"/>
              </a:ext>
            </a:extLst>
          </p:cNvPr>
          <p:cNvSpPr txBox="1"/>
          <p:nvPr/>
        </p:nvSpPr>
        <p:spPr>
          <a:xfrm>
            <a:off x="9276928" y="5514098"/>
            <a:ext cx="120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state }}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F0083-2342-4713-8E58-1812954349DC}"/>
              </a:ext>
            </a:extLst>
          </p:cNvPr>
          <p:cNvSpPr txBox="1"/>
          <p:nvPr/>
        </p:nvSpPr>
        <p:spPr>
          <a:xfrm>
            <a:off x="1332411" y="2588754"/>
            <a:ext cx="454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  <a:r>
              <a:rPr lang="fr-CH" dirty="0" err="1"/>
              <a:t>img</a:t>
            </a:r>
            <a:r>
              <a:rPr lang="fr-CH" dirty="0"/>
              <a:t> src="http://monsterborg.ppdlab.ch:8080/</a:t>
            </a:r>
            <a:r>
              <a:rPr lang="fr-CH" dirty="0" err="1"/>
              <a:t>video_feed</a:t>
            </a:r>
            <a:r>
              <a:rPr lang="fr-CH" dirty="0"/>
              <a:t>" </a:t>
            </a:r>
            <a:r>
              <a:rPr lang="fr-CH" dirty="0" err="1"/>
              <a:t>width</a:t>
            </a:r>
            <a:r>
              <a:rPr lang="fr-CH" dirty="0"/>
              <a:t>="100%"&gt; 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180E1-CE3A-4849-9203-397628D98165}"/>
              </a:ext>
            </a:extLst>
          </p:cNvPr>
          <p:cNvSpPr txBox="1"/>
          <p:nvPr/>
        </p:nvSpPr>
        <p:spPr>
          <a:xfrm>
            <a:off x="44053" y="305097"/>
            <a:ext cx="23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57933-A66F-48B5-B801-E518CFFD6C41}"/>
              </a:ext>
            </a:extLst>
          </p:cNvPr>
          <p:cNvSpPr/>
          <p:nvPr/>
        </p:nvSpPr>
        <p:spPr>
          <a:xfrm>
            <a:off x="6587369" y="1318650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"startstop"</a:t>
            </a:r>
            <a:r>
              <a:rPr lang="en-US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082F2-8F48-425C-8C84-E28F8F8632D1}"/>
              </a:ext>
            </a:extLst>
          </p:cNvPr>
          <p:cNvSpPr/>
          <p:nvPr/>
        </p:nvSpPr>
        <p:spPr>
          <a:xfrm>
            <a:off x="6922344" y="2592421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83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Pinard Patrick, B2B-SDT-W-SA2</dc:creator>
  <cp:lastModifiedBy>Pinard Patrick, B2B-SDT-W-SA2</cp:lastModifiedBy>
  <cp:revision>28</cp:revision>
  <dcterms:created xsi:type="dcterms:W3CDTF">2021-03-19T12:22:19Z</dcterms:created>
  <dcterms:modified xsi:type="dcterms:W3CDTF">2021-03-19T13:20:09Z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Patrick.Pinard@swisscom.com</vt:lpwstr>
  </property>
  <property fmtid="{D5CDD505-2E9C-101B-9397-08002B2CF9AE}" pid="5" name="MSIP_Label_2e1fccfb-80ca-4fe1-a574-1516544edb53_SetDate">
    <vt:lpwstr>2021-03-19T12:24:15.4024975Z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5441db87-10bc-4be1-a763-b6782036d889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