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877BC-46F4-ED47-A7F5-3D1DC860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E2A525-B664-FA40-95A9-C28EF40B2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C01A0-3F6C-1948-BE77-DF22F939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78070-55CC-A940-BF52-05E2756C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C614F4-917A-6642-9B78-C34CCB36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2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ACD05-E8C8-CF4E-B642-041D5CA7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797FAB-2185-E942-B628-244AB162C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191F5-B8B3-2F49-9F21-C1583F10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9D814F-CF44-6641-96BE-82C15582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E74E04-EE54-644A-93C6-4305CA30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0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1AE2DA-27DA-1E4A-8F8D-FF956B3C2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FE7B91-EB05-1F42-BE05-710956E74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FD932-B88B-4C47-A8BD-CD01342C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C7E96-A3F4-6A42-A3CC-8D4939C3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DED412-F210-FA4D-B2BE-59250B01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21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25FCF-54F4-014A-9E31-10286D90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10291-C963-BE4D-9685-FC7615D4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8F03A-9C1A-AD42-A71A-64ADD8DA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8C463A-A333-0344-94A9-CD9EFFC8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676CA8-C344-E748-A264-8B3A42CE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38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6B404-B695-BF4E-B04B-F27E2AC1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3D883-3810-0946-8E52-F4A16780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C1DEA4-4CE3-0946-8A56-BE31AFD1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9AD9F7-F90F-E94C-B8AE-D989BCCB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5E8BD-4653-D04C-A2B6-33078704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37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6F969-5318-1344-9F39-DBA298DF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57101-7471-8A43-8213-F4D59E7CB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94F9E8-8752-A940-B10B-91013568F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E70437-8628-B64B-A31D-CD5BAE7E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90CB94-9457-5241-A909-05B26AB5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462F4F-001E-1F46-9D75-066B206E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4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B29B8-9F65-EE40-A302-B2A37195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A1320D-5BAB-C145-816E-AE4AECF6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AE50BD-0AA4-2D49-B085-EBA34E81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13767B-F823-A542-B39A-B9AAC7AA4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059D33-2550-8045-9242-7AE41E02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B69A1-96B7-0E44-9898-4D63797A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FA7C53-CD8F-054A-8620-81306D7F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CFE4B1-1E9A-AF45-A06C-68650D87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50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4A669-6D8D-E34C-BFF2-2C90F059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77725A-2E1B-564C-892B-19177EB4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7D557D-F1DC-4049-B340-47EE81A3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106009-6625-8B4E-914D-6161CBDC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46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D6CB91-4CE4-F741-AADE-41A350EA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7E1D86-E57F-584E-BB8C-2602290F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F3DC0B-2CD2-B64E-94D4-513DB671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9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D5432-DF24-B942-9C96-EFA96FF5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A6720-F27A-C444-BFAB-520BE139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8057A9-D9CB-BA44-B463-D651E637A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441A4-8D03-C548-8FF8-2E8AAC51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26E177-F8A9-6545-9E27-6A037C33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5052BD-0DCD-2241-9E3F-D46F77CE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5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00150-030D-9F4A-B898-DA203AA7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5FFFA1-2888-2F46-A654-686152966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30380E-CB6F-284F-B25D-68F424DC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E0D61C-9777-7C41-840A-0D9F8E47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85A39-7581-F440-8B37-194FB333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8042B2-671E-6547-A369-04595BAD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52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349971-8A58-B140-A403-F64ECB3A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BCFB1-E904-3846-AF80-96217A8A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4CAEFD-F813-964F-B28D-740E649DF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4275-70B9-B248-A5A5-608E23D85937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E99FD-3248-6741-ACA6-37154F8C6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D545BA-C453-A240-993C-41C2B2B34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10B6-6BB7-C441-9417-D8C4A2C3C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6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4" descr="Raspberry Pi Relay Board | The Pi Hut">
            <a:extLst>
              <a:ext uri="{FF2B5EF4-FFF2-40B4-BE49-F238E27FC236}">
                <a16:creationId xmlns:a16="http://schemas.microsoft.com/office/drawing/2014/main" id="{A205C20D-C861-0226-AC9F-32E8D8FE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33" y="2065752"/>
            <a:ext cx="982504" cy="98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" descr="RPI4-MODBP-2GB - Raspberry-pi - Ordinateur monocarte, Raspberry Pi 4 Modèle  B, SoC BCM2711">
            <a:extLst>
              <a:ext uri="{FF2B5EF4-FFF2-40B4-BE49-F238E27FC236}">
                <a16:creationId xmlns:a16="http://schemas.microsoft.com/office/drawing/2014/main" id="{3EC5C7B6-D9B3-C66B-4247-E64648B3C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27" y="2017924"/>
            <a:ext cx="864228" cy="6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EAD8D7-5E21-3C43-AB84-02173422F261}"/>
              </a:ext>
            </a:extLst>
          </p:cNvPr>
          <p:cNvSpPr/>
          <p:nvPr/>
        </p:nvSpPr>
        <p:spPr>
          <a:xfrm>
            <a:off x="631932" y="4745662"/>
            <a:ext cx="273269" cy="563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1FA1B-685F-CB49-9590-2EA8C4DDACFB}"/>
              </a:ext>
            </a:extLst>
          </p:cNvPr>
          <p:cNvSpPr/>
          <p:nvPr/>
        </p:nvSpPr>
        <p:spPr>
          <a:xfrm>
            <a:off x="1009797" y="4745661"/>
            <a:ext cx="273269" cy="56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A9F02-3148-7E4F-A559-5CE855A7F8B7}"/>
              </a:ext>
            </a:extLst>
          </p:cNvPr>
          <p:cNvSpPr/>
          <p:nvPr/>
        </p:nvSpPr>
        <p:spPr>
          <a:xfrm>
            <a:off x="1353795" y="4754281"/>
            <a:ext cx="273269" cy="563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14B57AC-44E1-B84B-BCC6-4D53CD7F5440}"/>
              </a:ext>
            </a:extLst>
          </p:cNvPr>
          <p:cNvSpPr txBox="1"/>
          <p:nvPr/>
        </p:nvSpPr>
        <p:spPr>
          <a:xfrm>
            <a:off x="631932" y="5410424"/>
            <a:ext cx="294290" cy="27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753599-D6DE-E647-98CD-EDE157AD00EC}"/>
              </a:ext>
            </a:extLst>
          </p:cNvPr>
          <p:cNvSpPr txBox="1"/>
          <p:nvPr/>
        </p:nvSpPr>
        <p:spPr>
          <a:xfrm>
            <a:off x="963513" y="5418245"/>
            <a:ext cx="36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29A2B7-FABE-CA4F-A003-734C7C0C1F09}"/>
              </a:ext>
            </a:extLst>
          </p:cNvPr>
          <p:cNvSpPr txBox="1"/>
          <p:nvPr/>
        </p:nvSpPr>
        <p:spPr>
          <a:xfrm>
            <a:off x="1295639" y="5418245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E0B617D-E185-1D4F-A8EC-0DFC5BDB0ED6}"/>
              </a:ext>
            </a:extLst>
          </p:cNvPr>
          <p:cNvSpPr txBox="1"/>
          <p:nvPr/>
        </p:nvSpPr>
        <p:spPr>
          <a:xfrm>
            <a:off x="4256907" y="4902828"/>
            <a:ext cx="94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240V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93A9C-3A10-DC4D-9F96-8B46A71E9825}"/>
              </a:ext>
            </a:extLst>
          </p:cNvPr>
          <p:cNvSpPr/>
          <p:nvPr/>
        </p:nvSpPr>
        <p:spPr>
          <a:xfrm>
            <a:off x="493221" y="1986342"/>
            <a:ext cx="493987" cy="972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Disj</a:t>
            </a:r>
            <a:r>
              <a:rPr lang="fr-FR" sz="1200" dirty="0">
                <a:solidFill>
                  <a:schemeClr val="tx1"/>
                </a:solidFill>
              </a:rPr>
              <a:t>.</a:t>
            </a:r>
            <a:br>
              <a:rPr lang="fr-FR" sz="1200" dirty="0">
                <a:solidFill>
                  <a:schemeClr val="tx1"/>
                </a:solidFill>
              </a:rPr>
            </a:br>
            <a:r>
              <a:rPr lang="fr-FR" sz="1200" dirty="0">
                <a:solidFill>
                  <a:schemeClr val="tx1"/>
                </a:solidFill>
              </a:rPr>
              <a:t>10A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82A2D9-D4D2-0F40-BDB2-BE9D4A9BE685}"/>
              </a:ext>
            </a:extLst>
          </p:cNvPr>
          <p:cNvSpPr/>
          <p:nvPr/>
        </p:nvSpPr>
        <p:spPr>
          <a:xfrm>
            <a:off x="1081802" y="1975831"/>
            <a:ext cx="493987" cy="972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Alim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5V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E4CC0-6FA4-D641-A208-6D162FB51F39}"/>
              </a:ext>
            </a:extLst>
          </p:cNvPr>
          <p:cNvSpPr/>
          <p:nvPr/>
        </p:nvSpPr>
        <p:spPr>
          <a:xfrm>
            <a:off x="1670381" y="1965320"/>
            <a:ext cx="493987" cy="972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Alim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12V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96B6C5-924E-7B4F-9863-28B1F6522E28}"/>
              </a:ext>
            </a:extLst>
          </p:cNvPr>
          <p:cNvSpPr/>
          <p:nvPr/>
        </p:nvSpPr>
        <p:spPr>
          <a:xfrm>
            <a:off x="2446545" y="1960637"/>
            <a:ext cx="493987" cy="972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Relai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C6352-A6E5-8B48-B25F-6B2E579AD1DA}"/>
              </a:ext>
            </a:extLst>
          </p:cNvPr>
          <p:cNvSpPr/>
          <p:nvPr/>
        </p:nvSpPr>
        <p:spPr>
          <a:xfrm>
            <a:off x="3062992" y="1960637"/>
            <a:ext cx="493987" cy="972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Relai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E88647-1D8B-2549-A1F4-C4656B0B2D67}"/>
              </a:ext>
            </a:extLst>
          </p:cNvPr>
          <p:cNvSpPr/>
          <p:nvPr/>
        </p:nvSpPr>
        <p:spPr>
          <a:xfrm>
            <a:off x="3677099" y="1967028"/>
            <a:ext cx="493987" cy="972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Relai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45246D-2611-EA47-9005-2D9B4A4CCAA7}"/>
              </a:ext>
            </a:extLst>
          </p:cNvPr>
          <p:cNvSpPr/>
          <p:nvPr/>
        </p:nvSpPr>
        <p:spPr>
          <a:xfrm>
            <a:off x="10052378" y="1960637"/>
            <a:ext cx="1390439" cy="972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FR" sz="1200" dirty="0">
                <a:solidFill>
                  <a:schemeClr val="tx1"/>
                </a:solidFill>
              </a:rPr>
            </a:br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4FFC09E-6AB9-1F46-9F70-BA00AE2D54DD}"/>
              </a:ext>
            </a:extLst>
          </p:cNvPr>
          <p:cNvCxnSpPr>
            <a:cxnSpLocks/>
            <a:stCxn id="4" idx="0"/>
            <a:endCxn id="98" idx="2"/>
          </p:cNvCxnSpPr>
          <p:nvPr/>
        </p:nvCxnSpPr>
        <p:spPr>
          <a:xfrm flipH="1" flipV="1">
            <a:off x="765621" y="2958546"/>
            <a:ext cx="2946" cy="1787117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480FF2A4-88A1-A248-8163-F1A0B6B76544}"/>
              </a:ext>
            </a:extLst>
          </p:cNvPr>
          <p:cNvCxnSpPr>
            <a:cxnSpLocks/>
          </p:cNvCxnSpPr>
          <p:nvPr/>
        </p:nvCxnSpPr>
        <p:spPr>
          <a:xfrm flipV="1">
            <a:off x="1468511" y="2958546"/>
            <a:ext cx="0" cy="179573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E57AC5-3517-4E40-94E1-113387A1D596}"/>
              </a:ext>
            </a:extLst>
          </p:cNvPr>
          <p:cNvCxnSpPr>
            <a:cxnSpLocks/>
          </p:cNvCxnSpPr>
          <p:nvPr/>
        </p:nvCxnSpPr>
        <p:spPr>
          <a:xfrm flipV="1">
            <a:off x="262300" y="1776964"/>
            <a:ext cx="0" cy="364377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6B15BCB-817E-084F-A248-024584D2C4D3}"/>
              </a:ext>
            </a:extLst>
          </p:cNvPr>
          <p:cNvCxnSpPr>
            <a:cxnSpLocks/>
          </p:cNvCxnSpPr>
          <p:nvPr/>
        </p:nvCxnSpPr>
        <p:spPr>
          <a:xfrm flipH="1" flipV="1">
            <a:off x="263069" y="1776963"/>
            <a:ext cx="477145" cy="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91D290E-63D8-314C-BB06-D17AFA4B1A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0214" y="1776964"/>
            <a:ext cx="1" cy="20937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441DDBC-755F-BE41-9D8F-CF8856473010}"/>
              </a:ext>
            </a:extLst>
          </p:cNvPr>
          <p:cNvCxnSpPr>
            <a:cxnSpLocks/>
          </p:cNvCxnSpPr>
          <p:nvPr/>
        </p:nvCxnSpPr>
        <p:spPr>
          <a:xfrm flipH="1">
            <a:off x="253497" y="5424068"/>
            <a:ext cx="850949" cy="2816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85C6FD4-0282-804F-B2CD-034B65DA43AB}"/>
              </a:ext>
            </a:extLst>
          </p:cNvPr>
          <p:cNvCxnSpPr>
            <a:cxnSpLocks/>
          </p:cNvCxnSpPr>
          <p:nvPr/>
        </p:nvCxnSpPr>
        <p:spPr>
          <a:xfrm flipV="1">
            <a:off x="1105572" y="5308754"/>
            <a:ext cx="3350" cy="130514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2FA4AD2-2A76-034F-A853-581BFD1814A7}"/>
              </a:ext>
            </a:extLst>
          </p:cNvPr>
          <p:cNvCxnSpPr>
            <a:cxnSpLocks/>
          </p:cNvCxnSpPr>
          <p:nvPr/>
        </p:nvCxnSpPr>
        <p:spPr>
          <a:xfrm flipV="1">
            <a:off x="2060993" y="2937524"/>
            <a:ext cx="0" cy="649417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3B7E711E-CA5A-5D4F-BF2A-3B7CFCF1E4E6}"/>
              </a:ext>
            </a:extLst>
          </p:cNvPr>
          <p:cNvCxnSpPr>
            <a:cxnSpLocks/>
          </p:cNvCxnSpPr>
          <p:nvPr/>
        </p:nvCxnSpPr>
        <p:spPr>
          <a:xfrm flipH="1">
            <a:off x="1468511" y="3597587"/>
            <a:ext cx="254586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8A28AE2-4A2B-D84F-A758-2E016265FB5C}"/>
              </a:ext>
            </a:extLst>
          </p:cNvPr>
          <p:cNvCxnSpPr>
            <a:cxnSpLocks/>
          </p:cNvCxnSpPr>
          <p:nvPr/>
        </p:nvCxnSpPr>
        <p:spPr>
          <a:xfrm flipH="1">
            <a:off x="1157414" y="3428227"/>
            <a:ext cx="2595229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D02177E3-FFE8-9E4A-9BAF-94CEC33BA61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146432" y="2937524"/>
            <a:ext cx="21965" cy="1808137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F737BB9-5C13-3F44-914A-A22F32AE5301}"/>
              </a:ext>
            </a:extLst>
          </p:cNvPr>
          <p:cNvCxnSpPr>
            <a:cxnSpLocks/>
          </p:cNvCxnSpPr>
          <p:nvPr/>
        </p:nvCxnSpPr>
        <p:spPr>
          <a:xfrm flipV="1">
            <a:off x="1841632" y="2937525"/>
            <a:ext cx="0" cy="490702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3F8E5207-A1C6-D44A-80AD-23982775609D}"/>
              </a:ext>
            </a:extLst>
          </p:cNvPr>
          <p:cNvSpPr txBox="1"/>
          <p:nvPr/>
        </p:nvSpPr>
        <p:spPr>
          <a:xfrm>
            <a:off x="633374" y="2696936"/>
            <a:ext cx="264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D0AA08D-28F3-2F47-A3B4-4F287668D515}"/>
              </a:ext>
            </a:extLst>
          </p:cNvPr>
          <p:cNvSpPr txBox="1"/>
          <p:nvPr/>
        </p:nvSpPr>
        <p:spPr>
          <a:xfrm>
            <a:off x="1108921" y="2686427"/>
            <a:ext cx="523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     N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9A01978E-9CFB-3849-B68A-BD7BBF3153F7}"/>
              </a:ext>
            </a:extLst>
          </p:cNvPr>
          <p:cNvSpPr txBox="1"/>
          <p:nvPr/>
        </p:nvSpPr>
        <p:spPr>
          <a:xfrm>
            <a:off x="1713834" y="2686427"/>
            <a:ext cx="507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    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B9125AF7-4C2D-3A49-BC4C-399A7FD421E6}"/>
              </a:ext>
            </a:extLst>
          </p:cNvPr>
          <p:cNvSpPr txBox="1"/>
          <p:nvPr/>
        </p:nvSpPr>
        <p:spPr>
          <a:xfrm>
            <a:off x="631932" y="2001458"/>
            <a:ext cx="3118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L’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C8420B79-48C2-0146-85D2-74BA477926DC}"/>
              </a:ext>
            </a:extLst>
          </p:cNvPr>
          <p:cNvCxnSpPr>
            <a:cxnSpLocks/>
          </p:cNvCxnSpPr>
          <p:nvPr/>
        </p:nvCxnSpPr>
        <p:spPr>
          <a:xfrm flipH="1">
            <a:off x="2770615" y="1490129"/>
            <a:ext cx="1906984" cy="27696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3616BD7B-8C56-CA41-A9AB-02F8BF1992C2}"/>
              </a:ext>
            </a:extLst>
          </p:cNvPr>
          <p:cNvCxnSpPr>
            <a:cxnSpLocks/>
          </p:cNvCxnSpPr>
          <p:nvPr/>
        </p:nvCxnSpPr>
        <p:spPr>
          <a:xfrm flipH="1">
            <a:off x="2053786" y="1375093"/>
            <a:ext cx="179293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7CC0555-2DB5-C844-AA95-2CB03152558C}"/>
              </a:ext>
            </a:extLst>
          </p:cNvPr>
          <p:cNvCxnSpPr>
            <a:cxnSpLocks/>
          </p:cNvCxnSpPr>
          <p:nvPr/>
        </p:nvCxnSpPr>
        <p:spPr>
          <a:xfrm>
            <a:off x="2053786" y="1375093"/>
            <a:ext cx="0" cy="5880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672C1030-A297-184D-848B-3E6970011F66}"/>
              </a:ext>
            </a:extLst>
          </p:cNvPr>
          <p:cNvCxnSpPr>
            <a:cxnSpLocks/>
          </p:cNvCxnSpPr>
          <p:nvPr/>
        </p:nvCxnSpPr>
        <p:spPr>
          <a:xfrm flipH="1">
            <a:off x="1831833" y="1270122"/>
            <a:ext cx="9766633" cy="2996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3E9967EB-EFE7-C149-8EE8-F76203E3C569}"/>
              </a:ext>
            </a:extLst>
          </p:cNvPr>
          <p:cNvCxnSpPr>
            <a:cxnSpLocks/>
          </p:cNvCxnSpPr>
          <p:nvPr/>
        </p:nvCxnSpPr>
        <p:spPr>
          <a:xfrm>
            <a:off x="1831833" y="1300086"/>
            <a:ext cx="9799" cy="65117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D7E42D2-2A30-694D-B5B8-4A9728196302}"/>
              </a:ext>
            </a:extLst>
          </p:cNvPr>
          <p:cNvSpPr txBox="1"/>
          <p:nvPr/>
        </p:nvSpPr>
        <p:spPr>
          <a:xfrm>
            <a:off x="1703479" y="1957474"/>
            <a:ext cx="412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+    -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31467951-C184-6C4A-B7C9-17F910F79E83}"/>
              </a:ext>
            </a:extLst>
          </p:cNvPr>
          <p:cNvSpPr txBox="1"/>
          <p:nvPr/>
        </p:nvSpPr>
        <p:spPr>
          <a:xfrm>
            <a:off x="1072552" y="1964560"/>
            <a:ext cx="412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+    -</a:t>
            </a:r>
          </a:p>
        </p:txBody>
      </p: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492415A9-053F-1645-8A9C-5D23B3477F59}"/>
              </a:ext>
            </a:extLst>
          </p:cNvPr>
          <p:cNvCxnSpPr>
            <a:cxnSpLocks/>
          </p:cNvCxnSpPr>
          <p:nvPr/>
        </p:nvCxnSpPr>
        <p:spPr>
          <a:xfrm>
            <a:off x="4595199" y="1281965"/>
            <a:ext cx="10569" cy="67472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>
            <a:extLst>
              <a:ext uri="{FF2B5EF4-FFF2-40B4-BE49-F238E27FC236}">
                <a16:creationId xmlns:a16="http://schemas.microsoft.com/office/drawing/2014/main" id="{4456A58F-693A-694A-B8EA-ACB113F2AEF5}"/>
              </a:ext>
            </a:extLst>
          </p:cNvPr>
          <p:cNvCxnSpPr>
            <a:cxnSpLocks/>
          </p:cNvCxnSpPr>
          <p:nvPr/>
        </p:nvCxnSpPr>
        <p:spPr>
          <a:xfrm flipH="1">
            <a:off x="1224737" y="799307"/>
            <a:ext cx="10564942" cy="0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7050E210-0350-1146-BD67-98790E299DEE}"/>
              </a:ext>
            </a:extLst>
          </p:cNvPr>
          <p:cNvCxnSpPr>
            <a:cxnSpLocks/>
          </p:cNvCxnSpPr>
          <p:nvPr/>
        </p:nvCxnSpPr>
        <p:spPr>
          <a:xfrm>
            <a:off x="10350368" y="799307"/>
            <a:ext cx="2829" cy="1166013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9DA2A2C9-FA9A-1549-8471-7C9F35808A05}"/>
              </a:ext>
            </a:extLst>
          </p:cNvPr>
          <p:cNvCxnSpPr>
            <a:cxnSpLocks/>
          </p:cNvCxnSpPr>
          <p:nvPr/>
        </p:nvCxnSpPr>
        <p:spPr>
          <a:xfrm flipH="1">
            <a:off x="1205781" y="787734"/>
            <a:ext cx="7504" cy="1146108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19F153E3-DC75-8D4E-95F1-B5C39ACD1010}"/>
              </a:ext>
            </a:extLst>
          </p:cNvPr>
          <p:cNvCxnSpPr>
            <a:cxnSpLocks/>
          </p:cNvCxnSpPr>
          <p:nvPr/>
        </p:nvCxnSpPr>
        <p:spPr>
          <a:xfrm flipH="1" flipV="1">
            <a:off x="1350517" y="1021291"/>
            <a:ext cx="10337096" cy="7412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62064DCA-1D8C-5047-BEF7-AB52A239A373}"/>
              </a:ext>
            </a:extLst>
          </p:cNvPr>
          <p:cNvCxnSpPr>
            <a:cxnSpLocks/>
            <a:stCxn id="303" idx="0"/>
          </p:cNvCxnSpPr>
          <p:nvPr/>
        </p:nvCxnSpPr>
        <p:spPr>
          <a:xfrm flipH="1" flipV="1">
            <a:off x="10442739" y="1019776"/>
            <a:ext cx="6503" cy="952955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ZoneTexte 302">
            <a:extLst>
              <a:ext uri="{FF2B5EF4-FFF2-40B4-BE49-F238E27FC236}">
                <a16:creationId xmlns:a16="http://schemas.microsoft.com/office/drawing/2014/main" id="{B124A29F-CC8F-AE49-9D0E-FB1395FD2D1E}"/>
              </a:ext>
            </a:extLst>
          </p:cNvPr>
          <p:cNvSpPr txBox="1"/>
          <p:nvPr/>
        </p:nvSpPr>
        <p:spPr>
          <a:xfrm>
            <a:off x="10242003" y="1972731"/>
            <a:ext cx="4144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+ 5V  -</a:t>
            </a:r>
          </a:p>
        </p:txBody>
      </p:sp>
      <p:cxnSp>
        <p:nvCxnSpPr>
          <p:cNvPr id="237" name="Connecteur droit 236">
            <a:extLst>
              <a:ext uri="{FF2B5EF4-FFF2-40B4-BE49-F238E27FC236}">
                <a16:creationId xmlns:a16="http://schemas.microsoft.com/office/drawing/2014/main" id="{26FB0C86-AB8D-F942-86FD-035D61512F63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6607361" y="2935374"/>
            <a:ext cx="7100" cy="17828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694EAD5B-EAD7-CBA1-CB90-38E55D045084}"/>
              </a:ext>
            </a:extLst>
          </p:cNvPr>
          <p:cNvGrpSpPr/>
          <p:nvPr/>
        </p:nvGrpSpPr>
        <p:grpSpPr>
          <a:xfrm>
            <a:off x="6553066" y="1961698"/>
            <a:ext cx="3238612" cy="1139730"/>
            <a:chOff x="6928830" y="2912812"/>
            <a:chExt cx="3238612" cy="11397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500125-97A9-CF40-9E28-E0C13F7C4780}"/>
                </a:ext>
              </a:extLst>
            </p:cNvPr>
            <p:cNvSpPr/>
            <p:nvPr/>
          </p:nvSpPr>
          <p:spPr>
            <a:xfrm>
              <a:off x="6928830" y="2912812"/>
              <a:ext cx="3238612" cy="972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ADC 8 canaux</a:t>
              </a:r>
              <a:br>
                <a:rPr lang="fr-FR" sz="1200" dirty="0">
                  <a:solidFill>
                    <a:schemeClr val="tx1"/>
                  </a:solidFill>
                </a:rPr>
              </a:br>
              <a:r>
                <a:rPr lang="fr-FR" sz="1200" dirty="0" err="1">
                  <a:solidFill>
                    <a:schemeClr val="tx1"/>
                  </a:solidFill>
                </a:rPr>
                <a:t>SeeedStudio</a:t>
              </a:r>
              <a:br>
                <a:rPr lang="fr-FR" sz="1200" dirty="0">
                  <a:solidFill>
                    <a:schemeClr val="tx1"/>
                  </a:solidFill>
                </a:rPr>
              </a:br>
              <a:r>
                <a:rPr lang="fr-FR" sz="1200" dirty="0">
                  <a:solidFill>
                    <a:schemeClr val="tx1"/>
                  </a:solidFill>
                </a:rPr>
                <a:t>I2C Bus</a:t>
              </a:r>
            </a:p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0DAAF9E9-79C7-9641-AA38-4D4B5D63A477}"/>
                </a:ext>
              </a:extLst>
            </p:cNvPr>
            <p:cNvSpPr txBox="1"/>
            <p:nvPr/>
          </p:nvSpPr>
          <p:spPr>
            <a:xfrm>
              <a:off x="8374409" y="3637044"/>
              <a:ext cx="1608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A3       A2       A1        A0</a:t>
              </a:r>
            </a:p>
            <a:p>
              <a:r>
                <a:rPr lang="fr-FR" sz="1050" dirty="0"/>
                <a:t> 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987F912-446D-CC9A-C878-5FB119ACD0A8}"/>
                </a:ext>
              </a:extLst>
            </p:cNvPr>
            <p:cNvSpPr txBox="1"/>
            <p:nvPr/>
          </p:nvSpPr>
          <p:spPr>
            <a:xfrm>
              <a:off x="6947665" y="3635045"/>
              <a:ext cx="16797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A7       A6       A5      A4</a:t>
              </a:r>
            </a:p>
            <a:p>
              <a:r>
                <a:rPr lang="fr-FR" sz="1050" dirty="0"/>
                <a:t> </a:t>
              </a:r>
            </a:p>
          </p:txBody>
        </p:sp>
      </p:grp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6E518C9A-9687-7831-1810-4E2F864D67F8}"/>
              </a:ext>
            </a:extLst>
          </p:cNvPr>
          <p:cNvSpPr txBox="1"/>
          <p:nvPr/>
        </p:nvSpPr>
        <p:spPr>
          <a:xfrm rot="16200000">
            <a:off x="10543821" y="3134093"/>
            <a:ext cx="445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SDA</a:t>
            </a:r>
          </a:p>
          <a:p>
            <a:r>
              <a:rPr lang="fr-FR" sz="1050" dirty="0"/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4147D3-5ACC-B9E3-076F-79106311B0D5}"/>
              </a:ext>
            </a:extLst>
          </p:cNvPr>
          <p:cNvSpPr/>
          <p:nvPr/>
        </p:nvSpPr>
        <p:spPr>
          <a:xfrm>
            <a:off x="4482941" y="1956777"/>
            <a:ext cx="1672572" cy="972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322B56-EC76-003A-B0C3-4479CEF7AD16}"/>
              </a:ext>
            </a:extLst>
          </p:cNvPr>
          <p:cNvSpPr/>
          <p:nvPr/>
        </p:nvSpPr>
        <p:spPr>
          <a:xfrm>
            <a:off x="4304881" y="1886004"/>
            <a:ext cx="7240025" cy="1139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FDA8E3DE-9819-F1D8-ED46-21CF4C3A447D}"/>
              </a:ext>
            </a:extLst>
          </p:cNvPr>
          <p:cNvCxnSpPr>
            <a:cxnSpLocks/>
          </p:cNvCxnSpPr>
          <p:nvPr/>
        </p:nvCxnSpPr>
        <p:spPr>
          <a:xfrm>
            <a:off x="9572074" y="799307"/>
            <a:ext cx="0" cy="1155012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653A4C43-083B-58D1-F0A9-E2690B33B683}"/>
              </a:ext>
            </a:extLst>
          </p:cNvPr>
          <p:cNvCxnSpPr>
            <a:cxnSpLocks/>
          </p:cNvCxnSpPr>
          <p:nvPr/>
        </p:nvCxnSpPr>
        <p:spPr>
          <a:xfrm flipH="1" flipV="1">
            <a:off x="9720701" y="1028703"/>
            <a:ext cx="2884" cy="920361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6C8E1FF-140E-DCCB-8BFA-6EA5F0FC3658}"/>
              </a:ext>
            </a:extLst>
          </p:cNvPr>
          <p:cNvSpPr/>
          <p:nvPr/>
        </p:nvSpPr>
        <p:spPr>
          <a:xfrm>
            <a:off x="10107805" y="4754282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868DFBE-D606-5D73-1685-1003CA2AD931}"/>
              </a:ext>
            </a:extLst>
          </p:cNvPr>
          <p:cNvSpPr/>
          <p:nvPr/>
        </p:nvSpPr>
        <p:spPr>
          <a:xfrm>
            <a:off x="10258022" y="4754282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0467C29-6420-D698-0C0E-0DC2D923300B}"/>
              </a:ext>
            </a:extLst>
          </p:cNvPr>
          <p:cNvSpPr/>
          <p:nvPr/>
        </p:nvSpPr>
        <p:spPr>
          <a:xfrm>
            <a:off x="10411605" y="4754281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A9353E9-5156-6166-117B-AA76F868592E}"/>
              </a:ext>
            </a:extLst>
          </p:cNvPr>
          <p:cNvSpPr/>
          <p:nvPr/>
        </p:nvSpPr>
        <p:spPr>
          <a:xfrm rot="5400000">
            <a:off x="9764832" y="4278228"/>
            <a:ext cx="112607" cy="319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B3FE653-1780-6C02-6B69-EA760F4FCB03}"/>
              </a:ext>
            </a:extLst>
          </p:cNvPr>
          <p:cNvGrpSpPr/>
          <p:nvPr/>
        </p:nvGrpSpPr>
        <p:grpSpPr>
          <a:xfrm>
            <a:off x="10700514" y="4744480"/>
            <a:ext cx="619119" cy="563092"/>
            <a:chOff x="10014762" y="5702842"/>
            <a:chExt cx="619119" cy="56309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789DF23-5D15-E7D3-6311-660BB58E0A21}"/>
                </a:ext>
              </a:extLst>
            </p:cNvPr>
            <p:cNvSpPr/>
            <p:nvPr/>
          </p:nvSpPr>
          <p:spPr>
            <a:xfrm>
              <a:off x="10179867" y="5702843"/>
              <a:ext cx="150214" cy="5630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111DF40-34C4-A05C-6466-54959A3539CB}"/>
                </a:ext>
              </a:extLst>
            </p:cNvPr>
            <p:cNvSpPr/>
            <p:nvPr/>
          </p:nvSpPr>
          <p:spPr>
            <a:xfrm>
              <a:off x="10330084" y="5702843"/>
              <a:ext cx="150214" cy="5630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3D59EDE-8047-E104-6AE9-62248447E3AA}"/>
                </a:ext>
              </a:extLst>
            </p:cNvPr>
            <p:cNvSpPr/>
            <p:nvPr/>
          </p:nvSpPr>
          <p:spPr>
            <a:xfrm>
              <a:off x="10483667" y="5702842"/>
              <a:ext cx="150214" cy="5630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0A20C14-3098-A72C-BD3E-876139BCBAB3}"/>
                </a:ext>
              </a:extLst>
            </p:cNvPr>
            <p:cNvSpPr/>
            <p:nvPr/>
          </p:nvSpPr>
          <p:spPr>
            <a:xfrm>
              <a:off x="10014762" y="5702842"/>
              <a:ext cx="158394" cy="5630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A838F6B2-A9F8-91DA-B053-6F00B24884F3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10760193" y="2927661"/>
            <a:ext cx="19518" cy="181681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5AF217A8-0360-8CE3-C1C5-A2C15F3CC1C7}"/>
              </a:ext>
            </a:extLst>
          </p:cNvPr>
          <p:cNvCxnSpPr>
            <a:cxnSpLocks/>
          </p:cNvCxnSpPr>
          <p:nvPr/>
        </p:nvCxnSpPr>
        <p:spPr>
          <a:xfrm flipV="1">
            <a:off x="11687613" y="1019776"/>
            <a:ext cx="0" cy="3093558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02B48E2A-A64D-3753-50E9-4ACFD6763847}"/>
              </a:ext>
            </a:extLst>
          </p:cNvPr>
          <p:cNvCxnSpPr>
            <a:cxnSpLocks/>
          </p:cNvCxnSpPr>
          <p:nvPr/>
        </p:nvCxnSpPr>
        <p:spPr>
          <a:xfrm>
            <a:off x="11776761" y="799307"/>
            <a:ext cx="12918" cy="3388490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944E2363-61E1-C9A6-ACCC-C7236254CCA6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11089278" y="4106406"/>
            <a:ext cx="1665" cy="638075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00351C8-E1A3-63FA-0D20-52E0ACB21E0C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11239282" y="4187797"/>
            <a:ext cx="5244" cy="556683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B1DB3AA7-9A46-272B-BD89-C3E450145D92}"/>
              </a:ext>
            </a:extLst>
          </p:cNvPr>
          <p:cNvCxnSpPr>
            <a:cxnSpLocks/>
          </p:cNvCxnSpPr>
          <p:nvPr/>
        </p:nvCxnSpPr>
        <p:spPr>
          <a:xfrm flipV="1">
            <a:off x="6455463" y="4106406"/>
            <a:ext cx="5239525" cy="18162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droit 1024">
            <a:extLst>
              <a:ext uri="{FF2B5EF4-FFF2-40B4-BE49-F238E27FC236}">
                <a16:creationId xmlns:a16="http://schemas.microsoft.com/office/drawing/2014/main" id="{9D2A69C3-8559-9A4D-319B-F965235BF63A}"/>
              </a:ext>
            </a:extLst>
          </p:cNvPr>
          <p:cNvCxnSpPr>
            <a:cxnSpLocks/>
          </p:cNvCxnSpPr>
          <p:nvPr/>
        </p:nvCxnSpPr>
        <p:spPr>
          <a:xfrm flipH="1">
            <a:off x="6732560" y="4187797"/>
            <a:ext cx="5057119" cy="12585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72875FD5-28F6-C7D5-3BC1-7FA22B1FF62E}"/>
              </a:ext>
            </a:extLst>
          </p:cNvPr>
          <p:cNvCxnSpPr>
            <a:cxnSpLocks/>
          </p:cNvCxnSpPr>
          <p:nvPr/>
        </p:nvCxnSpPr>
        <p:spPr>
          <a:xfrm flipH="1" flipV="1">
            <a:off x="10915968" y="2927661"/>
            <a:ext cx="19518" cy="181681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ZoneTexte 1032">
            <a:extLst>
              <a:ext uri="{FF2B5EF4-FFF2-40B4-BE49-F238E27FC236}">
                <a16:creationId xmlns:a16="http://schemas.microsoft.com/office/drawing/2014/main" id="{C5B1EB74-8AF9-E713-16BC-483838615F2D}"/>
              </a:ext>
            </a:extLst>
          </p:cNvPr>
          <p:cNvSpPr txBox="1"/>
          <p:nvPr/>
        </p:nvSpPr>
        <p:spPr>
          <a:xfrm rot="16200000">
            <a:off x="10705982" y="3112840"/>
            <a:ext cx="445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SCL</a:t>
            </a:r>
          </a:p>
          <a:p>
            <a:r>
              <a:rPr lang="fr-FR" sz="1050" dirty="0"/>
              <a:t> </a:t>
            </a:r>
          </a:p>
        </p:txBody>
      </p:sp>
      <p:sp>
        <p:nvSpPr>
          <p:cNvPr id="1035" name="ZoneTexte 1034">
            <a:extLst>
              <a:ext uri="{FF2B5EF4-FFF2-40B4-BE49-F238E27FC236}">
                <a16:creationId xmlns:a16="http://schemas.microsoft.com/office/drawing/2014/main" id="{7CAFEBE1-8C10-C65F-E8DB-75450038E310}"/>
              </a:ext>
            </a:extLst>
          </p:cNvPr>
          <p:cNvSpPr txBox="1"/>
          <p:nvPr/>
        </p:nvSpPr>
        <p:spPr>
          <a:xfrm>
            <a:off x="10644883" y="2693566"/>
            <a:ext cx="412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3  5</a:t>
            </a:r>
          </a:p>
        </p:txBody>
      </p: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3242FAD5-28A3-6069-3DAB-0FFE8A4D1C43}"/>
              </a:ext>
            </a:extLst>
          </p:cNvPr>
          <p:cNvSpPr txBox="1"/>
          <p:nvPr/>
        </p:nvSpPr>
        <p:spPr>
          <a:xfrm>
            <a:off x="10673241" y="5354504"/>
            <a:ext cx="840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AM2315</a:t>
            </a:r>
          </a:p>
        </p:txBody>
      </p:sp>
      <p:sp>
        <p:nvSpPr>
          <p:cNvPr id="1037" name="ZoneTexte 1036">
            <a:extLst>
              <a:ext uri="{FF2B5EF4-FFF2-40B4-BE49-F238E27FC236}">
                <a16:creationId xmlns:a16="http://schemas.microsoft.com/office/drawing/2014/main" id="{CDDC9092-11AF-6F5E-A019-9DEE3EBA69FC}"/>
              </a:ext>
            </a:extLst>
          </p:cNvPr>
          <p:cNvSpPr txBox="1"/>
          <p:nvPr/>
        </p:nvSpPr>
        <p:spPr>
          <a:xfrm>
            <a:off x="10040259" y="2698645"/>
            <a:ext cx="6052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1  6  7</a:t>
            </a:r>
          </a:p>
        </p:txBody>
      </p:sp>
      <p:cxnSp>
        <p:nvCxnSpPr>
          <p:cNvPr id="1038" name="Connecteur droit 1037">
            <a:extLst>
              <a:ext uri="{FF2B5EF4-FFF2-40B4-BE49-F238E27FC236}">
                <a16:creationId xmlns:a16="http://schemas.microsoft.com/office/drawing/2014/main" id="{15460519-6C5E-462B-7DE2-EB9B1A7F2914}"/>
              </a:ext>
            </a:extLst>
          </p:cNvPr>
          <p:cNvCxnSpPr>
            <a:cxnSpLocks/>
          </p:cNvCxnSpPr>
          <p:nvPr/>
        </p:nvCxnSpPr>
        <p:spPr>
          <a:xfrm flipH="1" flipV="1">
            <a:off x="10163394" y="2936124"/>
            <a:ext cx="19518" cy="181681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eur droit 1038">
            <a:extLst>
              <a:ext uri="{FF2B5EF4-FFF2-40B4-BE49-F238E27FC236}">
                <a16:creationId xmlns:a16="http://schemas.microsoft.com/office/drawing/2014/main" id="{649529A1-E21E-BAA2-6F4E-26D3339F3A6A}"/>
              </a:ext>
            </a:extLst>
          </p:cNvPr>
          <p:cNvCxnSpPr>
            <a:cxnSpLocks/>
          </p:cNvCxnSpPr>
          <p:nvPr/>
        </p:nvCxnSpPr>
        <p:spPr>
          <a:xfrm flipH="1" flipV="1">
            <a:off x="10298364" y="2929693"/>
            <a:ext cx="19518" cy="181681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 droit 1039">
            <a:extLst>
              <a:ext uri="{FF2B5EF4-FFF2-40B4-BE49-F238E27FC236}">
                <a16:creationId xmlns:a16="http://schemas.microsoft.com/office/drawing/2014/main" id="{AD862F6E-0373-7CC3-8020-FC7E2D4AB336}"/>
              </a:ext>
            </a:extLst>
          </p:cNvPr>
          <p:cNvCxnSpPr>
            <a:cxnSpLocks/>
          </p:cNvCxnSpPr>
          <p:nvPr/>
        </p:nvCxnSpPr>
        <p:spPr>
          <a:xfrm flipH="1" flipV="1">
            <a:off x="10454416" y="2943694"/>
            <a:ext cx="19518" cy="181681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0CFCFBC1-6EE8-DC87-0179-413914B06177}"/>
              </a:ext>
            </a:extLst>
          </p:cNvPr>
          <p:cNvSpPr txBox="1"/>
          <p:nvPr/>
        </p:nvSpPr>
        <p:spPr>
          <a:xfrm>
            <a:off x="10044011" y="5352790"/>
            <a:ext cx="840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DS18B20</a:t>
            </a:r>
          </a:p>
        </p:txBody>
      </p:sp>
      <p:sp>
        <p:nvSpPr>
          <p:cNvPr id="1042" name="ZoneTexte 1041">
            <a:extLst>
              <a:ext uri="{FF2B5EF4-FFF2-40B4-BE49-F238E27FC236}">
                <a16:creationId xmlns:a16="http://schemas.microsoft.com/office/drawing/2014/main" id="{831A33FC-6868-40FF-8495-62E51925B5F9}"/>
              </a:ext>
            </a:extLst>
          </p:cNvPr>
          <p:cNvSpPr txBox="1"/>
          <p:nvPr/>
        </p:nvSpPr>
        <p:spPr>
          <a:xfrm rot="16200000">
            <a:off x="9936056" y="3149079"/>
            <a:ext cx="445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3,3V</a:t>
            </a:r>
          </a:p>
          <a:p>
            <a:r>
              <a:rPr lang="fr-FR" sz="1050" dirty="0"/>
              <a:t> </a:t>
            </a:r>
          </a:p>
        </p:txBody>
      </p:sp>
      <p:sp>
        <p:nvSpPr>
          <p:cNvPr id="1043" name="ZoneTexte 1042">
            <a:extLst>
              <a:ext uri="{FF2B5EF4-FFF2-40B4-BE49-F238E27FC236}">
                <a16:creationId xmlns:a16="http://schemas.microsoft.com/office/drawing/2014/main" id="{A331840B-706B-0AB2-F429-75CC81D3F92B}"/>
              </a:ext>
            </a:extLst>
          </p:cNvPr>
          <p:cNvSpPr txBox="1"/>
          <p:nvPr/>
        </p:nvSpPr>
        <p:spPr>
          <a:xfrm rot="16200000">
            <a:off x="10091833" y="3149079"/>
            <a:ext cx="445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GND</a:t>
            </a:r>
          </a:p>
          <a:p>
            <a:r>
              <a:rPr lang="fr-FR" sz="1050" dirty="0"/>
              <a:t> </a:t>
            </a:r>
          </a:p>
        </p:txBody>
      </p:sp>
      <p:sp>
        <p:nvSpPr>
          <p:cNvPr id="1044" name="ZoneTexte 1043">
            <a:extLst>
              <a:ext uri="{FF2B5EF4-FFF2-40B4-BE49-F238E27FC236}">
                <a16:creationId xmlns:a16="http://schemas.microsoft.com/office/drawing/2014/main" id="{F9917C73-9696-3065-9207-4601DF48031E}"/>
              </a:ext>
            </a:extLst>
          </p:cNvPr>
          <p:cNvSpPr txBox="1"/>
          <p:nvPr/>
        </p:nvSpPr>
        <p:spPr>
          <a:xfrm rot="16200000">
            <a:off x="10026442" y="3260456"/>
            <a:ext cx="886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DATA GPIO4</a:t>
            </a:r>
          </a:p>
          <a:p>
            <a:r>
              <a:rPr lang="fr-FR" sz="1050" dirty="0"/>
              <a:t> </a:t>
            </a:r>
          </a:p>
        </p:txBody>
      </p:sp>
      <p:cxnSp>
        <p:nvCxnSpPr>
          <p:cNvPr id="1046" name="Connecteur droit 1045">
            <a:extLst>
              <a:ext uri="{FF2B5EF4-FFF2-40B4-BE49-F238E27FC236}">
                <a16:creationId xmlns:a16="http://schemas.microsoft.com/office/drawing/2014/main" id="{ED7DED38-716A-2B5B-1849-98D3142F5140}"/>
              </a:ext>
            </a:extLst>
          </p:cNvPr>
          <p:cNvCxnSpPr>
            <a:cxnSpLocks/>
          </p:cNvCxnSpPr>
          <p:nvPr/>
        </p:nvCxnSpPr>
        <p:spPr>
          <a:xfrm flipV="1">
            <a:off x="9551608" y="4426768"/>
            <a:ext cx="0" cy="13530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6082E7EE-38E9-A494-7A43-A58617C4C231}"/>
              </a:ext>
            </a:extLst>
          </p:cNvPr>
          <p:cNvCxnSpPr>
            <a:cxnSpLocks/>
            <a:endCxn id="1045" idx="0"/>
          </p:cNvCxnSpPr>
          <p:nvPr/>
        </p:nvCxnSpPr>
        <p:spPr>
          <a:xfrm flipH="1">
            <a:off x="9980720" y="4437813"/>
            <a:ext cx="20219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>
            <a:extLst>
              <a:ext uri="{FF2B5EF4-FFF2-40B4-BE49-F238E27FC236}">
                <a16:creationId xmlns:a16="http://schemas.microsoft.com/office/drawing/2014/main" id="{E9DE6A15-AD96-FC24-3252-BDDC6ABA750F}"/>
              </a:ext>
            </a:extLst>
          </p:cNvPr>
          <p:cNvCxnSpPr>
            <a:cxnSpLocks/>
          </p:cNvCxnSpPr>
          <p:nvPr/>
        </p:nvCxnSpPr>
        <p:spPr>
          <a:xfrm flipV="1">
            <a:off x="9551608" y="4559608"/>
            <a:ext cx="923183" cy="246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eur droit 1052">
            <a:extLst>
              <a:ext uri="{FF2B5EF4-FFF2-40B4-BE49-F238E27FC236}">
                <a16:creationId xmlns:a16="http://schemas.microsoft.com/office/drawing/2014/main" id="{C2D6A19E-F55E-82ED-AEF1-9F2EF94C8BE5}"/>
              </a:ext>
            </a:extLst>
          </p:cNvPr>
          <p:cNvCxnSpPr>
            <a:cxnSpLocks/>
          </p:cNvCxnSpPr>
          <p:nvPr/>
        </p:nvCxnSpPr>
        <p:spPr>
          <a:xfrm>
            <a:off x="9551608" y="4424306"/>
            <a:ext cx="10908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ZoneTexte 1058">
            <a:extLst>
              <a:ext uri="{FF2B5EF4-FFF2-40B4-BE49-F238E27FC236}">
                <a16:creationId xmlns:a16="http://schemas.microsoft.com/office/drawing/2014/main" id="{5362BB20-69A8-CBBB-9B5F-7A24163D40FD}"/>
              </a:ext>
            </a:extLst>
          </p:cNvPr>
          <p:cNvSpPr txBox="1"/>
          <p:nvPr/>
        </p:nvSpPr>
        <p:spPr>
          <a:xfrm>
            <a:off x="9606926" y="4168676"/>
            <a:ext cx="445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4K7</a:t>
            </a:r>
          </a:p>
        </p:txBody>
      </p:sp>
      <p:cxnSp>
        <p:nvCxnSpPr>
          <p:cNvPr id="1062" name="Connecteur droit 1061">
            <a:extLst>
              <a:ext uri="{FF2B5EF4-FFF2-40B4-BE49-F238E27FC236}">
                <a16:creationId xmlns:a16="http://schemas.microsoft.com/office/drawing/2014/main" id="{2AABC5AD-E9EB-AD2A-049B-CE662C4D76DD}"/>
              </a:ext>
            </a:extLst>
          </p:cNvPr>
          <p:cNvCxnSpPr>
            <a:cxnSpLocks/>
          </p:cNvCxnSpPr>
          <p:nvPr/>
        </p:nvCxnSpPr>
        <p:spPr>
          <a:xfrm flipV="1">
            <a:off x="2505457" y="2921270"/>
            <a:ext cx="0" cy="506957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necteur droit 1062">
            <a:extLst>
              <a:ext uri="{FF2B5EF4-FFF2-40B4-BE49-F238E27FC236}">
                <a16:creationId xmlns:a16="http://schemas.microsoft.com/office/drawing/2014/main" id="{AE0C42DE-2500-EEB8-806E-D78DC75D3B26}"/>
              </a:ext>
            </a:extLst>
          </p:cNvPr>
          <p:cNvCxnSpPr>
            <a:cxnSpLocks/>
          </p:cNvCxnSpPr>
          <p:nvPr/>
        </p:nvCxnSpPr>
        <p:spPr>
          <a:xfrm flipV="1">
            <a:off x="3157587" y="2927661"/>
            <a:ext cx="0" cy="490702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eur droit 1063">
            <a:extLst>
              <a:ext uri="{FF2B5EF4-FFF2-40B4-BE49-F238E27FC236}">
                <a16:creationId xmlns:a16="http://schemas.microsoft.com/office/drawing/2014/main" id="{CB427741-CD35-A667-9201-876770A45A90}"/>
              </a:ext>
            </a:extLst>
          </p:cNvPr>
          <p:cNvCxnSpPr>
            <a:cxnSpLocks/>
          </p:cNvCxnSpPr>
          <p:nvPr/>
        </p:nvCxnSpPr>
        <p:spPr>
          <a:xfrm flipV="1">
            <a:off x="3752643" y="2943694"/>
            <a:ext cx="0" cy="490702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Connecteur droit 1066">
            <a:extLst>
              <a:ext uri="{FF2B5EF4-FFF2-40B4-BE49-F238E27FC236}">
                <a16:creationId xmlns:a16="http://schemas.microsoft.com/office/drawing/2014/main" id="{09C24ABE-E4EE-23D7-40E2-B467FF54D4B6}"/>
              </a:ext>
            </a:extLst>
          </p:cNvPr>
          <p:cNvCxnSpPr>
            <a:cxnSpLocks/>
            <a:stCxn id="1069" idx="0"/>
          </p:cNvCxnSpPr>
          <p:nvPr/>
        </p:nvCxnSpPr>
        <p:spPr>
          <a:xfrm flipV="1">
            <a:off x="2760238" y="3597587"/>
            <a:ext cx="0" cy="1162926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1E17F117-F14F-3E9D-6DC7-1ED78812A482}"/>
              </a:ext>
            </a:extLst>
          </p:cNvPr>
          <p:cNvSpPr/>
          <p:nvPr/>
        </p:nvSpPr>
        <p:spPr>
          <a:xfrm>
            <a:off x="2534914" y="476051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4641D2A1-803A-C265-D020-4BE3505D8AC9}"/>
              </a:ext>
            </a:extLst>
          </p:cNvPr>
          <p:cNvSpPr/>
          <p:nvPr/>
        </p:nvSpPr>
        <p:spPr>
          <a:xfrm>
            <a:off x="2685131" y="476051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CF9D3849-EC1D-4AC2-7BA4-6D09E00FA693}"/>
              </a:ext>
            </a:extLst>
          </p:cNvPr>
          <p:cNvSpPr/>
          <p:nvPr/>
        </p:nvSpPr>
        <p:spPr>
          <a:xfrm>
            <a:off x="3175881" y="476051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02C66F1F-23C8-5E54-9794-4FC32EEDD728}"/>
              </a:ext>
            </a:extLst>
          </p:cNvPr>
          <p:cNvSpPr/>
          <p:nvPr/>
        </p:nvSpPr>
        <p:spPr>
          <a:xfrm>
            <a:off x="3326098" y="476051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DC7E282-192B-5A4E-B8B5-FC12362F0620}"/>
              </a:ext>
            </a:extLst>
          </p:cNvPr>
          <p:cNvSpPr/>
          <p:nvPr/>
        </p:nvSpPr>
        <p:spPr>
          <a:xfrm>
            <a:off x="3937849" y="4772765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5" name="Connecteur droit 1074">
            <a:extLst>
              <a:ext uri="{FF2B5EF4-FFF2-40B4-BE49-F238E27FC236}">
                <a16:creationId xmlns:a16="http://schemas.microsoft.com/office/drawing/2014/main" id="{66FFED8A-D163-D86C-9DDE-DF40BD873CC2}"/>
              </a:ext>
            </a:extLst>
          </p:cNvPr>
          <p:cNvCxnSpPr>
            <a:cxnSpLocks/>
            <a:stCxn id="1068" idx="0"/>
          </p:cNvCxnSpPr>
          <p:nvPr/>
        </p:nvCxnSpPr>
        <p:spPr>
          <a:xfrm flipV="1">
            <a:off x="2610021" y="2921270"/>
            <a:ext cx="6564" cy="18392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eur droit 1077">
            <a:extLst>
              <a:ext uri="{FF2B5EF4-FFF2-40B4-BE49-F238E27FC236}">
                <a16:creationId xmlns:a16="http://schemas.microsoft.com/office/drawing/2014/main" id="{8C38F9DE-3A1E-F6AD-AC00-CB908CDB68CC}"/>
              </a:ext>
            </a:extLst>
          </p:cNvPr>
          <p:cNvCxnSpPr>
            <a:cxnSpLocks/>
          </p:cNvCxnSpPr>
          <p:nvPr/>
        </p:nvCxnSpPr>
        <p:spPr>
          <a:xfrm flipH="1" flipV="1">
            <a:off x="4012956" y="3613096"/>
            <a:ext cx="1416" cy="1162926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cteur droit 1078">
            <a:extLst>
              <a:ext uri="{FF2B5EF4-FFF2-40B4-BE49-F238E27FC236}">
                <a16:creationId xmlns:a16="http://schemas.microsoft.com/office/drawing/2014/main" id="{E0EF072A-F71E-801E-3077-ED10FF982F6E}"/>
              </a:ext>
            </a:extLst>
          </p:cNvPr>
          <p:cNvCxnSpPr>
            <a:cxnSpLocks/>
            <a:stCxn id="1073" idx="0"/>
          </p:cNvCxnSpPr>
          <p:nvPr/>
        </p:nvCxnSpPr>
        <p:spPr>
          <a:xfrm flipV="1">
            <a:off x="3862739" y="2950456"/>
            <a:ext cx="22157" cy="18223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46BA209A-8E65-74C3-7F1B-3197FC334B7D}"/>
              </a:ext>
            </a:extLst>
          </p:cNvPr>
          <p:cNvSpPr txBox="1"/>
          <p:nvPr/>
        </p:nvSpPr>
        <p:spPr>
          <a:xfrm>
            <a:off x="2292829" y="5328765"/>
            <a:ext cx="940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R1</a:t>
            </a:r>
          </a:p>
          <a:p>
            <a:pPr algn="ctr"/>
            <a:r>
              <a:rPr lang="fr-FR" sz="1050" dirty="0"/>
              <a:t>(Chauffage)</a:t>
            </a:r>
          </a:p>
        </p:txBody>
      </p:sp>
      <p:sp>
        <p:nvSpPr>
          <p:cNvPr id="1082" name="ZoneTexte 1081">
            <a:extLst>
              <a:ext uri="{FF2B5EF4-FFF2-40B4-BE49-F238E27FC236}">
                <a16:creationId xmlns:a16="http://schemas.microsoft.com/office/drawing/2014/main" id="{5787DF58-E596-0BD2-F9F7-730810CAA21C}"/>
              </a:ext>
            </a:extLst>
          </p:cNvPr>
          <p:cNvSpPr txBox="1"/>
          <p:nvPr/>
        </p:nvSpPr>
        <p:spPr>
          <a:xfrm>
            <a:off x="3031660" y="5340084"/>
            <a:ext cx="7141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R2</a:t>
            </a:r>
          </a:p>
          <a:p>
            <a:pPr algn="ctr"/>
            <a:r>
              <a:rPr lang="fr-FR" sz="1050" dirty="0"/>
              <a:t>(Prise)</a:t>
            </a:r>
          </a:p>
        </p:txBody>
      </p:sp>
      <p:sp>
        <p:nvSpPr>
          <p:cNvPr id="1083" name="ZoneTexte 1082">
            <a:extLst>
              <a:ext uri="{FF2B5EF4-FFF2-40B4-BE49-F238E27FC236}">
                <a16:creationId xmlns:a16="http://schemas.microsoft.com/office/drawing/2014/main" id="{8D104614-81B1-AC61-C893-FFEFA4BF37E9}"/>
              </a:ext>
            </a:extLst>
          </p:cNvPr>
          <p:cNvSpPr txBox="1"/>
          <p:nvPr/>
        </p:nvSpPr>
        <p:spPr>
          <a:xfrm>
            <a:off x="3549495" y="5334079"/>
            <a:ext cx="8742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R3</a:t>
            </a:r>
          </a:p>
          <a:p>
            <a:pPr algn="ctr"/>
            <a:r>
              <a:rPr lang="fr-FR" sz="1050" dirty="0"/>
              <a:t>(lampe)</a:t>
            </a:r>
          </a:p>
        </p:txBody>
      </p:sp>
      <p:cxnSp>
        <p:nvCxnSpPr>
          <p:cNvPr id="1084" name="Connecteur droit 1083">
            <a:extLst>
              <a:ext uri="{FF2B5EF4-FFF2-40B4-BE49-F238E27FC236}">
                <a16:creationId xmlns:a16="http://schemas.microsoft.com/office/drawing/2014/main" id="{679A5BF4-0E59-F785-D9B1-771D8003335D}"/>
              </a:ext>
            </a:extLst>
          </p:cNvPr>
          <p:cNvCxnSpPr>
            <a:cxnSpLocks/>
            <a:stCxn id="1072" idx="0"/>
          </p:cNvCxnSpPr>
          <p:nvPr/>
        </p:nvCxnSpPr>
        <p:spPr>
          <a:xfrm flipH="1" flipV="1">
            <a:off x="3391415" y="3613096"/>
            <a:ext cx="9790" cy="1147417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Connecteur droit 1084">
            <a:extLst>
              <a:ext uri="{FF2B5EF4-FFF2-40B4-BE49-F238E27FC236}">
                <a16:creationId xmlns:a16="http://schemas.microsoft.com/office/drawing/2014/main" id="{64678774-5E91-A026-D745-F674EE9246C0}"/>
              </a:ext>
            </a:extLst>
          </p:cNvPr>
          <p:cNvCxnSpPr>
            <a:cxnSpLocks/>
          </p:cNvCxnSpPr>
          <p:nvPr/>
        </p:nvCxnSpPr>
        <p:spPr>
          <a:xfrm flipV="1">
            <a:off x="3255375" y="2913700"/>
            <a:ext cx="6564" cy="18392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EEB70F4-A529-DF13-15D1-4E6EF578B315}"/>
              </a:ext>
            </a:extLst>
          </p:cNvPr>
          <p:cNvSpPr txBox="1"/>
          <p:nvPr/>
        </p:nvSpPr>
        <p:spPr>
          <a:xfrm>
            <a:off x="2425961" y="1936378"/>
            <a:ext cx="5407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A1  A2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C55B20E7-CD48-F317-54B2-1F39513CA9DB}"/>
              </a:ext>
            </a:extLst>
          </p:cNvPr>
          <p:cNvSpPr txBox="1"/>
          <p:nvPr/>
        </p:nvSpPr>
        <p:spPr>
          <a:xfrm>
            <a:off x="3035184" y="1935259"/>
            <a:ext cx="5407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A1  A2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D3F9F9-1422-8BA1-3BB2-537ED6CF2AE9}"/>
              </a:ext>
            </a:extLst>
          </p:cNvPr>
          <p:cNvSpPr txBox="1"/>
          <p:nvPr/>
        </p:nvSpPr>
        <p:spPr>
          <a:xfrm>
            <a:off x="3645399" y="1936378"/>
            <a:ext cx="5407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A1  A2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203AF1-8564-4FDE-A94A-AA5242744383}"/>
              </a:ext>
            </a:extLst>
          </p:cNvPr>
          <p:cNvSpPr/>
          <p:nvPr/>
        </p:nvSpPr>
        <p:spPr>
          <a:xfrm>
            <a:off x="6532254" y="471825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F1B31C7-2528-2BD6-43F8-DF1EB57B7138}"/>
              </a:ext>
            </a:extLst>
          </p:cNvPr>
          <p:cNvSpPr/>
          <p:nvPr/>
        </p:nvSpPr>
        <p:spPr>
          <a:xfrm>
            <a:off x="6682471" y="471825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2FF1CF55-AD3E-BEE1-563F-A8B00043740B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6991118" y="2935374"/>
            <a:ext cx="7100" cy="17828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F5E92E1-8CAC-1796-2232-B0F7E90EC3AA}"/>
              </a:ext>
            </a:extLst>
          </p:cNvPr>
          <p:cNvSpPr/>
          <p:nvPr/>
        </p:nvSpPr>
        <p:spPr>
          <a:xfrm>
            <a:off x="6916011" y="471825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F5D4626-1A08-E7C3-C7FB-208562B6D4BB}"/>
              </a:ext>
            </a:extLst>
          </p:cNvPr>
          <p:cNvSpPr/>
          <p:nvPr/>
        </p:nvSpPr>
        <p:spPr>
          <a:xfrm>
            <a:off x="7066228" y="471825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857B1B4C-1B4C-C40D-C28F-1BCFD4954B8A}"/>
              </a:ext>
            </a:extLst>
          </p:cNvPr>
          <p:cNvCxnSpPr>
            <a:cxnSpLocks/>
            <a:stCxn id="171" idx="0"/>
          </p:cNvCxnSpPr>
          <p:nvPr/>
        </p:nvCxnSpPr>
        <p:spPr>
          <a:xfrm flipV="1">
            <a:off x="7344994" y="2943052"/>
            <a:ext cx="7100" cy="17828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FDD2C89-586B-C8FD-15BE-3148212C890A}"/>
              </a:ext>
            </a:extLst>
          </p:cNvPr>
          <p:cNvSpPr/>
          <p:nvPr/>
        </p:nvSpPr>
        <p:spPr>
          <a:xfrm>
            <a:off x="7269887" y="4725931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B5658D0-A2E1-B28C-5D05-9263454E69FB}"/>
              </a:ext>
            </a:extLst>
          </p:cNvPr>
          <p:cNvSpPr/>
          <p:nvPr/>
        </p:nvSpPr>
        <p:spPr>
          <a:xfrm>
            <a:off x="7420104" y="4725931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30A710DF-72FE-B859-485F-9CDD61550595}"/>
              </a:ext>
            </a:extLst>
          </p:cNvPr>
          <p:cNvCxnSpPr>
            <a:cxnSpLocks/>
            <a:stCxn id="177" idx="0"/>
          </p:cNvCxnSpPr>
          <p:nvPr/>
        </p:nvCxnSpPr>
        <p:spPr>
          <a:xfrm flipV="1">
            <a:off x="7720040" y="2935374"/>
            <a:ext cx="7100" cy="17828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796D973-654B-C738-DF68-595DBBCCDFD7}"/>
              </a:ext>
            </a:extLst>
          </p:cNvPr>
          <p:cNvSpPr/>
          <p:nvPr/>
        </p:nvSpPr>
        <p:spPr>
          <a:xfrm>
            <a:off x="7644933" y="471825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408879C-FA0D-E712-361A-5D0E03D4A83D}"/>
              </a:ext>
            </a:extLst>
          </p:cNvPr>
          <p:cNvSpPr/>
          <p:nvPr/>
        </p:nvSpPr>
        <p:spPr>
          <a:xfrm>
            <a:off x="7795150" y="471825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AC08054-D8C3-995C-368E-67E6DAB0DF3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8095085" y="2943052"/>
            <a:ext cx="7100" cy="17828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54AC99B-44E3-D28A-AF86-1D526FAA487E}"/>
              </a:ext>
            </a:extLst>
          </p:cNvPr>
          <p:cNvSpPr/>
          <p:nvPr/>
        </p:nvSpPr>
        <p:spPr>
          <a:xfrm>
            <a:off x="8019978" y="4725931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0AA36AA-116C-D938-44C0-A72ADF96447B}"/>
              </a:ext>
            </a:extLst>
          </p:cNvPr>
          <p:cNvSpPr/>
          <p:nvPr/>
        </p:nvSpPr>
        <p:spPr>
          <a:xfrm>
            <a:off x="8170195" y="4725931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1D3E26E6-AFAA-93CC-8C5C-2D4D84747C07}"/>
              </a:ext>
            </a:extLst>
          </p:cNvPr>
          <p:cNvCxnSpPr>
            <a:cxnSpLocks/>
            <a:stCxn id="194" idx="0"/>
          </p:cNvCxnSpPr>
          <p:nvPr/>
        </p:nvCxnSpPr>
        <p:spPr>
          <a:xfrm flipV="1">
            <a:off x="8462643" y="2943052"/>
            <a:ext cx="7100" cy="17828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9C06D9-D7EE-F0B9-B57E-D15A21399053}"/>
              </a:ext>
            </a:extLst>
          </p:cNvPr>
          <p:cNvSpPr/>
          <p:nvPr/>
        </p:nvSpPr>
        <p:spPr>
          <a:xfrm>
            <a:off x="8387536" y="4725931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2FEDB18-74B8-1237-B364-99D4C22B1C16}"/>
              </a:ext>
            </a:extLst>
          </p:cNvPr>
          <p:cNvSpPr/>
          <p:nvPr/>
        </p:nvSpPr>
        <p:spPr>
          <a:xfrm>
            <a:off x="8537753" y="4725931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B58C524A-C243-4AB3-C90D-7590A9B5802C}"/>
              </a:ext>
            </a:extLst>
          </p:cNvPr>
          <p:cNvCxnSpPr>
            <a:cxnSpLocks/>
            <a:stCxn id="202" idx="0"/>
          </p:cNvCxnSpPr>
          <p:nvPr/>
        </p:nvCxnSpPr>
        <p:spPr>
          <a:xfrm flipV="1">
            <a:off x="8824007" y="2936661"/>
            <a:ext cx="7100" cy="17828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3AC2404-C8C4-4485-C861-81D685DD0A94}"/>
              </a:ext>
            </a:extLst>
          </p:cNvPr>
          <p:cNvSpPr/>
          <p:nvPr/>
        </p:nvSpPr>
        <p:spPr>
          <a:xfrm>
            <a:off x="8748900" y="4719540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9337A0-068A-E583-1B7D-DB01D422D437}"/>
              </a:ext>
            </a:extLst>
          </p:cNvPr>
          <p:cNvSpPr/>
          <p:nvPr/>
        </p:nvSpPr>
        <p:spPr>
          <a:xfrm>
            <a:off x="8899117" y="4719540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4" name="Connecteur droit 203">
            <a:extLst>
              <a:ext uri="{FF2B5EF4-FFF2-40B4-BE49-F238E27FC236}">
                <a16:creationId xmlns:a16="http://schemas.microsoft.com/office/drawing/2014/main" id="{E3F542CA-1D95-9038-5CD4-9DD538220605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9192513" y="2936661"/>
            <a:ext cx="7100" cy="17828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02B2D6B-4874-96D8-EB8A-70AAFE244022}"/>
              </a:ext>
            </a:extLst>
          </p:cNvPr>
          <p:cNvSpPr/>
          <p:nvPr/>
        </p:nvSpPr>
        <p:spPr>
          <a:xfrm>
            <a:off x="9117406" y="4719540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1B4D927-8605-49E4-D12A-4DD1CE844A9B}"/>
              </a:ext>
            </a:extLst>
          </p:cNvPr>
          <p:cNvSpPr/>
          <p:nvPr/>
        </p:nvSpPr>
        <p:spPr>
          <a:xfrm>
            <a:off x="9260848" y="4719591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933E9115-B8C5-8FF6-36E5-42F9077B95A9}"/>
              </a:ext>
            </a:extLst>
          </p:cNvPr>
          <p:cNvSpPr txBox="1"/>
          <p:nvPr/>
        </p:nvSpPr>
        <p:spPr>
          <a:xfrm rot="16200000">
            <a:off x="10943324" y="4946980"/>
            <a:ext cx="445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Noir</a:t>
            </a:r>
          </a:p>
          <a:p>
            <a:r>
              <a:rPr lang="fr-FR" sz="1050" dirty="0"/>
              <a:t> </a:t>
            </a:r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DBA3D108-4249-1190-EE76-3209E84B7451}"/>
              </a:ext>
            </a:extLst>
          </p:cNvPr>
          <p:cNvSpPr txBox="1"/>
          <p:nvPr/>
        </p:nvSpPr>
        <p:spPr>
          <a:xfrm rot="16200000">
            <a:off x="10972955" y="4982915"/>
            <a:ext cx="532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Rouge</a:t>
            </a:r>
          </a:p>
        </p:txBody>
      </p: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35CC02B-3734-235B-5F0F-32FC08B072E1}"/>
              </a:ext>
            </a:extLst>
          </p:cNvPr>
          <p:cNvCxnSpPr>
            <a:cxnSpLocks/>
          </p:cNvCxnSpPr>
          <p:nvPr/>
        </p:nvCxnSpPr>
        <p:spPr>
          <a:xfrm>
            <a:off x="5205264" y="1272718"/>
            <a:ext cx="3423" cy="68779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79E69C09-E010-1B9D-D0E0-741524A354B4}"/>
              </a:ext>
            </a:extLst>
          </p:cNvPr>
          <p:cNvCxnSpPr>
            <a:cxnSpLocks/>
          </p:cNvCxnSpPr>
          <p:nvPr/>
        </p:nvCxnSpPr>
        <p:spPr>
          <a:xfrm>
            <a:off x="5813952" y="1275374"/>
            <a:ext cx="3423" cy="68779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>
            <a:extLst>
              <a:ext uri="{FF2B5EF4-FFF2-40B4-BE49-F238E27FC236}">
                <a16:creationId xmlns:a16="http://schemas.microsoft.com/office/drawing/2014/main" id="{40931BD0-6091-BB1C-0A74-634884DBE51F}"/>
              </a:ext>
            </a:extLst>
          </p:cNvPr>
          <p:cNvCxnSpPr>
            <a:cxnSpLocks/>
          </p:cNvCxnSpPr>
          <p:nvPr/>
        </p:nvCxnSpPr>
        <p:spPr>
          <a:xfrm>
            <a:off x="2594344" y="1360989"/>
            <a:ext cx="0" cy="5880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B55F1C44-C0BD-21F9-CA85-2B5B344FF2C3}"/>
              </a:ext>
            </a:extLst>
          </p:cNvPr>
          <p:cNvCxnSpPr>
            <a:cxnSpLocks/>
          </p:cNvCxnSpPr>
          <p:nvPr/>
        </p:nvCxnSpPr>
        <p:spPr>
          <a:xfrm>
            <a:off x="3237152" y="1383096"/>
            <a:ext cx="0" cy="5880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3E6FC7EF-E865-A5A2-E0FF-8D4FF8E2690E}"/>
              </a:ext>
            </a:extLst>
          </p:cNvPr>
          <p:cNvCxnSpPr>
            <a:cxnSpLocks/>
          </p:cNvCxnSpPr>
          <p:nvPr/>
        </p:nvCxnSpPr>
        <p:spPr>
          <a:xfrm>
            <a:off x="3832083" y="1375093"/>
            <a:ext cx="0" cy="5880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ZoneTexte 246">
            <a:extLst>
              <a:ext uri="{FF2B5EF4-FFF2-40B4-BE49-F238E27FC236}">
                <a16:creationId xmlns:a16="http://schemas.microsoft.com/office/drawing/2014/main" id="{DFEECD90-EFD1-36F7-A964-6F20B5A36D8A}"/>
              </a:ext>
            </a:extLst>
          </p:cNvPr>
          <p:cNvSpPr txBox="1"/>
          <p:nvPr/>
        </p:nvSpPr>
        <p:spPr>
          <a:xfrm>
            <a:off x="4512915" y="1965912"/>
            <a:ext cx="1615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R1              R2                R3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18E8BAC2-C30C-A277-D8DB-13CD50293D0E}"/>
              </a:ext>
            </a:extLst>
          </p:cNvPr>
          <p:cNvSpPr txBox="1"/>
          <p:nvPr/>
        </p:nvSpPr>
        <p:spPr>
          <a:xfrm>
            <a:off x="4510525" y="2216107"/>
            <a:ext cx="11313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3 Relay </a:t>
            </a:r>
            <a:br>
              <a:rPr lang="fr-FR" sz="1050" dirty="0"/>
            </a:br>
            <a:r>
              <a:rPr lang="fr-FR" sz="1050" dirty="0" err="1"/>
              <a:t>Board</a:t>
            </a:r>
            <a:br>
              <a:rPr lang="fr-FR" sz="1050" dirty="0"/>
            </a:br>
            <a:r>
              <a:rPr lang="fr-FR" sz="1050" dirty="0"/>
              <a:t>I2C Bus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B1C7B9E-E105-20D2-3109-91404E5728DA}"/>
              </a:ext>
            </a:extLst>
          </p:cNvPr>
          <p:cNvSpPr/>
          <p:nvPr/>
        </p:nvSpPr>
        <p:spPr>
          <a:xfrm>
            <a:off x="6155513" y="2267094"/>
            <a:ext cx="397553" cy="34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D2414DC-CEEF-5F40-FEB3-74D75BBCDFF5}"/>
              </a:ext>
            </a:extLst>
          </p:cNvPr>
          <p:cNvSpPr/>
          <p:nvPr/>
        </p:nvSpPr>
        <p:spPr>
          <a:xfrm>
            <a:off x="9791678" y="2251679"/>
            <a:ext cx="255670" cy="34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E4F3AF8A-9F4B-83F8-83EA-261A102C0407}"/>
              </a:ext>
            </a:extLst>
          </p:cNvPr>
          <p:cNvCxnSpPr>
            <a:cxnSpLocks/>
          </p:cNvCxnSpPr>
          <p:nvPr/>
        </p:nvCxnSpPr>
        <p:spPr>
          <a:xfrm flipH="1">
            <a:off x="2770615" y="1513229"/>
            <a:ext cx="7178" cy="434551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>
            <a:extLst>
              <a:ext uri="{FF2B5EF4-FFF2-40B4-BE49-F238E27FC236}">
                <a16:creationId xmlns:a16="http://schemas.microsoft.com/office/drawing/2014/main" id="{F2CB135E-56EC-B269-40B5-CE1F84A662EB}"/>
              </a:ext>
            </a:extLst>
          </p:cNvPr>
          <p:cNvCxnSpPr>
            <a:cxnSpLocks/>
          </p:cNvCxnSpPr>
          <p:nvPr/>
        </p:nvCxnSpPr>
        <p:spPr>
          <a:xfrm flipH="1">
            <a:off x="4677599" y="1471749"/>
            <a:ext cx="5495" cy="489596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D44A3CAF-5886-2960-5E10-905D43D7B0AD}"/>
              </a:ext>
            </a:extLst>
          </p:cNvPr>
          <p:cNvCxnSpPr>
            <a:cxnSpLocks/>
          </p:cNvCxnSpPr>
          <p:nvPr/>
        </p:nvCxnSpPr>
        <p:spPr>
          <a:xfrm flipH="1">
            <a:off x="3378916" y="1646616"/>
            <a:ext cx="1940311" cy="1384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F03D55ED-F170-592A-001F-4C58F44AD88B}"/>
              </a:ext>
            </a:extLst>
          </p:cNvPr>
          <p:cNvCxnSpPr>
            <a:cxnSpLocks/>
          </p:cNvCxnSpPr>
          <p:nvPr/>
        </p:nvCxnSpPr>
        <p:spPr>
          <a:xfrm flipH="1">
            <a:off x="3387317" y="1652989"/>
            <a:ext cx="1004" cy="32266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6EA462B-9E17-6383-14DB-BAD9E3AD4C9D}"/>
              </a:ext>
            </a:extLst>
          </p:cNvPr>
          <p:cNvCxnSpPr>
            <a:cxnSpLocks/>
          </p:cNvCxnSpPr>
          <p:nvPr/>
        </p:nvCxnSpPr>
        <p:spPr>
          <a:xfrm flipH="1">
            <a:off x="5307639" y="1646616"/>
            <a:ext cx="388" cy="322477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E829BE7C-B8AE-0831-71CF-8D7C1A5AB38E}"/>
              </a:ext>
            </a:extLst>
          </p:cNvPr>
          <p:cNvCxnSpPr>
            <a:cxnSpLocks/>
          </p:cNvCxnSpPr>
          <p:nvPr/>
        </p:nvCxnSpPr>
        <p:spPr>
          <a:xfrm flipH="1">
            <a:off x="4015983" y="1765842"/>
            <a:ext cx="1932606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4FF130B9-C308-38C6-39BC-D6DE29508D9A}"/>
              </a:ext>
            </a:extLst>
          </p:cNvPr>
          <p:cNvCxnSpPr>
            <a:cxnSpLocks/>
          </p:cNvCxnSpPr>
          <p:nvPr/>
        </p:nvCxnSpPr>
        <p:spPr>
          <a:xfrm>
            <a:off x="4024482" y="1765205"/>
            <a:ext cx="7186" cy="21871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8C68147E-888B-23F9-F72E-02945566CC66}"/>
              </a:ext>
            </a:extLst>
          </p:cNvPr>
          <p:cNvCxnSpPr>
            <a:cxnSpLocks/>
          </p:cNvCxnSpPr>
          <p:nvPr/>
        </p:nvCxnSpPr>
        <p:spPr>
          <a:xfrm>
            <a:off x="5942462" y="1765842"/>
            <a:ext cx="3380" cy="209351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ZoneTexte 274">
            <a:extLst>
              <a:ext uri="{FF2B5EF4-FFF2-40B4-BE49-F238E27FC236}">
                <a16:creationId xmlns:a16="http://schemas.microsoft.com/office/drawing/2014/main" id="{52CB1178-CFD5-36B9-5706-7ED9889DA278}"/>
              </a:ext>
            </a:extLst>
          </p:cNvPr>
          <p:cNvSpPr txBox="1"/>
          <p:nvPr/>
        </p:nvSpPr>
        <p:spPr>
          <a:xfrm rot="16200000">
            <a:off x="10657439" y="4962227"/>
            <a:ext cx="563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Blanc</a:t>
            </a: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8568EC2B-37EF-0ABC-64B2-5DB2BDD34905}"/>
              </a:ext>
            </a:extLst>
          </p:cNvPr>
          <p:cNvSpPr txBox="1"/>
          <p:nvPr/>
        </p:nvSpPr>
        <p:spPr>
          <a:xfrm rot="16200000">
            <a:off x="10493677" y="4968951"/>
            <a:ext cx="563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Jaune</a:t>
            </a:r>
          </a:p>
        </p:txBody>
      </p: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F4E85AF4-0346-A9D8-6A62-2E751B89EAF3}"/>
              </a:ext>
            </a:extLst>
          </p:cNvPr>
          <p:cNvCxnSpPr>
            <a:cxnSpLocks/>
          </p:cNvCxnSpPr>
          <p:nvPr/>
        </p:nvCxnSpPr>
        <p:spPr>
          <a:xfrm flipH="1">
            <a:off x="1343455" y="1374746"/>
            <a:ext cx="716862" cy="1583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>
            <a:extLst>
              <a:ext uri="{FF2B5EF4-FFF2-40B4-BE49-F238E27FC236}">
                <a16:creationId xmlns:a16="http://schemas.microsoft.com/office/drawing/2014/main" id="{9E3F1F69-7CC0-6368-F2E8-F34F4CE345E5}"/>
              </a:ext>
            </a:extLst>
          </p:cNvPr>
          <p:cNvCxnSpPr>
            <a:cxnSpLocks/>
          </p:cNvCxnSpPr>
          <p:nvPr/>
        </p:nvCxnSpPr>
        <p:spPr>
          <a:xfrm flipV="1">
            <a:off x="1347935" y="1021291"/>
            <a:ext cx="10577" cy="945338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ZoneTexte 284">
            <a:extLst>
              <a:ext uri="{FF2B5EF4-FFF2-40B4-BE49-F238E27FC236}">
                <a16:creationId xmlns:a16="http://schemas.microsoft.com/office/drawing/2014/main" id="{2C555ABC-AFFA-F80B-566A-190D56A425FA}"/>
              </a:ext>
            </a:extLst>
          </p:cNvPr>
          <p:cNvSpPr txBox="1"/>
          <p:nvPr/>
        </p:nvSpPr>
        <p:spPr>
          <a:xfrm>
            <a:off x="4949685" y="1117938"/>
            <a:ext cx="4144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12V</a:t>
            </a: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EF132077-3E42-978D-D771-BF8EDC0680BB}"/>
              </a:ext>
            </a:extLst>
          </p:cNvPr>
          <p:cNvSpPr txBox="1"/>
          <p:nvPr/>
        </p:nvSpPr>
        <p:spPr>
          <a:xfrm>
            <a:off x="9390646" y="1986132"/>
            <a:ext cx="4144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+ 5V  -</a:t>
            </a:r>
          </a:p>
        </p:txBody>
      </p:sp>
      <p:pic>
        <p:nvPicPr>
          <p:cNvPr id="295" name="Image 294">
            <a:extLst>
              <a:ext uri="{FF2B5EF4-FFF2-40B4-BE49-F238E27FC236}">
                <a16:creationId xmlns:a16="http://schemas.microsoft.com/office/drawing/2014/main" id="{05AF04E0-C781-9720-F87D-443CE990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463" y="5698030"/>
            <a:ext cx="745546" cy="439043"/>
          </a:xfrm>
          <a:prstGeom prst="rect">
            <a:avLst/>
          </a:prstGeom>
        </p:spPr>
      </p:pic>
      <p:pic>
        <p:nvPicPr>
          <p:cNvPr id="298" name="Image 297">
            <a:extLst>
              <a:ext uri="{FF2B5EF4-FFF2-40B4-BE49-F238E27FC236}">
                <a16:creationId xmlns:a16="http://schemas.microsoft.com/office/drawing/2014/main" id="{81F9FA79-61A3-E34F-8CBB-B846CCBBB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926" y="5685243"/>
            <a:ext cx="1038296" cy="693937"/>
          </a:xfrm>
          <a:prstGeom prst="rect">
            <a:avLst/>
          </a:prstGeom>
        </p:spPr>
      </p:pic>
      <p:pic>
        <p:nvPicPr>
          <p:cNvPr id="299" name="Picture 6" descr="YICUI Anémomètre de capteur de vitesse du vent allié par aluminium de  sortie de signal d'impulsion - Cdiscount Sport">
            <a:extLst>
              <a:ext uri="{FF2B5EF4-FFF2-40B4-BE49-F238E27FC236}">
                <a16:creationId xmlns:a16="http://schemas.microsoft.com/office/drawing/2014/main" id="{B13A86E2-7E74-E8FA-CDFC-55D329C3E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31" y="5684206"/>
            <a:ext cx="693937" cy="69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2" descr="1293 | Adafruit AM2315 - Intégré I²C Capteur de température et d'humidité |  Distrelec Suisse">
            <a:extLst>
              <a:ext uri="{FF2B5EF4-FFF2-40B4-BE49-F238E27FC236}">
                <a16:creationId xmlns:a16="http://schemas.microsoft.com/office/drawing/2014/main" id="{9E9E5867-DB38-8227-8750-C04414F0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883" y="5685243"/>
            <a:ext cx="1131878" cy="6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ZoneTexte 301">
            <a:extLst>
              <a:ext uri="{FF2B5EF4-FFF2-40B4-BE49-F238E27FC236}">
                <a16:creationId xmlns:a16="http://schemas.microsoft.com/office/drawing/2014/main" id="{6B764528-B8FF-05A6-8653-AD0E4A082F86}"/>
              </a:ext>
            </a:extLst>
          </p:cNvPr>
          <p:cNvSpPr txBox="1"/>
          <p:nvPr/>
        </p:nvSpPr>
        <p:spPr>
          <a:xfrm>
            <a:off x="6283181" y="5363879"/>
            <a:ext cx="840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/>
              <a:t>SoilWatch</a:t>
            </a:r>
            <a:r>
              <a:rPr lang="fr-FR" sz="1050" dirty="0"/>
              <a:t> 1</a:t>
            </a:r>
          </a:p>
        </p:txBody>
      </p:sp>
      <p:sp>
        <p:nvSpPr>
          <p:cNvPr id="304" name="ZoneTexte 303">
            <a:extLst>
              <a:ext uri="{FF2B5EF4-FFF2-40B4-BE49-F238E27FC236}">
                <a16:creationId xmlns:a16="http://schemas.microsoft.com/office/drawing/2014/main" id="{74516B73-306A-81F1-B4E3-87A5DB3586DB}"/>
              </a:ext>
            </a:extLst>
          </p:cNvPr>
          <p:cNvSpPr txBox="1"/>
          <p:nvPr/>
        </p:nvSpPr>
        <p:spPr>
          <a:xfrm>
            <a:off x="8980662" y="5374011"/>
            <a:ext cx="933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/>
              <a:t>Anemometer</a:t>
            </a:r>
            <a:endParaRPr lang="fr-FR" sz="1050" dirty="0"/>
          </a:p>
        </p:txBody>
      </p:sp>
      <p:pic>
        <p:nvPicPr>
          <p:cNvPr id="2052" name="Image 2051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BD0D11A7-C159-C260-4ACC-354C8EE1B7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977" y="2084432"/>
            <a:ext cx="781976" cy="578751"/>
          </a:xfrm>
          <a:prstGeom prst="rect">
            <a:avLst/>
          </a:prstGeom>
        </p:spPr>
      </p:pic>
      <p:sp>
        <p:nvSpPr>
          <p:cNvPr id="2064" name="ZoneTexte 2063">
            <a:extLst>
              <a:ext uri="{FF2B5EF4-FFF2-40B4-BE49-F238E27FC236}">
                <a16:creationId xmlns:a16="http://schemas.microsoft.com/office/drawing/2014/main" id="{077846F9-8700-5EE8-52DE-F4D61FE31804}"/>
              </a:ext>
            </a:extLst>
          </p:cNvPr>
          <p:cNvSpPr txBox="1"/>
          <p:nvPr/>
        </p:nvSpPr>
        <p:spPr>
          <a:xfrm>
            <a:off x="4953025" y="611694"/>
            <a:ext cx="4144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dirty="0"/>
              <a:t>5</a:t>
            </a:r>
            <a:r>
              <a:rPr lang="fr-FR" sz="7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65" name="ZoneTexte 2064">
            <a:extLst>
              <a:ext uri="{FF2B5EF4-FFF2-40B4-BE49-F238E27FC236}">
                <a16:creationId xmlns:a16="http://schemas.microsoft.com/office/drawing/2014/main" id="{4E63C6ED-9519-A95B-CAE2-08954D74C6F1}"/>
              </a:ext>
            </a:extLst>
          </p:cNvPr>
          <p:cNvSpPr txBox="1"/>
          <p:nvPr/>
        </p:nvSpPr>
        <p:spPr>
          <a:xfrm>
            <a:off x="4953025" y="838246"/>
            <a:ext cx="4144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GND</a:t>
            </a: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D440D5D2-1217-D24E-173F-26EB99BB363C}"/>
              </a:ext>
            </a:extLst>
          </p:cNvPr>
          <p:cNvSpPr/>
          <p:nvPr/>
        </p:nvSpPr>
        <p:spPr>
          <a:xfrm>
            <a:off x="6380356" y="471825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7" name="ZoneTexte 2066">
            <a:extLst>
              <a:ext uri="{FF2B5EF4-FFF2-40B4-BE49-F238E27FC236}">
                <a16:creationId xmlns:a16="http://schemas.microsoft.com/office/drawing/2014/main" id="{F9D9AF27-4409-22C2-4ECA-6C0675D85506}"/>
              </a:ext>
            </a:extLst>
          </p:cNvPr>
          <p:cNvSpPr txBox="1"/>
          <p:nvPr/>
        </p:nvSpPr>
        <p:spPr>
          <a:xfrm rot="16200000">
            <a:off x="6421351" y="4888342"/>
            <a:ext cx="675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Brun </a:t>
            </a:r>
          </a:p>
        </p:txBody>
      </p:sp>
      <p:sp>
        <p:nvSpPr>
          <p:cNvPr id="2068" name="ZoneTexte 2067">
            <a:extLst>
              <a:ext uri="{FF2B5EF4-FFF2-40B4-BE49-F238E27FC236}">
                <a16:creationId xmlns:a16="http://schemas.microsoft.com/office/drawing/2014/main" id="{3A62AD0B-D000-8281-CB55-F06A8889151D}"/>
              </a:ext>
            </a:extLst>
          </p:cNvPr>
          <p:cNvSpPr txBox="1"/>
          <p:nvPr/>
        </p:nvSpPr>
        <p:spPr>
          <a:xfrm rot="16200000">
            <a:off x="6079257" y="4852133"/>
            <a:ext cx="736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Vert </a:t>
            </a:r>
          </a:p>
        </p:txBody>
      </p:sp>
      <p:sp>
        <p:nvSpPr>
          <p:cNvPr id="2069" name="ZoneTexte 2068">
            <a:extLst>
              <a:ext uri="{FF2B5EF4-FFF2-40B4-BE49-F238E27FC236}">
                <a16:creationId xmlns:a16="http://schemas.microsoft.com/office/drawing/2014/main" id="{5574C2C2-2B04-7AD0-230A-899F7C3E3AB7}"/>
              </a:ext>
            </a:extLst>
          </p:cNvPr>
          <p:cNvSpPr txBox="1"/>
          <p:nvPr/>
        </p:nvSpPr>
        <p:spPr>
          <a:xfrm rot="16200000">
            <a:off x="6331062" y="4962227"/>
            <a:ext cx="532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Blanc</a:t>
            </a:r>
          </a:p>
        </p:txBody>
      </p:sp>
      <p:cxnSp>
        <p:nvCxnSpPr>
          <p:cNvPr id="2077" name="Connecteur droit 2076">
            <a:extLst>
              <a:ext uri="{FF2B5EF4-FFF2-40B4-BE49-F238E27FC236}">
                <a16:creationId xmlns:a16="http://schemas.microsoft.com/office/drawing/2014/main" id="{9B103A66-DED4-D1B5-AB2C-07CF371952BD}"/>
              </a:ext>
            </a:extLst>
          </p:cNvPr>
          <p:cNvCxnSpPr>
            <a:cxnSpLocks/>
          </p:cNvCxnSpPr>
          <p:nvPr/>
        </p:nvCxnSpPr>
        <p:spPr>
          <a:xfrm>
            <a:off x="6732560" y="4201391"/>
            <a:ext cx="0" cy="496156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Connecteur droit 2082">
            <a:extLst>
              <a:ext uri="{FF2B5EF4-FFF2-40B4-BE49-F238E27FC236}">
                <a16:creationId xmlns:a16="http://schemas.microsoft.com/office/drawing/2014/main" id="{C1DD76F0-D6BE-741B-5E17-EB07E8B65EF0}"/>
              </a:ext>
            </a:extLst>
          </p:cNvPr>
          <p:cNvCxnSpPr>
            <a:cxnSpLocks/>
          </p:cNvCxnSpPr>
          <p:nvPr/>
        </p:nvCxnSpPr>
        <p:spPr>
          <a:xfrm flipH="1" flipV="1">
            <a:off x="6448836" y="4113334"/>
            <a:ext cx="4827" cy="612597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Connecteur droit 2085">
            <a:extLst>
              <a:ext uri="{FF2B5EF4-FFF2-40B4-BE49-F238E27FC236}">
                <a16:creationId xmlns:a16="http://schemas.microsoft.com/office/drawing/2014/main" id="{8E305262-4108-8F0D-7DAB-2A164355D06F}"/>
              </a:ext>
            </a:extLst>
          </p:cNvPr>
          <p:cNvCxnSpPr>
            <a:cxnSpLocks/>
          </p:cNvCxnSpPr>
          <p:nvPr/>
        </p:nvCxnSpPr>
        <p:spPr>
          <a:xfrm flipV="1">
            <a:off x="6727834" y="2934851"/>
            <a:ext cx="8261" cy="1200346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ZoneTexte 2088">
            <a:extLst>
              <a:ext uri="{FF2B5EF4-FFF2-40B4-BE49-F238E27FC236}">
                <a16:creationId xmlns:a16="http://schemas.microsoft.com/office/drawing/2014/main" id="{9A590E05-AD04-AA75-08FC-ABBCC4BE0204}"/>
              </a:ext>
            </a:extLst>
          </p:cNvPr>
          <p:cNvSpPr txBox="1"/>
          <p:nvPr/>
        </p:nvSpPr>
        <p:spPr>
          <a:xfrm>
            <a:off x="10053645" y="2151260"/>
            <a:ext cx="1131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RPI4</a:t>
            </a:r>
          </a:p>
        </p:txBody>
      </p:sp>
      <p:sp>
        <p:nvSpPr>
          <p:cNvPr id="2090" name="ZoneTexte 2089">
            <a:extLst>
              <a:ext uri="{FF2B5EF4-FFF2-40B4-BE49-F238E27FC236}">
                <a16:creationId xmlns:a16="http://schemas.microsoft.com/office/drawing/2014/main" id="{6C413EF9-2F76-4C93-794F-10CCDD35493C}"/>
              </a:ext>
            </a:extLst>
          </p:cNvPr>
          <p:cNvSpPr txBox="1"/>
          <p:nvPr/>
        </p:nvSpPr>
        <p:spPr>
          <a:xfrm rot="16200000">
            <a:off x="9967298" y="4895555"/>
            <a:ext cx="736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Bleu</a:t>
            </a:r>
          </a:p>
        </p:txBody>
      </p:sp>
      <p:sp>
        <p:nvSpPr>
          <p:cNvPr id="2091" name="ZoneTexte 2090">
            <a:extLst>
              <a:ext uri="{FF2B5EF4-FFF2-40B4-BE49-F238E27FC236}">
                <a16:creationId xmlns:a16="http://schemas.microsoft.com/office/drawing/2014/main" id="{1E2FCF9F-3E95-4D5D-4763-05E27747AD76}"/>
              </a:ext>
            </a:extLst>
          </p:cNvPr>
          <p:cNvSpPr txBox="1"/>
          <p:nvPr/>
        </p:nvSpPr>
        <p:spPr>
          <a:xfrm rot="16200000">
            <a:off x="10064419" y="4851795"/>
            <a:ext cx="838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Jaune </a:t>
            </a:r>
          </a:p>
        </p:txBody>
      </p:sp>
      <p:sp>
        <p:nvSpPr>
          <p:cNvPr id="2092" name="ZoneTexte 2091">
            <a:extLst>
              <a:ext uri="{FF2B5EF4-FFF2-40B4-BE49-F238E27FC236}">
                <a16:creationId xmlns:a16="http://schemas.microsoft.com/office/drawing/2014/main" id="{1D734D7F-CB45-2935-D425-47745DE04BB0}"/>
              </a:ext>
            </a:extLst>
          </p:cNvPr>
          <p:cNvSpPr txBox="1"/>
          <p:nvPr/>
        </p:nvSpPr>
        <p:spPr>
          <a:xfrm rot="16200000">
            <a:off x="9811491" y="4884920"/>
            <a:ext cx="736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Rouge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6283A4C9-E800-9004-4C38-E43AA1B6C4D5}"/>
              </a:ext>
            </a:extLst>
          </p:cNvPr>
          <p:cNvSpPr/>
          <p:nvPr/>
        </p:nvSpPr>
        <p:spPr>
          <a:xfrm>
            <a:off x="9413557" y="4722467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5" name="ZoneTexte 2094">
            <a:extLst>
              <a:ext uri="{FF2B5EF4-FFF2-40B4-BE49-F238E27FC236}">
                <a16:creationId xmlns:a16="http://schemas.microsoft.com/office/drawing/2014/main" id="{CEB5155B-066E-FD0D-4D76-5B56818AB5C7}"/>
              </a:ext>
            </a:extLst>
          </p:cNvPr>
          <p:cNvSpPr txBox="1"/>
          <p:nvPr/>
        </p:nvSpPr>
        <p:spPr>
          <a:xfrm rot="16200000">
            <a:off x="8814723" y="4859567"/>
            <a:ext cx="736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Bleu </a:t>
            </a:r>
          </a:p>
        </p:txBody>
      </p:sp>
      <p:sp>
        <p:nvSpPr>
          <p:cNvPr id="2097" name="ZoneTexte 2096">
            <a:extLst>
              <a:ext uri="{FF2B5EF4-FFF2-40B4-BE49-F238E27FC236}">
                <a16:creationId xmlns:a16="http://schemas.microsoft.com/office/drawing/2014/main" id="{DB9A8592-2237-8E27-C640-88845DBA7569}"/>
              </a:ext>
            </a:extLst>
          </p:cNvPr>
          <p:cNvSpPr txBox="1"/>
          <p:nvPr/>
        </p:nvSpPr>
        <p:spPr>
          <a:xfrm rot="16200000">
            <a:off x="8965800" y="4868864"/>
            <a:ext cx="736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Noir</a:t>
            </a:r>
          </a:p>
        </p:txBody>
      </p:sp>
      <p:sp>
        <p:nvSpPr>
          <p:cNvPr id="2098" name="ZoneTexte 2097">
            <a:extLst>
              <a:ext uri="{FF2B5EF4-FFF2-40B4-BE49-F238E27FC236}">
                <a16:creationId xmlns:a16="http://schemas.microsoft.com/office/drawing/2014/main" id="{98456951-B55A-C007-9255-89260E21147E}"/>
              </a:ext>
            </a:extLst>
          </p:cNvPr>
          <p:cNvSpPr txBox="1"/>
          <p:nvPr/>
        </p:nvSpPr>
        <p:spPr>
          <a:xfrm rot="16200000">
            <a:off x="9117277" y="4857908"/>
            <a:ext cx="736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Brun</a:t>
            </a:r>
          </a:p>
        </p:txBody>
      </p:sp>
      <p:cxnSp>
        <p:nvCxnSpPr>
          <p:cNvPr id="2099" name="Connecteur droit 2098">
            <a:extLst>
              <a:ext uri="{FF2B5EF4-FFF2-40B4-BE49-F238E27FC236}">
                <a16:creationId xmlns:a16="http://schemas.microsoft.com/office/drawing/2014/main" id="{CCBF8F1D-4EB4-3368-3AFD-99D0E1F2DBAF}"/>
              </a:ext>
            </a:extLst>
          </p:cNvPr>
          <p:cNvCxnSpPr>
            <a:cxnSpLocks/>
          </p:cNvCxnSpPr>
          <p:nvPr/>
        </p:nvCxnSpPr>
        <p:spPr>
          <a:xfrm flipV="1">
            <a:off x="9327617" y="2931172"/>
            <a:ext cx="8261" cy="1200346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Connecteur droit 2100">
            <a:extLst>
              <a:ext uri="{FF2B5EF4-FFF2-40B4-BE49-F238E27FC236}">
                <a16:creationId xmlns:a16="http://schemas.microsoft.com/office/drawing/2014/main" id="{1E61D7D9-4542-1C2A-D7D1-9AF3C66B0E94}"/>
              </a:ext>
            </a:extLst>
          </p:cNvPr>
          <p:cNvCxnSpPr>
            <a:cxnSpLocks/>
          </p:cNvCxnSpPr>
          <p:nvPr/>
        </p:nvCxnSpPr>
        <p:spPr>
          <a:xfrm>
            <a:off x="11602354" y="1261010"/>
            <a:ext cx="14383" cy="273335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Connecteur droit 2102">
            <a:extLst>
              <a:ext uri="{FF2B5EF4-FFF2-40B4-BE49-F238E27FC236}">
                <a16:creationId xmlns:a16="http://schemas.microsoft.com/office/drawing/2014/main" id="{BAA0210C-8333-5FA5-66BD-281202082D81}"/>
              </a:ext>
            </a:extLst>
          </p:cNvPr>
          <p:cNvCxnSpPr>
            <a:cxnSpLocks/>
          </p:cNvCxnSpPr>
          <p:nvPr/>
        </p:nvCxnSpPr>
        <p:spPr>
          <a:xfrm flipH="1">
            <a:off x="9460814" y="3984635"/>
            <a:ext cx="2157826" cy="114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Connecteur droit 2105">
            <a:extLst>
              <a:ext uri="{FF2B5EF4-FFF2-40B4-BE49-F238E27FC236}">
                <a16:creationId xmlns:a16="http://schemas.microsoft.com/office/drawing/2014/main" id="{A95E9572-36E5-D4FF-1CE9-EA767AED33C1}"/>
              </a:ext>
            </a:extLst>
          </p:cNvPr>
          <p:cNvCxnSpPr>
            <a:cxnSpLocks/>
          </p:cNvCxnSpPr>
          <p:nvPr/>
        </p:nvCxnSpPr>
        <p:spPr>
          <a:xfrm>
            <a:off x="9460814" y="3991460"/>
            <a:ext cx="0" cy="734471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38E42606-4BE1-6EC4-1575-7E6F586A50D3}"/>
              </a:ext>
            </a:extLst>
          </p:cNvPr>
          <p:cNvSpPr txBox="1"/>
          <p:nvPr/>
        </p:nvSpPr>
        <p:spPr>
          <a:xfrm>
            <a:off x="9356784" y="3821295"/>
            <a:ext cx="4144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12V</a:t>
            </a:r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0962DA2D-3759-870C-B4D9-EC832119867F}"/>
              </a:ext>
            </a:extLst>
          </p:cNvPr>
          <p:cNvSpPr txBox="1"/>
          <p:nvPr/>
        </p:nvSpPr>
        <p:spPr>
          <a:xfrm>
            <a:off x="7350375" y="4167746"/>
            <a:ext cx="4144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dirty="0"/>
              <a:t>5</a:t>
            </a:r>
            <a:r>
              <a:rPr lang="fr-FR" sz="7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327" name="Connecteur droit 326">
            <a:extLst>
              <a:ext uri="{FF2B5EF4-FFF2-40B4-BE49-F238E27FC236}">
                <a16:creationId xmlns:a16="http://schemas.microsoft.com/office/drawing/2014/main" id="{09AC8CCC-7D4E-5B92-EE1E-2F13AE2C2659}"/>
              </a:ext>
            </a:extLst>
          </p:cNvPr>
          <p:cNvCxnSpPr>
            <a:cxnSpLocks/>
          </p:cNvCxnSpPr>
          <p:nvPr/>
        </p:nvCxnSpPr>
        <p:spPr>
          <a:xfrm flipV="1">
            <a:off x="9333163" y="4124568"/>
            <a:ext cx="1197" cy="592733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840CBB2-11B4-728B-ED08-50D3F2BB3D26}"/>
              </a:ext>
            </a:extLst>
          </p:cNvPr>
          <p:cNvSpPr/>
          <p:nvPr/>
        </p:nvSpPr>
        <p:spPr>
          <a:xfrm>
            <a:off x="2835205" y="476051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64CBEEE-7FD1-3B5E-37D3-62677CA89860}"/>
              </a:ext>
            </a:extLst>
          </p:cNvPr>
          <p:cNvSpPr/>
          <p:nvPr/>
        </p:nvSpPr>
        <p:spPr>
          <a:xfrm>
            <a:off x="3478601" y="4760513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84FBA98-0003-83EE-25A6-82BBCE9E260A}"/>
              </a:ext>
            </a:extLst>
          </p:cNvPr>
          <p:cNvSpPr/>
          <p:nvPr/>
        </p:nvSpPr>
        <p:spPr>
          <a:xfrm>
            <a:off x="4087174" y="4768270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94A47099-A895-F4E5-26A6-B53FBBE2B868}"/>
              </a:ext>
            </a:extLst>
          </p:cNvPr>
          <p:cNvSpPr/>
          <p:nvPr/>
        </p:nvSpPr>
        <p:spPr>
          <a:xfrm>
            <a:off x="3787632" y="4772765"/>
            <a:ext cx="150214" cy="56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5C64077-1D00-28C8-1A0A-4652256DD584}"/>
              </a:ext>
            </a:extLst>
          </p:cNvPr>
          <p:cNvSpPr/>
          <p:nvPr/>
        </p:nvSpPr>
        <p:spPr>
          <a:xfrm>
            <a:off x="1717307" y="4754280"/>
            <a:ext cx="273269" cy="563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A7D01863-DF0B-35C9-81B5-F65580CDD4C8}"/>
              </a:ext>
            </a:extLst>
          </p:cNvPr>
          <p:cNvSpPr txBox="1"/>
          <p:nvPr/>
        </p:nvSpPr>
        <p:spPr>
          <a:xfrm>
            <a:off x="1693208" y="5425476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endParaRPr lang="fr-FR" dirty="0"/>
          </a:p>
        </p:txBody>
      </p:sp>
      <p:cxnSp>
        <p:nvCxnSpPr>
          <p:cNvPr id="337" name="Connecteur droit 336">
            <a:extLst>
              <a:ext uri="{FF2B5EF4-FFF2-40B4-BE49-F238E27FC236}">
                <a16:creationId xmlns:a16="http://schemas.microsoft.com/office/drawing/2014/main" id="{CD7D1750-20E0-9046-F00A-CB56177D397C}"/>
              </a:ext>
            </a:extLst>
          </p:cNvPr>
          <p:cNvCxnSpPr>
            <a:cxnSpLocks/>
          </p:cNvCxnSpPr>
          <p:nvPr/>
        </p:nvCxnSpPr>
        <p:spPr>
          <a:xfrm>
            <a:off x="1836806" y="4556434"/>
            <a:ext cx="2325475" cy="20338"/>
          </a:xfrm>
          <a:prstGeom prst="line">
            <a:avLst/>
          </a:prstGeom>
          <a:ln w="22225" cmpd="sng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>
            <a:extLst>
              <a:ext uri="{FF2B5EF4-FFF2-40B4-BE49-F238E27FC236}">
                <a16:creationId xmlns:a16="http://schemas.microsoft.com/office/drawing/2014/main" id="{1B6902FE-DCF5-A12E-2076-CF67C116A804}"/>
              </a:ext>
            </a:extLst>
          </p:cNvPr>
          <p:cNvCxnSpPr>
            <a:cxnSpLocks/>
          </p:cNvCxnSpPr>
          <p:nvPr/>
        </p:nvCxnSpPr>
        <p:spPr>
          <a:xfrm flipV="1">
            <a:off x="1844722" y="4545426"/>
            <a:ext cx="5498" cy="218061"/>
          </a:xfrm>
          <a:prstGeom prst="line">
            <a:avLst/>
          </a:prstGeom>
          <a:ln w="22225" cmpd="sng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>
            <a:extLst>
              <a:ext uri="{FF2B5EF4-FFF2-40B4-BE49-F238E27FC236}">
                <a16:creationId xmlns:a16="http://schemas.microsoft.com/office/drawing/2014/main" id="{120BEFE9-7E9A-4695-3457-F760C92B1207}"/>
              </a:ext>
            </a:extLst>
          </p:cNvPr>
          <p:cNvCxnSpPr>
            <a:cxnSpLocks/>
            <a:stCxn id="331" idx="0"/>
          </p:cNvCxnSpPr>
          <p:nvPr/>
        </p:nvCxnSpPr>
        <p:spPr>
          <a:xfrm flipV="1">
            <a:off x="2910312" y="4564342"/>
            <a:ext cx="0" cy="196171"/>
          </a:xfrm>
          <a:prstGeom prst="line">
            <a:avLst/>
          </a:prstGeom>
          <a:ln w="22225" cmpd="sng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>
            <a:extLst>
              <a:ext uri="{FF2B5EF4-FFF2-40B4-BE49-F238E27FC236}">
                <a16:creationId xmlns:a16="http://schemas.microsoft.com/office/drawing/2014/main" id="{3AF6F5A8-7DFE-F927-2783-080403440A57}"/>
              </a:ext>
            </a:extLst>
          </p:cNvPr>
          <p:cNvCxnSpPr>
            <a:cxnSpLocks/>
            <a:stCxn id="333" idx="0"/>
          </p:cNvCxnSpPr>
          <p:nvPr/>
        </p:nvCxnSpPr>
        <p:spPr>
          <a:xfrm flipV="1">
            <a:off x="3553708" y="4574333"/>
            <a:ext cx="0" cy="186180"/>
          </a:xfrm>
          <a:prstGeom prst="line">
            <a:avLst/>
          </a:prstGeom>
          <a:ln w="22225" cmpd="sng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>
            <a:extLst>
              <a:ext uri="{FF2B5EF4-FFF2-40B4-BE49-F238E27FC236}">
                <a16:creationId xmlns:a16="http://schemas.microsoft.com/office/drawing/2014/main" id="{CF2FE146-27DC-96EA-D12F-A18A5E9638AE}"/>
              </a:ext>
            </a:extLst>
          </p:cNvPr>
          <p:cNvCxnSpPr>
            <a:cxnSpLocks/>
            <a:stCxn id="334" idx="0"/>
          </p:cNvCxnSpPr>
          <p:nvPr/>
        </p:nvCxnSpPr>
        <p:spPr>
          <a:xfrm flipV="1">
            <a:off x="4162281" y="4571276"/>
            <a:ext cx="0" cy="196994"/>
          </a:xfrm>
          <a:prstGeom prst="line">
            <a:avLst/>
          </a:prstGeom>
          <a:ln w="22225" cmpd="sng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25D32C-7BAA-B32D-FED4-9838D231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65" y="5823756"/>
            <a:ext cx="684333" cy="6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mpe Daylight Lumi de travail à LED">
            <a:extLst>
              <a:ext uri="{FF2B5EF4-FFF2-40B4-BE49-F238E27FC236}">
                <a16:creationId xmlns:a16="http://schemas.microsoft.com/office/drawing/2014/main" id="{325939B0-DB22-3475-EBDB-4CBC0523D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796" y="5690376"/>
            <a:ext cx="963412" cy="9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7FDDE11-F9DE-E1D1-482C-943778B34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76" y="5836709"/>
            <a:ext cx="582421" cy="5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texte, lampe&#10;&#10;Description générée automatiquement">
            <a:extLst>
              <a:ext uri="{FF2B5EF4-FFF2-40B4-BE49-F238E27FC236}">
                <a16:creationId xmlns:a16="http://schemas.microsoft.com/office/drawing/2014/main" id="{00629657-C35B-B66B-1DFF-326730A425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641" y="24212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403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126</Words>
  <Application>Microsoft Macintosh PowerPoint</Application>
  <PresentationFormat>Grand écran</PresentationFormat>
  <Paragraphs>78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Pinard Patrick, B2B-SDT-W-SA2</dc:creator>
  <cp:lastModifiedBy>Pinard Patrick, B2B-SME-W-SA2</cp:lastModifiedBy>
  <cp:revision>142</cp:revision>
  <cp:lastPrinted>2022-09-29T17:07:13Z</cp:lastPrinted>
  <dcterms:created xsi:type="dcterms:W3CDTF">2021-12-20T17:03:13Z</dcterms:created>
  <dcterms:modified xsi:type="dcterms:W3CDTF">2022-11-21T16:05:29Z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2021-12-20T17:03:16Z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1f06f9cf-8eba-4bfb-8301-92f97d1f6e1d</vt:lpwstr>
  </property>
  <property fmtid="{D5CDD505-2E9C-101B-9397-08002B2CF9AE}" pid="8" name="MSIP_Label_2e1fccfb-80ca-4fe1-a574-1516544edb53_ContentBits">
    <vt:lpwstr>0</vt:lpwstr>
  </property>
</Properties>
</file>