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e4f06a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be4f06a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版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usaco.org/index.php?page=jan16results" TargetMode="External"/><Relationship Id="rId5" Type="http://schemas.openxmlformats.org/officeDocument/2006/relationships/hyperlink" Target="http://www.usaco.org/index.php?page=jan16results" TargetMode="External"/><Relationship Id="rId6" Type="http://schemas.openxmlformats.org/officeDocument/2006/relationships/hyperlink" Target="http://138.197.210.211/JudgeOnline/problem.php?id=1013" TargetMode="External"/><Relationship Id="rId7" Type="http://schemas.openxmlformats.org/officeDocument/2006/relationships/hyperlink" Target="http://138.197.210.211/JudgeOnline/problem.php?id=1014" TargetMode="External"/><Relationship Id="rId8" Type="http://schemas.openxmlformats.org/officeDocument/2006/relationships/hyperlink" Target="http://138.197.210.211/JudgeOnline/problem.php?id=10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assroom.google.com/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classroom.google.com/u/0/c/Njk0MzYxMTQxMlpa/sa/Njk0Mzc3MDUyN1pa/detai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classroom.google.com/u/0/c/Njk0MzYxMTQxMlpa/sa/NTU1ODA5NTgxNlpa/submissions/by-status/and-sort-name/list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C88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ogo"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488" y="336550"/>
            <a:ext cx="20066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2027553" y="3488690"/>
            <a:ext cx="8472808" cy="1198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USACO Bronze Class 7</a:t>
            </a:r>
            <a:endParaRPr b="0" i="0" sz="72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341438"/>
            <a:ext cx="10515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Practice exam 2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Simulation Problems (Continued)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Talked about topics of this class (Review)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those of you that won’t be coming on Friday (or Thursday), I wish the </a:t>
            </a:r>
            <a:r>
              <a:rPr i="1" lang="en-US"/>
              <a:t>best</a:t>
            </a:r>
            <a:r>
              <a:rPr lang="en-US"/>
              <a:t> of you all, and I hope that I’ve helped improve your coding skills in this class! Hope to see you all get into </a:t>
            </a:r>
            <a:r>
              <a:rPr lang="en-US"/>
              <a:t>Platinum</a:t>
            </a:r>
            <a:r>
              <a:rPr lang="en-US"/>
              <a:t> or the Training Camp someday…..</a:t>
            </a:r>
            <a:r>
              <a:rPr b="1" lang="en-US"/>
              <a:t>And as always, have an awesome and relaxed summer! ;-)</a:t>
            </a:r>
            <a:endParaRPr b="1"/>
          </a:p>
        </p:txBody>
      </p:sp>
      <p:pic>
        <p:nvPicPr>
          <p:cNvPr descr="logo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984500" y="91440"/>
            <a:ext cx="9083040" cy="70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Content of todays class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984500" y="91440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Practice Exam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49225" y="928688"/>
            <a:ext cx="11477625" cy="579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today morning, let’s try solving a complete set of USACO Bronze problems Go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www.usaco.org/index.php?page=jan16results</a:t>
            </a:r>
            <a:r>
              <a:rPr lang="en-US"/>
              <a:t> and scroll down to Bronze. Solve the three problems (“Promo Counting, Angry Cows, Mowing the Field”) and submit here: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500"/>
              <a:t>Promotion Counting: </a:t>
            </a:r>
            <a:r>
              <a:rPr b="1" lang="en-US" sz="2500" u="sng">
                <a:solidFill>
                  <a:schemeClr val="hlink"/>
                </a:solidFill>
                <a:hlinkClick r:id="rId6"/>
              </a:rPr>
              <a:t>http://138.197.210.211/JudgeOnline/problem.php?id=1013</a:t>
            </a:r>
            <a:r>
              <a:rPr b="1" lang="en-US" sz="2500"/>
              <a:t> 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500"/>
              <a:t>Angry Cows: </a:t>
            </a:r>
            <a:r>
              <a:rPr b="1" lang="en-US" sz="2500" u="sng">
                <a:solidFill>
                  <a:schemeClr val="hlink"/>
                </a:solidFill>
                <a:hlinkClick r:id="rId7"/>
              </a:rPr>
              <a:t>http://138.197.210.211/JudgeOnline/problem.php?id=1014</a:t>
            </a:r>
            <a:r>
              <a:rPr b="1" lang="en-US" sz="2500"/>
              <a:t> 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500"/>
              <a:t>Mowing The Field: </a:t>
            </a:r>
            <a:r>
              <a:rPr b="1" lang="en-US" sz="2500" u="sng">
                <a:solidFill>
                  <a:schemeClr val="hlink"/>
                </a:solidFill>
                <a:hlinkClick r:id="rId8"/>
              </a:rPr>
              <a:t>http://138.197.210.211/JudgeOnline/problem.php?id=1015</a:t>
            </a:r>
            <a:r>
              <a:rPr b="1" lang="en-US" sz="2500"/>
              <a:t> 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Review Topics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49225" y="928688"/>
            <a:ext cx="11918400" cy="5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Bronze-Level:</a:t>
            </a:r>
            <a:endParaRPr u="sng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loops, if-statements, while-loops, break/continue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Arrays/ArrayLists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Brute-Force/Strategic Brute Force (</a:t>
            </a:r>
            <a:r>
              <a:rPr b="1" lang="en-US"/>
              <a:t>remember 10^8 operations is ~1 sec.)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USACO problem specs: 2 seconds, 256MB memory, approx 10~20 testcases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1D and 2D array problems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Sorting!!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Simulation problems (mostly 1D simulations, ex: Angry Cows - Bronze,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Hard Bronze/Intro Silver-Level:</a:t>
            </a:r>
            <a:endParaRPr u="sng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Binary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Maybe: HashMaps/ Hash Tables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Recursion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Struct/Class - for objects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Stacks/Queues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588" y="15777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1038" y="1322388"/>
            <a:ext cx="10515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Go to Google Classroom, Login to your account.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https://classroom.google.com/h</a:t>
            </a:r>
            <a:r>
              <a:rPr lang="en-US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Class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00"/>
              <a:buNone/>
            </a:pPr>
            <a:r>
              <a:rPr lang="en-US" sz="16600"/>
              <a:t>1uwc825</a:t>
            </a:r>
            <a:endParaRPr/>
          </a:p>
        </p:txBody>
      </p:sp>
      <p:pic>
        <p:nvPicPr>
          <p:cNvPr descr="logo"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984500" y="91439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USACO Class X Google Classroom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984500" y="91434"/>
            <a:ext cx="9083040" cy="70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Prefix Sum and Adjacent Differences 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69863" y="981075"/>
            <a:ext cx="118491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sums and adjacent differences are quite useful, especially in Silver and Gold.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an array A[0...n-1], we can create an array P[1...n] of prefix sums such that P[0] = 0 and P[i] = P[i-1] + A[i-1]. Note that a prefix sum is the sum of all elements from the start to a certain position. Prefix sums can be used to calculate range sums.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an array A[0...n-1], we can also create an array D[0...n-1] of adjacent differences, or deltas, such that D[0] = A[0] and D[i] = A[i] – A[i-1]. Adjacent differences can be used to do range updates.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Sample array:     12 45 78    34   52   23  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Prefix sums:     0 12 57 135 169 221 244 255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Adj. differences: 12 33 33    -44 18    -29  -12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984500" y="91440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Simulation problems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49225" y="928688"/>
            <a:ext cx="114776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Everyone knows that cows love to listen to all forms of music.  Almost 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forms, that is -- the great cow composer Wolfgang Amadeus Moozart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once discovered that a specific chord tends to make cows rather ill.  This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chord, known as the ruminant seventh chord, is therefore typically avoided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all cow musical compositions.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Farmer John, not knowing the finer points of cow musical history, decides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play his favorite song over the loudspeakers in the barn.  Your task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identify all the ruminant seventh chords in this song, to estimate how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sick it will make the cows.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https://classroom.google.com/u/0/c/Njk0MzYxMTQxMlpa/sa/Njk0Mzc3MDUyN1pa/details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2984500" y="91440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Simulation problems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49225" y="928688"/>
            <a:ext cx="11918315" cy="5849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Farmer John has a long rope of length L (1 &lt;= L &lt;= 10,000) that he uses for various tasks around his farm.  The rope has N knots tied into it at various distinct locations (1 &lt;= N &lt;= 100), including one knot at each of its two endpoints.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FJ notices that there are certain locations at which he can fold the rope back on itself such that the knots on opposite strands all line up exactly with each-other: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https://classroom.google.com/u/0/c/Njk0MzYxMTQxMlpa/sa/NTU1ODA5NTgxNlpa/submissions/by-status/and-sort-name/list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 up of a logo&#10;&#10;Description generated with very high confidence"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579" y="3987720"/>
            <a:ext cx="6882317" cy="81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47700" y="1216025"/>
            <a:ext cx="105156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Finish the problems we talked about in the class. (This would be the practice exam for us).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those of you that won’t be coming on Friday, I wish the </a:t>
            </a:r>
            <a:r>
              <a:rPr i="1" lang="en-US"/>
              <a:t>best</a:t>
            </a:r>
            <a:r>
              <a:rPr lang="en-US"/>
              <a:t> of you all, and I hope you’ve learned something new - or that maybe I’ve helped improve your coding skills in this class! Hope to see you all get into Platinum or the Training Camp someday…..</a:t>
            </a:r>
            <a:r>
              <a:rPr b="1" lang="en-US"/>
              <a:t>And as always, have an awesome and relaxed summer! ;-)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2984500" y="91439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