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4">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4"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be4bb5b14_0_3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5be4bb5b14_0_3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5be4bb5b14_0_4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5be4bb5b14_0_4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5be4bb5b14_0_3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5be4bb5b14_0_3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5be4bb5b14_0_4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5be4bb5b14_0_4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5be4bb5b14_0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5be4bb5b14_0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5be4bb5b14_0_3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5be4bb5b14_0_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5be4bb5b14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5be4bb5b14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5be4bb5b14_0_2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5be4bb5b14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5be4bb5b14_0_2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5be4bb5b14_0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5be4bb5b14_0_4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5be4bb5b14_0_4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5be4bb5b14_0_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5be4bb5b14_0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5be4bb5b14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5be4bb5b14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5be4bb5b14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5be4bb5b14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5be4bb5b14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5be4bb5b14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5be4bb5b14_0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5be4bb5b14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5be4bb5b14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5be4bb5b14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5be4bb5b14_0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5be4bb5b14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be4bb5b14_0_3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5be4bb5b14_0_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be4bb5b14_0_3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5be4bb5b14_0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5be4bb5b14_0_3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5be4bb5b14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be4bb5b14_0_3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5be4bb5b14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5be4bb5b14_0_3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5be4bb5b14_0_3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5be4bb5b14_0_3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5be4bb5b14_0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type="objOnly">
  <p:cSld name="OBJECT_ONLY">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81" name="Shape 81"/>
        <p:cNvGrpSpPr/>
        <p:nvPr/>
      </p:nvGrpSpPr>
      <p:grpSpPr>
        <a:xfrm>
          <a:off x="0" y="0"/>
          <a:ext cx="0" cy="0"/>
          <a:chOff x="0" y="0"/>
          <a:chExt cx="0" cy="0"/>
        </a:xfrm>
      </p:grpSpPr>
      <p:sp>
        <p:nvSpPr>
          <p:cNvPr id="82" name="Google Shape;82;p1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SzPts val="1400"/>
              <a:buNone/>
              <a:defRPr sz="60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83" name="Google Shape;83;p1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87" name="Shape 87"/>
        <p:cNvGrpSpPr/>
        <p:nvPr/>
      </p:nvGrpSpPr>
      <p:grpSpPr>
        <a:xfrm>
          <a:off x="0" y="0"/>
          <a:ext cx="0" cy="0"/>
          <a:chOff x="0" y="0"/>
          <a:chExt cx="0" cy="0"/>
        </a:xfrm>
      </p:grpSpPr>
      <p:sp>
        <p:nvSpPr>
          <p:cNvPr id="88" name="Google Shape;88;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89" name="Google Shape;89;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0" name="Google Shape;90;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93" name="Shape 93"/>
        <p:cNvGrpSpPr/>
        <p:nvPr/>
      </p:nvGrpSpPr>
      <p:grpSpPr>
        <a:xfrm>
          <a:off x="0" y="0"/>
          <a:ext cx="0" cy="0"/>
          <a:chOff x="0" y="0"/>
          <a:chExt cx="0" cy="0"/>
        </a:xfrm>
      </p:grpSpPr>
      <p:sp>
        <p:nvSpPr>
          <p:cNvPr id="94" name="Google Shape;94;p1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SzPts val="1400"/>
              <a:buNone/>
              <a:defRPr sz="60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95" name="Google Shape;95;p1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96" name="Google Shape;96;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sz="1200">
                <a:solidFill>
                  <a:srgbClr val="888888"/>
                </a:solidFill>
                <a:latin typeface="Calibri"/>
                <a:ea typeface="Calibri"/>
                <a:cs typeface="Calibri"/>
                <a:sym typeface="Calibri"/>
              </a:defRPr>
            </a:lvl1pPr>
            <a:lvl2pPr indent="0" lvl="1" marL="0" rtl="0" algn="r">
              <a:spcBef>
                <a:spcPts val="0"/>
              </a:spcBef>
              <a:spcAft>
                <a:spcPts val="0"/>
              </a:spcAft>
              <a:buNone/>
              <a:defRPr sz="1200">
                <a:solidFill>
                  <a:srgbClr val="888888"/>
                </a:solidFill>
                <a:latin typeface="Calibri"/>
                <a:ea typeface="Calibri"/>
                <a:cs typeface="Calibri"/>
                <a:sym typeface="Calibri"/>
              </a:defRPr>
            </a:lvl2pPr>
            <a:lvl3pPr indent="0" lvl="2" marL="0" rtl="0" algn="r">
              <a:spcBef>
                <a:spcPts val="0"/>
              </a:spcBef>
              <a:spcAft>
                <a:spcPts val="0"/>
              </a:spcAft>
              <a:buNone/>
              <a:defRPr sz="1200">
                <a:solidFill>
                  <a:srgbClr val="888888"/>
                </a:solidFill>
                <a:latin typeface="Calibri"/>
                <a:ea typeface="Calibri"/>
                <a:cs typeface="Calibri"/>
                <a:sym typeface="Calibri"/>
              </a:defRPr>
            </a:lvl3pPr>
            <a:lvl4pPr indent="0" lvl="3" marL="0" rtl="0" algn="r">
              <a:spcBef>
                <a:spcPts val="0"/>
              </a:spcBef>
              <a:spcAft>
                <a:spcPts val="0"/>
              </a:spcAft>
              <a:buNone/>
              <a:defRPr sz="1200">
                <a:solidFill>
                  <a:srgbClr val="888888"/>
                </a:solidFill>
                <a:latin typeface="Calibri"/>
                <a:ea typeface="Calibri"/>
                <a:cs typeface="Calibri"/>
                <a:sym typeface="Calibri"/>
              </a:defRPr>
            </a:lvl4pPr>
            <a:lvl5pPr indent="0" lvl="4" marL="0" rtl="0" algn="r">
              <a:spcBef>
                <a:spcPts val="0"/>
              </a:spcBef>
              <a:spcAft>
                <a:spcPts val="0"/>
              </a:spcAft>
              <a:buNone/>
              <a:defRPr sz="1200">
                <a:solidFill>
                  <a:srgbClr val="888888"/>
                </a:solidFill>
                <a:latin typeface="Calibri"/>
                <a:ea typeface="Calibri"/>
                <a:cs typeface="Calibri"/>
                <a:sym typeface="Calibri"/>
              </a:defRPr>
            </a:lvl5pPr>
            <a:lvl6pPr indent="0" lvl="5" marL="0" rtl="0" algn="r">
              <a:spcBef>
                <a:spcPts val="0"/>
              </a:spcBef>
              <a:spcAft>
                <a:spcPts val="0"/>
              </a:spcAft>
              <a:buNone/>
              <a:defRPr sz="1200">
                <a:solidFill>
                  <a:srgbClr val="888888"/>
                </a:solidFill>
                <a:latin typeface="Calibri"/>
                <a:ea typeface="Calibri"/>
                <a:cs typeface="Calibri"/>
                <a:sym typeface="Calibri"/>
              </a:defRPr>
            </a:lvl6pPr>
            <a:lvl7pPr indent="0" lvl="6" marL="0" rtl="0" algn="r">
              <a:spcBef>
                <a:spcPts val="0"/>
              </a:spcBef>
              <a:spcAft>
                <a:spcPts val="0"/>
              </a:spcAft>
              <a:buNone/>
              <a:defRPr sz="1200">
                <a:solidFill>
                  <a:srgbClr val="888888"/>
                </a:solidFill>
                <a:latin typeface="Calibri"/>
                <a:ea typeface="Calibri"/>
                <a:cs typeface="Calibri"/>
                <a:sym typeface="Calibri"/>
              </a:defRPr>
            </a:lvl7pPr>
            <a:lvl8pPr indent="0" lvl="7" marL="0" rtl="0" algn="r">
              <a:spcBef>
                <a:spcPts val="0"/>
              </a:spcBef>
              <a:spcAft>
                <a:spcPts val="0"/>
              </a:spcAft>
              <a:buNone/>
              <a:defRPr sz="1200">
                <a:solidFill>
                  <a:srgbClr val="888888"/>
                </a:solidFill>
                <a:latin typeface="Calibri"/>
                <a:ea typeface="Calibri"/>
                <a:cs typeface="Calibri"/>
                <a:sym typeface="Calibri"/>
              </a:defRPr>
            </a:lvl8pPr>
            <a:lvl9pPr indent="0" lvl="8" marL="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99" name="Shape 99"/>
        <p:cNvGrpSpPr/>
        <p:nvPr/>
      </p:nvGrpSpPr>
      <p:grpSpPr>
        <a:xfrm>
          <a:off x="0" y="0"/>
          <a:ext cx="0" cy="0"/>
          <a:chOff x="0" y="0"/>
          <a:chExt cx="0" cy="0"/>
        </a:xfrm>
      </p:grpSpPr>
      <p:sp>
        <p:nvSpPr>
          <p:cNvPr id="100" name="Google Shape;100;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01" name="Google Shape;101;p1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2" name="Google Shape;102;p1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3" name="Google Shape;103;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sz="1200">
                <a:solidFill>
                  <a:srgbClr val="888888"/>
                </a:solidFill>
                <a:latin typeface="Calibri"/>
                <a:ea typeface="Calibri"/>
                <a:cs typeface="Calibri"/>
                <a:sym typeface="Calibri"/>
              </a:defRPr>
            </a:lvl1pPr>
            <a:lvl2pPr indent="0" lvl="1" marL="0" rtl="0" algn="r">
              <a:spcBef>
                <a:spcPts val="0"/>
              </a:spcBef>
              <a:spcAft>
                <a:spcPts val="0"/>
              </a:spcAft>
              <a:buNone/>
              <a:defRPr sz="1200">
                <a:solidFill>
                  <a:srgbClr val="888888"/>
                </a:solidFill>
                <a:latin typeface="Calibri"/>
                <a:ea typeface="Calibri"/>
                <a:cs typeface="Calibri"/>
                <a:sym typeface="Calibri"/>
              </a:defRPr>
            </a:lvl2pPr>
            <a:lvl3pPr indent="0" lvl="2" marL="0" rtl="0" algn="r">
              <a:spcBef>
                <a:spcPts val="0"/>
              </a:spcBef>
              <a:spcAft>
                <a:spcPts val="0"/>
              </a:spcAft>
              <a:buNone/>
              <a:defRPr sz="1200">
                <a:solidFill>
                  <a:srgbClr val="888888"/>
                </a:solidFill>
                <a:latin typeface="Calibri"/>
                <a:ea typeface="Calibri"/>
                <a:cs typeface="Calibri"/>
                <a:sym typeface="Calibri"/>
              </a:defRPr>
            </a:lvl3pPr>
            <a:lvl4pPr indent="0" lvl="3" marL="0" rtl="0" algn="r">
              <a:spcBef>
                <a:spcPts val="0"/>
              </a:spcBef>
              <a:spcAft>
                <a:spcPts val="0"/>
              </a:spcAft>
              <a:buNone/>
              <a:defRPr sz="1200">
                <a:solidFill>
                  <a:srgbClr val="888888"/>
                </a:solidFill>
                <a:latin typeface="Calibri"/>
                <a:ea typeface="Calibri"/>
                <a:cs typeface="Calibri"/>
                <a:sym typeface="Calibri"/>
              </a:defRPr>
            </a:lvl4pPr>
            <a:lvl5pPr indent="0" lvl="4" marL="0" rtl="0" algn="r">
              <a:spcBef>
                <a:spcPts val="0"/>
              </a:spcBef>
              <a:spcAft>
                <a:spcPts val="0"/>
              </a:spcAft>
              <a:buNone/>
              <a:defRPr sz="1200">
                <a:solidFill>
                  <a:srgbClr val="888888"/>
                </a:solidFill>
                <a:latin typeface="Calibri"/>
                <a:ea typeface="Calibri"/>
                <a:cs typeface="Calibri"/>
                <a:sym typeface="Calibri"/>
              </a:defRPr>
            </a:lvl5pPr>
            <a:lvl6pPr indent="0" lvl="5" marL="0" rtl="0" algn="r">
              <a:spcBef>
                <a:spcPts val="0"/>
              </a:spcBef>
              <a:spcAft>
                <a:spcPts val="0"/>
              </a:spcAft>
              <a:buNone/>
              <a:defRPr sz="1200">
                <a:solidFill>
                  <a:srgbClr val="888888"/>
                </a:solidFill>
                <a:latin typeface="Calibri"/>
                <a:ea typeface="Calibri"/>
                <a:cs typeface="Calibri"/>
                <a:sym typeface="Calibri"/>
              </a:defRPr>
            </a:lvl6pPr>
            <a:lvl7pPr indent="0" lvl="6" marL="0" rtl="0" algn="r">
              <a:spcBef>
                <a:spcPts val="0"/>
              </a:spcBef>
              <a:spcAft>
                <a:spcPts val="0"/>
              </a:spcAft>
              <a:buNone/>
              <a:defRPr sz="1200">
                <a:solidFill>
                  <a:srgbClr val="888888"/>
                </a:solidFill>
                <a:latin typeface="Calibri"/>
                <a:ea typeface="Calibri"/>
                <a:cs typeface="Calibri"/>
                <a:sym typeface="Calibri"/>
              </a:defRPr>
            </a:lvl7pPr>
            <a:lvl8pPr indent="0" lvl="7" marL="0" rtl="0" algn="r">
              <a:spcBef>
                <a:spcPts val="0"/>
              </a:spcBef>
              <a:spcAft>
                <a:spcPts val="0"/>
              </a:spcAft>
              <a:buNone/>
              <a:defRPr sz="1200">
                <a:solidFill>
                  <a:srgbClr val="888888"/>
                </a:solidFill>
                <a:latin typeface="Calibri"/>
                <a:ea typeface="Calibri"/>
                <a:cs typeface="Calibri"/>
                <a:sym typeface="Calibri"/>
              </a:defRPr>
            </a:lvl8pPr>
            <a:lvl9pPr indent="0" lvl="8" marL="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106" name="Shape 106"/>
        <p:cNvGrpSpPr/>
        <p:nvPr/>
      </p:nvGrpSpPr>
      <p:grpSpPr>
        <a:xfrm>
          <a:off x="0" y="0"/>
          <a:ext cx="0" cy="0"/>
          <a:chOff x="0" y="0"/>
          <a:chExt cx="0" cy="0"/>
        </a:xfrm>
      </p:grpSpPr>
      <p:sp>
        <p:nvSpPr>
          <p:cNvPr id="107" name="Google Shape;107;p1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08" name="Google Shape;108;p17"/>
          <p:cNvSpPr txBox="1"/>
          <p:nvPr>
            <p:ph idx="1" type="body"/>
          </p:nvPr>
        </p:nvSpPr>
        <p:spPr>
          <a:xfrm>
            <a:off x="1186774" y="1778438"/>
            <a:ext cx="4873500" cy="823800"/>
          </a:xfrm>
          <a:prstGeom prst="rect">
            <a:avLst/>
          </a:prstGeom>
          <a:noFill/>
          <a:ln>
            <a:noFill/>
          </a:ln>
        </p:spPr>
        <p:txBody>
          <a:bodyPr anchorCtr="0" anchor="ctr"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800"/>
              <a:buNone/>
              <a:defRPr sz="2800"/>
            </a:lvl1pPr>
            <a:lvl2pPr indent="-228600" lvl="1" marL="914400" rtl="0" algn="l">
              <a:lnSpc>
                <a:spcPct val="90000"/>
              </a:lnSpc>
              <a:spcBef>
                <a:spcPts val="500"/>
              </a:spcBef>
              <a:spcAft>
                <a:spcPts val="0"/>
              </a:spcAft>
              <a:buClr>
                <a:schemeClr val="dk1"/>
              </a:buClr>
              <a:buSzPts val="2400"/>
              <a:buNone/>
              <a:defRPr sz="2400"/>
            </a:lvl2pPr>
            <a:lvl3pPr indent="-228600" lvl="2" marL="1371600" rtl="0" algn="l">
              <a:lnSpc>
                <a:spcPct val="90000"/>
              </a:lnSpc>
              <a:spcBef>
                <a:spcPts val="500"/>
              </a:spcBef>
              <a:spcAft>
                <a:spcPts val="0"/>
              </a:spcAft>
              <a:buClr>
                <a:schemeClr val="dk1"/>
              </a:buClr>
              <a:buSzPts val="2000"/>
              <a:buNone/>
              <a:defRPr sz="2000"/>
            </a:lvl3pPr>
            <a:lvl4pPr indent="-228600" lvl="3" marL="1828800" rtl="0" algn="l">
              <a:lnSpc>
                <a:spcPct val="90000"/>
              </a:lnSpc>
              <a:spcBef>
                <a:spcPts val="500"/>
              </a:spcBef>
              <a:spcAft>
                <a:spcPts val="0"/>
              </a:spcAft>
              <a:buClr>
                <a:schemeClr val="dk1"/>
              </a:buClr>
              <a:buSzPts val="1800"/>
              <a:buNone/>
              <a:defRPr sz="1800"/>
            </a:lvl4pPr>
            <a:lvl5pPr indent="-228600" lvl="4" marL="2286000" rtl="0" algn="l">
              <a:lnSpc>
                <a:spcPct val="90000"/>
              </a:lnSpc>
              <a:spcBef>
                <a:spcPts val="500"/>
              </a:spcBef>
              <a:spcAft>
                <a:spcPts val="0"/>
              </a:spcAft>
              <a:buClr>
                <a:schemeClr val="dk1"/>
              </a:buClr>
              <a:buSzPts val="1800"/>
              <a:buNone/>
              <a:defRPr sz="1800"/>
            </a:lvl5pPr>
            <a:lvl6pPr indent="-228600" lvl="5" marL="2743200" rtl="0" algn="l">
              <a:lnSpc>
                <a:spcPct val="90000"/>
              </a:lnSpc>
              <a:spcBef>
                <a:spcPts val="500"/>
              </a:spcBef>
              <a:spcAft>
                <a:spcPts val="0"/>
              </a:spcAft>
              <a:buClr>
                <a:schemeClr val="dk1"/>
              </a:buClr>
              <a:buSzPts val="1800"/>
              <a:buNone/>
              <a:defRPr sz="1800"/>
            </a:lvl6pPr>
            <a:lvl7pPr indent="-228600" lvl="6" marL="3200400" rtl="0" algn="l">
              <a:lnSpc>
                <a:spcPct val="90000"/>
              </a:lnSpc>
              <a:spcBef>
                <a:spcPts val="500"/>
              </a:spcBef>
              <a:spcAft>
                <a:spcPts val="0"/>
              </a:spcAft>
              <a:buClr>
                <a:schemeClr val="dk1"/>
              </a:buClr>
              <a:buSzPts val="1800"/>
              <a:buNone/>
              <a:defRPr sz="1800"/>
            </a:lvl7pPr>
            <a:lvl8pPr indent="-228600" lvl="7" marL="3657600" rtl="0" algn="l">
              <a:lnSpc>
                <a:spcPct val="90000"/>
              </a:lnSpc>
              <a:spcBef>
                <a:spcPts val="500"/>
              </a:spcBef>
              <a:spcAft>
                <a:spcPts val="0"/>
              </a:spcAft>
              <a:buClr>
                <a:schemeClr val="dk1"/>
              </a:buClr>
              <a:buSzPts val="1800"/>
              <a:buNone/>
              <a:defRPr sz="1800"/>
            </a:lvl8pPr>
            <a:lvl9pPr indent="-228600" lvl="8" marL="4114800" rtl="0" algn="l">
              <a:lnSpc>
                <a:spcPct val="90000"/>
              </a:lnSpc>
              <a:spcBef>
                <a:spcPts val="500"/>
              </a:spcBef>
              <a:spcAft>
                <a:spcPts val="0"/>
              </a:spcAft>
              <a:buClr>
                <a:schemeClr val="dk1"/>
              </a:buClr>
              <a:buSzPts val="1800"/>
              <a:buNone/>
              <a:defRPr sz="1800"/>
            </a:lvl9pPr>
          </a:lstStyle>
          <a:p/>
        </p:txBody>
      </p:sp>
      <p:sp>
        <p:nvSpPr>
          <p:cNvPr id="109" name="Google Shape;109;p17"/>
          <p:cNvSpPr txBox="1"/>
          <p:nvPr>
            <p:ph idx="2" type="body"/>
          </p:nvPr>
        </p:nvSpPr>
        <p:spPr>
          <a:xfrm>
            <a:off x="1186774" y="2665379"/>
            <a:ext cx="4873500" cy="352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0" name="Google Shape;110;p17"/>
          <p:cNvSpPr txBox="1"/>
          <p:nvPr>
            <p:ph idx="3" type="body"/>
          </p:nvPr>
        </p:nvSpPr>
        <p:spPr>
          <a:xfrm>
            <a:off x="6256938" y="1778438"/>
            <a:ext cx="4897500" cy="823800"/>
          </a:xfrm>
          <a:prstGeom prst="rect">
            <a:avLst/>
          </a:prstGeom>
          <a:noFill/>
          <a:ln>
            <a:noFill/>
          </a:ln>
        </p:spPr>
        <p:txBody>
          <a:bodyPr anchorCtr="0" anchor="ctr"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800"/>
              <a:buNone/>
              <a:defRPr sz="2800"/>
            </a:lvl1pPr>
            <a:lvl2pPr indent="-228600" lvl="1" marL="914400" rtl="0" algn="l">
              <a:lnSpc>
                <a:spcPct val="90000"/>
              </a:lnSpc>
              <a:spcBef>
                <a:spcPts val="500"/>
              </a:spcBef>
              <a:spcAft>
                <a:spcPts val="0"/>
              </a:spcAft>
              <a:buClr>
                <a:schemeClr val="dk1"/>
              </a:buClr>
              <a:buSzPts val="2400"/>
              <a:buNone/>
              <a:defRPr sz="2400"/>
            </a:lvl2pPr>
            <a:lvl3pPr indent="-228600" lvl="2" marL="1371600" rtl="0" algn="l">
              <a:lnSpc>
                <a:spcPct val="90000"/>
              </a:lnSpc>
              <a:spcBef>
                <a:spcPts val="500"/>
              </a:spcBef>
              <a:spcAft>
                <a:spcPts val="0"/>
              </a:spcAft>
              <a:buClr>
                <a:schemeClr val="dk1"/>
              </a:buClr>
              <a:buSzPts val="2000"/>
              <a:buNone/>
              <a:defRPr sz="2000"/>
            </a:lvl3pPr>
            <a:lvl4pPr indent="-228600" lvl="3" marL="1828800" rtl="0" algn="l">
              <a:lnSpc>
                <a:spcPct val="90000"/>
              </a:lnSpc>
              <a:spcBef>
                <a:spcPts val="500"/>
              </a:spcBef>
              <a:spcAft>
                <a:spcPts val="0"/>
              </a:spcAft>
              <a:buClr>
                <a:schemeClr val="dk1"/>
              </a:buClr>
              <a:buSzPts val="1800"/>
              <a:buNone/>
              <a:defRPr sz="1800"/>
            </a:lvl4pPr>
            <a:lvl5pPr indent="-228600" lvl="4" marL="2286000" rtl="0" algn="l">
              <a:lnSpc>
                <a:spcPct val="90000"/>
              </a:lnSpc>
              <a:spcBef>
                <a:spcPts val="500"/>
              </a:spcBef>
              <a:spcAft>
                <a:spcPts val="0"/>
              </a:spcAft>
              <a:buClr>
                <a:schemeClr val="dk1"/>
              </a:buClr>
              <a:buSzPts val="1800"/>
              <a:buNone/>
              <a:defRPr sz="1800"/>
            </a:lvl5pPr>
            <a:lvl6pPr indent="-228600" lvl="5" marL="2743200" rtl="0" algn="l">
              <a:lnSpc>
                <a:spcPct val="90000"/>
              </a:lnSpc>
              <a:spcBef>
                <a:spcPts val="500"/>
              </a:spcBef>
              <a:spcAft>
                <a:spcPts val="0"/>
              </a:spcAft>
              <a:buClr>
                <a:schemeClr val="dk1"/>
              </a:buClr>
              <a:buSzPts val="1800"/>
              <a:buNone/>
              <a:defRPr sz="1800"/>
            </a:lvl6pPr>
            <a:lvl7pPr indent="-228600" lvl="6" marL="3200400" rtl="0" algn="l">
              <a:lnSpc>
                <a:spcPct val="90000"/>
              </a:lnSpc>
              <a:spcBef>
                <a:spcPts val="500"/>
              </a:spcBef>
              <a:spcAft>
                <a:spcPts val="0"/>
              </a:spcAft>
              <a:buClr>
                <a:schemeClr val="dk1"/>
              </a:buClr>
              <a:buSzPts val="1800"/>
              <a:buNone/>
              <a:defRPr sz="1800"/>
            </a:lvl7pPr>
            <a:lvl8pPr indent="-228600" lvl="7" marL="3657600" rtl="0" algn="l">
              <a:lnSpc>
                <a:spcPct val="90000"/>
              </a:lnSpc>
              <a:spcBef>
                <a:spcPts val="500"/>
              </a:spcBef>
              <a:spcAft>
                <a:spcPts val="0"/>
              </a:spcAft>
              <a:buClr>
                <a:schemeClr val="dk1"/>
              </a:buClr>
              <a:buSzPts val="1800"/>
              <a:buNone/>
              <a:defRPr sz="1800"/>
            </a:lvl8pPr>
            <a:lvl9pPr indent="-228600" lvl="8" marL="4114800" rtl="0" algn="l">
              <a:lnSpc>
                <a:spcPct val="90000"/>
              </a:lnSpc>
              <a:spcBef>
                <a:spcPts val="500"/>
              </a:spcBef>
              <a:spcAft>
                <a:spcPts val="0"/>
              </a:spcAft>
              <a:buClr>
                <a:schemeClr val="dk1"/>
              </a:buClr>
              <a:buSzPts val="1800"/>
              <a:buNone/>
              <a:defRPr sz="1800"/>
            </a:lvl9pPr>
          </a:lstStyle>
          <a:p/>
        </p:txBody>
      </p:sp>
      <p:sp>
        <p:nvSpPr>
          <p:cNvPr id="111" name="Google Shape;111;p17"/>
          <p:cNvSpPr txBox="1"/>
          <p:nvPr>
            <p:ph idx="4" type="body"/>
          </p:nvPr>
        </p:nvSpPr>
        <p:spPr>
          <a:xfrm>
            <a:off x="6256938" y="2665379"/>
            <a:ext cx="4897500" cy="352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2" name="Google Shape;112;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sz="1200">
                <a:solidFill>
                  <a:srgbClr val="888888"/>
                </a:solidFill>
                <a:latin typeface="Calibri"/>
                <a:ea typeface="Calibri"/>
                <a:cs typeface="Calibri"/>
                <a:sym typeface="Calibri"/>
              </a:defRPr>
            </a:lvl1pPr>
            <a:lvl2pPr indent="0" lvl="1" marL="0" rtl="0" algn="r">
              <a:spcBef>
                <a:spcPts val="0"/>
              </a:spcBef>
              <a:spcAft>
                <a:spcPts val="0"/>
              </a:spcAft>
              <a:buNone/>
              <a:defRPr sz="1200">
                <a:solidFill>
                  <a:srgbClr val="888888"/>
                </a:solidFill>
                <a:latin typeface="Calibri"/>
                <a:ea typeface="Calibri"/>
                <a:cs typeface="Calibri"/>
                <a:sym typeface="Calibri"/>
              </a:defRPr>
            </a:lvl2pPr>
            <a:lvl3pPr indent="0" lvl="2" marL="0" rtl="0" algn="r">
              <a:spcBef>
                <a:spcPts val="0"/>
              </a:spcBef>
              <a:spcAft>
                <a:spcPts val="0"/>
              </a:spcAft>
              <a:buNone/>
              <a:defRPr sz="1200">
                <a:solidFill>
                  <a:srgbClr val="888888"/>
                </a:solidFill>
                <a:latin typeface="Calibri"/>
                <a:ea typeface="Calibri"/>
                <a:cs typeface="Calibri"/>
                <a:sym typeface="Calibri"/>
              </a:defRPr>
            </a:lvl3pPr>
            <a:lvl4pPr indent="0" lvl="3" marL="0" rtl="0" algn="r">
              <a:spcBef>
                <a:spcPts val="0"/>
              </a:spcBef>
              <a:spcAft>
                <a:spcPts val="0"/>
              </a:spcAft>
              <a:buNone/>
              <a:defRPr sz="1200">
                <a:solidFill>
                  <a:srgbClr val="888888"/>
                </a:solidFill>
                <a:latin typeface="Calibri"/>
                <a:ea typeface="Calibri"/>
                <a:cs typeface="Calibri"/>
                <a:sym typeface="Calibri"/>
              </a:defRPr>
            </a:lvl4pPr>
            <a:lvl5pPr indent="0" lvl="4" marL="0" rtl="0" algn="r">
              <a:spcBef>
                <a:spcPts val="0"/>
              </a:spcBef>
              <a:spcAft>
                <a:spcPts val="0"/>
              </a:spcAft>
              <a:buNone/>
              <a:defRPr sz="1200">
                <a:solidFill>
                  <a:srgbClr val="888888"/>
                </a:solidFill>
                <a:latin typeface="Calibri"/>
                <a:ea typeface="Calibri"/>
                <a:cs typeface="Calibri"/>
                <a:sym typeface="Calibri"/>
              </a:defRPr>
            </a:lvl5pPr>
            <a:lvl6pPr indent="0" lvl="5" marL="0" rtl="0" algn="r">
              <a:spcBef>
                <a:spcPts val="0"/>
              </a:spcBef>
              <a:spcAft>
                <a:spcPts val="0"/>
              </a:spcAft>
              <a:buNone/>
              <a:defRPr sz="1200">
                <a:solidFill>
                  <a:srgbClr val="888888"/>
                </a:solidFill>
                <a:latin typeface="Calibri"/>
                <a:ea typeface="Calibri"/>
                <a:cs typeface="Calibri"/>
                <a:sym typeface="Calibri"/>
              </a:defRPr>
            </a:lvl6pPr>
            <a:lvl7pPr indent="0" lvl="6" marL="0" rtl="0" algn="r">
              <a:spcBef>
                <a:spcPts val="0"/>
              </a:spcBef>
              <a:spcAft>
                <a:spcPts val="0"/>
              </a:spcAft>
              <a:buNone/>
              <a:defRPr sz="1200">
                <a:solidFill>
                  <a:srgbClr val="888888"/>
                </a:solidFill>
                <a:latin typeface="Calibri"/>
                <a:ea typeface="Calibri"/>
                <a:cs typeface="Calibri"/>
                <a:sym typeface="Calibri"/>
              </a:defRPr>
            </a:lvl7pPr>
            <a:lvl8pPr indent="0" lvl="7" marL="0" rtl="0" algn="r">
              <a:spcBef>
                <a:spcPts val="0"/>
              </a:spcBef>
              <a:spcAft>
                <a:spcPts val="0"/>
              </a:spcAft>
              <a:buNone/>
              <a:defRPr sz="1200">
                <a:solidFill>
                  <a:srgbClr val="888888"/>
                </a:solidFill>
                <a:latin typeface="Calibri"/>
                <a:ea typeface="Calibri"/>
                <a:cs typeface="Calibri"/>
                <a:sym typeface="Calibri"/>
              </a:defRPr>
            </a:lvl8pPr>
            <a:lvl9pPr indent="0" lvl="8" marL="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17" name="Google Shape;117;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sz="1200">
                <a:solidFill>
                  <a:srgbClr val="888888"/>
                </a:solidFill>
                <a:latin typeface="Calibri"/>
                <a:ea typeface="Calibri"/>
                <a:cs typeface="Calibri"/>
                <a:sym typeface="Calibri"/>
              </a:defRPr>
            </a:lvl1pPr>
            <a:lvl2pPr indent="0" lvl="1" marL="0" rtl="0" algn="r">
              <a:spcBef>
                <a:spcPts val="0"/>
              </a:spcBef>
              <a:spcAft>
                <a:spcPts val="0"/>
              </a:spcAft>
              <a:buNone/>
              <a:defRPr sz="1200">
                <a:solidFill>
                  <a:srgbClr val="888888"/>
                </a:solidFill>
                <a:latin typeface="Calibri"/>
                <a:ea typeface="Calibri"/>
                <a:cs typeface="Calibri"/>
                <a:sym typeface="Calibri"/>
              </a:defRPr>
            </a:lvl2pPr>
            <a:lvl3pPr indent="0" lvl="2" marL="0" rtl="0" algn="r">
              <a:spcBef>
                <a:spcPts val="0"/>
              </a:spcBef>
              <a:spcAft>
                <a:spcPts val="0"/>
              </a:spcAft>
              <a:buNone/>
              <a:defRPr sz="1200">
                <a:solidFill>
                  <a:srgbClr val="888888"/>
                </a:solidFill>
                <a:latin typeface="Calibri"/>
                <a:ea typeface="Calibri"/>
                <a:cs typeface="Calibri"/>
                <a:sym typeface="Calibri"/>
              </a:defRPr>
            </a:lvl3pPr>
            <a:lvl4pPr indent="0" lvl="3" marL="0" rtl="0" algn="r">
              <a:spcBef>
                <a:spcPts val="0"/>
              </a:spcBef>
              <a:spcAft>
                <a:spcPts val="0"/>
              </a:spcAft>
              <a:buNone/>
              <a:defRPr sz="1200">
                <a:solidFill>
                  <a:srgbClr val="888888"/>
                </a:solidFill>
                <a:latin typeface="Calibri"/>
                <a:ea typeface="Calibri"/>
                <a:cs typeface="Calibri"/>
                <a:sym typeface="Calibri"/>
              </a:defRPr>
            </a:lvl4pPr>
            <a:lvl5pPr indent="0" lvl="4" marL="0" rtl="0" algn="r">
              <a:spcBef>
                <a:spcPts val="0"/>
              </a:spcBef>
              <a:spcAft>
                <a:spcPts val="0"/>
              </a:spcAft>
              <a:buNone/>
              <a:defRPr sz="1200">
                <a:solidFill>
                  <a:srgbClr val="888888"/>
                </a:solidFill>
                <a:latin typeface="Calibri"/>
                <a:ea typeface="Calibri"/>
                <a:cs typeface="Calibri"/>
                <a:sym typeface="Calibri"/>
              </a:defRPr>
            </a:lvl5pPr>
            <a:lvl6pPr indent="0" lvl="5" marL="0" rtl="0" algn="r">
              <a:spcBef>
                <a:spcPts val="0"/>
              </a:spcBef>
              <a:spcAft>
                <a:spcPts val="0"/>
              </a:spcAft>
              <a:buNone/>
              <a:defRPr sz="1200">
                <a:solidFill>
                  <a:srgbClr val="888888"/>
                </a:solidFill>
                <a:latin typeface="Calibri"/>
                <a:ea typeface="Calibri"/>
                <a:cs typeface="Calibri"/>
                <a:sym typeface="Calibri"/>
              </a:defRPr>
            </a:lvl6pPr>
            <a:lvl7pPr indent="0" lvl="6" marL="0" rtl="0" algn="r">
              <a:spcBef>
                <a:spcPts val="0"/>
              </a:spcBef>
              <a:spcAft>
                <a:spcPts val="0"/>
              </a:spcAft>
              <a:buNone/>
              <a:defRPr sz="1200">
                <a:solidFill>
                  <a:srgbClr val="888888"/>
                </a:solidFill>
                <a:latin typeface="Calibri"/>
                <a:ea typeface="Calibri"/>
                <a:cs typeface="Calibri"/>
                <a:sym typeface="Calibri"/>
              </a:defRPr>
            </a:lvl7pPr>
            <a:lvl8pPr indent="0" lvl="7" marL="0" rtl="0" algn="r">
              <a:spcBef>
                <a:spcPts val="0"/>
              </a:spcBef>
              <a:spcAft>
                <a:spcPts val="0"/>
              </a:spcAft>
              <a:buNone/>
              <a:defRPr sz="1200">
                <a:solidFill>
                  <a:srgbClr val="888888"/>
                </a:solidFill>
                <a:latin typeface="Calibri"/>
                <a:ea typeface="Calibri"/>
                <a:cs typeface="Calibri"/>
                <a:sym typeface="Calibri"/>
              </a:defRPr>
            </a:lvl8pPr>
            <a:lvl9pPr indent="0" lvl="8" marL="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20" name="Shape 120"/>
        <p:cNvGrpSpPr/>
        <p:nvPr/>
      </p:nvGrpSpPr>
      <p:grpSpPr>
        <a:xfrm>
          <a:off x="0" y="0"/>
          <a:ext cx="0" cy="0"/>
          <a:chOff x="0" y="0"/>
          <a:chExt cx="0" cy="0"/>
        </a:xfrm>
      </p:grpSpPr>
      <p:sp>
        <p:nvSpPr>
          <p:cNvPr id="121" name="Google Shape;121;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sz="1200">
                <a:solidFill>
                  <a:srgbClr val="888888"/>
                </a:solidFill>
                <a:latin typeface="Calibri"/>
                <a:ea typeface="Calibri"/>
                <a:cs typeface="Calibri"/>
                <a:sym typeface="Calibri"/>
              </a:defRPr>
            </a:lvl1pPr>
            <a:lvl2pPr indent="0" lvl="1" marL="0" rtl="0" algn="r">
              <a:spcBef>
                <a:spcPts val="0"/>
              </a:spcBef>
              <a:spcAft>
                <a:spcPts val="0"/>
              </a:spcAft>
              <a:buNone/>
              <a:defRPr sz="1200">
                <a:solidFill>
                  <a:srgbClr val="888888"/>
                </a:solidFill>
                <a:latin typeface="Calibri"/>
                <a:ea typeface="Calibri"/>
                <a:cs typeface="Calibri"/>
                <a:sym typeface="Calibri"/>
              </a:defRPr>
            </a:lvl2pPr>
            <a:lvl3pPr indent="0" lvl="2" marL="0" rtl="0" algn="r">
              <a:spcBef>
                <a:spcPts val="0"/>
              </a:spcBef>
              <a:spcAft>
                <a:spcPts val="0"/>
              </a:spcAft>
              <a:buNone/>
              <a:defRPr sz="1200">
                <a:solidFill>
                  <a:srgbClr val="888888"/>
                </a:solidFill>
                <a:latin typeface="Calibri"/>
                <a:ea typeface="Calibri"/>
                <a:cs typeface="Calibri"/>
                <a:sym typeface="Calibri"/>
              </a:defRPr>
            </a:lvl3pPr>
            <a:lvl4pPr indent="0" lvl="3" marL="0" rtl="0" algn="r">
              <a:spcBef>
                <a:spcPts val="0"/>
              </a:spcBef>
              <a:spcAft>
                <a:spcPts val="0"/>
              </a:spcAft>
              <a:buNone/>
              <a:defRPr sz="1200">
                <a:solidFill>
                  <a:srgbClr val="888888"/>
                </a:solidFill>
                <a:latin typeface="Calibri"/>
                <a:ea typeface="Calibri"/>
                <a:cs typeface="Calibri"/>
                <a:sym typeface="Calibri"/>
              </a:defRPr>
            </a:lvl4pPr>
            <a:lvl5pPr indent="0" lvl="4" marL="0" rtl="0" algn="r">
              <a:spcBef>
                <a:spcPts val="0"/>
              </a:spcBef>
              <a:spcAft>
                <a:spcPts val="0"/>
              </a:spcAft>
              <a:buNone/>
              <a:defRPr sz="1200">
                <a:solidFill>
                  <a:srgbClr val="888888"/>
                </a:solidFill>
                <a:latin typeface="Calibri"/>
                <a:ea typeface="Calibri"/>
                <a:cs typeface="Calibri"/>
                <a:sym typeface="Calibri"/>
              </a:defRPr>
            </a:lvl5pPr>
            <a:lvl6pPr indent="0" lvl="5" marL="0" rtl="0" algn="r">
              <a:spcBef>
                <a:spcPts val="0"/>
              </a:spcBef>
              <a:spcAft>
                <a:spcPts val="0"/>
              </a:spcAft>
              <a:buNone/>
              <a:defRPr sz="1200">
                <a:solidFill>
                  <a:srgbClr val="888888"/>
                </a:solidFill>
                <a:latin typeface="Calibri"/>
                <a:ea typeface="Calibri"/>
                <a:cs typeface="Calibri"/>
                <a:sym typeface="Calibri"/>
              </a:defRPr>
            </a:lvl6pPr>
            <a:lvl7pPr indent="0" lvl="6" marL="0" rtl="0" algn="r">
              <a:spcBef>
                <a:spcPts val="0"/>
              </a:spcBef>
              <a:spcAft>
                <a:spcPts val="0"/>
              </a:spcAft>
              <a:buNone/>
              <a:defRPr sz="1200">
                <a:solidFill>
                  <a:srgbClr val="888888"/>
                </a:solidFill>
                <a:latin typeface="Calibri"/>
                <a:ea typeface="Calibri"/>
                <a:cs typeface="Calibri"/>
                <a:sym typeface="Calibri"/>
              </a:defRPr>
            </a:lvl7pPr>
            <a:lvl8pPr indent="0" lvl="7" marL="0" rtl="0" algn="r">
              <a:spcBef>
                <a:spcPts val="0"/>
              </a:spcBef>
              <a:spcAft>
                <a:spcPts val="0"/>
              </a:spcAft>
              <a:buNone/>
              <a:defRPr sz="1200">
                <a:solidFill>
                  <a:srgbClr val="888888"/>
                </a:solidFill>
                <a:latin typeface="Calibri"/>
                <a:ea typeface="Calibri"/>
                <a:cs typeface="Calibri"/>
                <a:sym typeface="Calibri"/>
              </a:defRPr>
            </a:lvl8pPr>
            <a:lvl9pPr indent="0" lvl="8" marL="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24" name="Shape 124"/>
        <p:cNvGrpSpPr/>
        <p:nvPr/>
      </p:nvGrpSpPr>
      <p:grpSpPr>
        <a:xfrm>
          <a:off x="0" y="0"/>
          <a:ext cx="0" cy="0"/>
          <a:chOff x="0" y="0"/>
          <a:chExt cx="0" cy="0"/>
        </a:xfrm>
      </p:grpSpPr>
      <p:sp>
        <p:nvSpPr>
          <p:cNvPr id="125" name="Google Shape;125;p20"/>
          <p:cNvSpPr txBox="1"/>
          <p:nvPr>
            <p:ph type="title"/>
          </p:nvPr>
        </p:nvSpPr>
        <p:spPr>
          <a:xfrm>
            <a:off x="839788" y="457200"/>
            <a:ext cx="41652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SzPts val="1400"/>
              <a:buNone/>
              <a:defRPr sz="32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26" name="Google Shape;126;p20"/>
          <p:cNvSpPr/>
          <p:nvPr>
            <p:ph idx="2" type="pic"/>
          </p:nvPr>
        </p:nvSpPr>
        <p:spPr>
          <a:xfrm>
            <a:off x="5183188" y="457201"/>
            <a:ext cx="6172200" cy="5403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27" name="Google Shape;127;p20"/>
          <p:cNvSpPr txBox="1"/>
          <p:nvPr>
            <p:ph idx="1" type="body"/>
          </p:nvPr>
        </p:nvSpPr>
        <p:spPr>
          <a:xfrm>
            <a:off x="839788" y="2057400"/>
            <a:ext cx="41652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vl1pPr>
            <a:lvl2pPr indent="-228600" lvl="1" marL="914400" rtl="0" algn="l">
              <a:lnSpc>
                <a:spcPct val="90000"/>
              </a:lnSpc>
              <a:spcBef>
                <a:spcPts val="500"/>
              </a:spcBef>
              <a:spcAft>
                <a:spcPts val="0"/>
              </a:spcAft>
              <a:buClr>
                <a:schemeClr val="dk1"/>
              </a:buClr>
              <a:buSzPts val="1800"/>
              <a:buNone/>
              <a:defRPr sz="1800"/>
            </a:lvl2pPr>
            <a:lvl3pPr indent="-228600" lvl="2" marL="1371600" rtl="0" algn="l">
              <a:lnSpc>
                <a:spcPct val="90000"/>
              </a:lnSpc>
              <a:spcBef>
                <a:spcPts val="500"/>
              </a:spcBef>
              <a:spcAft>
                <a:spcPts val="0"/>
              </a:spcAft>
              <a:buClr>
                <a:schemeClr val="dk1"/>
              </a:buClr>
              <a:buSzPts val="1600"/>
              <a:buNone/>
              <a:defRPr sz="1600"/>
            </a:lvl3pPr>
            <a:lvl4pPr indent="-228600" lvl="3" marL="1828800" rtl="0" algn="l">
              <a:lnSpc>
                <a:spcPct val="90000"/>
              </a:lnSpc>
              <a:spcBef>
                <a:spcPts val="500"/>
              </a:spcBef>
              <a:spcAft>
                <a:spcPts val="0"/>
              </a:spcAft>
              <a:buClr>
                <a:schemeClr val="dk1"/>
              </a:buClr>
              <a:buSzPts val="1400"/>
              <a:buNone/>
              <a:defRPr sz="1400"/>
            </a:lvl4pPr>
            <a:lvl5pPr indent="-228600" lvl="4" marL="2286000" rtl="0" algn="l">
              <a:lnSpc>
                <a:spcPct val="90000"/>
              </a:lnSpc>
              <a:spcBef>
                <a:spcPts val="500"/>
              </a:spcBef>
              <a:spcAft>
                <a:spcPts val="0"/>
              </a:spcAft>
              <a:buClr>
                <a:schemeClr val="dk1"/>
              </a:buClr>
              <a:buSzPts val="1400"/>
              <a:buNone/>
              <a:defRPr sz="1400"/>
            </a:lvl5pPr>
            <a:lvl6pPr indent="-228600" lvl="5" marL="2743200" rtl="0" algn="l">
              <a:lnSpc>
                <a:spcPct val="90000"/>
              </a:lnSpc>
              <a:spcBef>
                <a:spcPts val="500"/>
              </a:spcBef>
              <a:spcAft>
                <a:spcPts val="0"/>
              </a:spcAft>
              <a:buClr>
                <a:schemeClr val="dk1"/>
              </a:buClr>
              <a:buSzPts val="1400"/>
              <a:buNone/>
              <a:defRPr sz="1400"/>
            </a:lvl6pPr>
            <a:lvl7pPr indent="-228600" lvl="6" marL="3200400" rtl="0" algn="l">
              <a:lnSpc>
                <a:spcPct val="90000"/>
              </a:lnSpc>
              <a:spcBef>
                <a:spcPts val="500"/>
              </a:spcBef>
              <a:spcAft>
                <a:spcPts val="0"/>
              </a:spcAft>
              <a:buClr>
                <a:schemeClr val="dk1"/>
              </a:buClr>
              <a:buSzPts val="1400"/>
              <a:buNone/>
              <a:defRPr sz="1400"/>
            </a:lvl7pPr>
            <a:lvl8pPr indent="-228600" lvl="7" marL="3657600" rtl="0" algn="l">
              <a:lnSpc>
                <a:spcPct val="90000"/>
              </a:lnSpc>
              <a:spcBef>
                <a:spcPts val="500"/>
              </a:spcBef>
              <a:spcAft>
                <a:spcPts val="0"/>
              </a:spcAft>
              <a:buClr>
                <a:schemeClr val="dk1"/>
              </a:buClr>
              <a:buSzPts val="1400"/>
              <a:buNone/>
              <a:defRPr sz="1400"/>
            </a:lvl8pPr>
            <a:lvl9pPr indent="-228600" lvl="8" marL="4114800" rtl="0" algn="l">
              <a:lnSpc>
                <a:spcPct val="90000"/>
              </a:lnSpc>
              <a:spcBef>
                <a:spcPts val="500"/>
              </a:spcBef>
              <a:spcAft>
                <a:spcPts val="0"/>
              </a:spcAft>
              <a:buClr>
                <a:schemeClr val="dk1"/>
              </a:buClr>
              <a:buSzPts val="1400"/>
              <a:buNone/>
              <a:defRPr sz="1400"/>
            </a:lvl9pPr>
          </a:lstStyle>
          <a:p/>
        </p:txBody>
      </p:sp>
      <p:sp>
        <p:nvSpPr>
          <p:cNvPr id="128" name="Google Shape;128;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sz="1200">
                <a:solidFill>
                  <a:srgbClr val="888888"/>
                </a:solidFill>
                <a:latin typeface="Calibri"/>
                <a:ea typeface="Calibri"/>
                <a:cs typeface="Calibri"/>
                <a:sym typeface="Calibri"/>
              </a:defRPr>
            </a:lvl1pPr>
            <a:lvl2pPr indent="0" lvl="1" marL="0" rtl="0" algn="r">
              <a:spcBef>
                <a:spcPts val="0"/>
              </a:spcBef>
              <a:spcAft>
                <a:spcPts val="0"/>
              </a:spcAft>
              <a:buNone/>
              <a:defRPr sz="1200">
                <a:solidFill>
                  <a:srgbClr val="888888"/>
                </a:solidFill>
                <a:latin typeface="Calibri"/>
                <a:ea typeface="Calibri"/>
                <a:cs typeface="Calibri"/>
                <a:sym typeface="Calibri"/>
              </a:defRPr>
            </a:lvl2pPr>
            <a:lvl3pPr indent="0" lvl="2" marL="0" rtl="0" algn="r">
              <a:spcBef>
                <a:spcPts val="0"/>
              </a:spcBef>
              <a:spcAft>
                <a:spcPts val="0"/>
              </a:spcAft>
              <a:buNone/>
              <a:defRPr sz="1200">
                <a:solidFill>
                  <a:srgbClr val="888888"/>
                </a:solidFill>
                <a:latin typeface="Calibri"/>
                <a:ea typeface="Calibri"/>
                <a:cs typeface="Calibri"/>
                <a:sym typeface="Calibri"/>
              </a:defRPr>
            </a:lvl3pPr>
            <a:lvl4pPr indent="0" lvl="3" marL="0" rtl="0" algn="r">
              <a:spcBef>
                <a:spcPts val="0"/>
              </a:spcBef>
              <a:spcAft>
                <a:spcPts val="0"/>
              </a:spcAft>
              <a:buNone/>
              <a:defRPr sz="1200">
                <a:solidFill>
                  <a:srgbClr val="888888"/>
                </a:solidFill>
                <a:latin typeface="Calibri"/>
                <a:ea typeface="Calibri"/>
                <a:cs typeface="Calibri"/>
                <a:sym typeface="Calibri"/>
              </a:defRPr>
            </a:lvl4pPr>
            <a:lvl5pPr indent="0" lvl="4" marL="0" rtl="0" algn="r">
              <a:spcBef>
                <a:spcPts val="0"/>
              </a:spcBef>
              <a:spcAft>
                <a:spcPts val="0"/>
              </a:spcAft>
              <a:buNone/>
              <a:defRPr sz="1200">
                <a:solidFill>
                  <a:srgbClr val="888888"/>
                </a:solidFill>
                <a:latin typeface="Calibri"/>
                <a:ea typeface="Calibri"/>
                <a:cs typeface="Calibri"/>
                <a:sym typeface="Calibri"/>
              </a:defRPr>
            </a:lvl5pPr>
            <a:lvl6pPr indent="0" lvl="5" marL="0" rtl="0" algn="r">
              <a:spcBef>
                <a:spcPts val="0"/>
              </a:spcBef>
              <a:spcAft>
                <a:spcPts val="0"/>
              </a:spcAft>
              <a:buNone/>
              <a:defRPr sz="1200">
                <a:solidFill>
                  <a:srgbClr val="888888"/>
                </a:solidFill>
                <a:latin typeface="Calibri"/>
                <a:ea typeface="Calibri"/>
                <a:cs typeface="Calibri"/>
                <a:sym typeface="Calibri"/>
              </a:defRPr>
            </a:lvl6pPr>
            <a:lvl7pPr indent="0" lvl="6" marL="0" rtl="0" algn="r">
              <a:spcBef>
                <a:spcPts val="0"/>
              </a:spcBef>
              <a:spcAft>
                <a:spcPts val="0"/>
              </a:spcAft>
              <a:buNone/>
              <a:defRPr sz="1200">
                <a:solidFill>
                  <a:srgbClr val="888888"/>
                </a:solidFill>
                <a:latin typeface="Calibri"/>
                <a:ea typeface="Calibri"/>
                <a:cs typeface="Calibri"/>
                <a:sym typeface="Calibri"/>
              </a:defRPr>
            </a:lvl7pPr>
            <a:lvl8pPr indent="0" lvl="7" marL="0" rtl="0" algn="r">
              <a:spcBef>
                <a:spcPts val="0"/>
              </a:spcBef>
              <a:spcAft>
                <a:spcPts val="0"/>
              </a:spcAft>
              <a:buNone/>
              <a:defRPr sz="1200">
                <a:solidFill>
                  <a:srgbClr val="888888"/>
                </a:solidFill>
                <a:latin typeface="Calibri"/>
                <a:ea typeface="Calibri"/>
                <a:cs typeface="Calibri"/>
                <a:sym typeface="Calibri"/>
              </a:defRPr>
            </a:lvl8pPr>
            <a:lvl9pPr indent="0" lvl="8" marL="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版" type="vertTitleAndTx">
  <p:cSld name="VERTICAL_TITLE_AND_VERTICAL_TEXT">
    <p:spTree>
      <p:nvGrpSpPr>
        <p:cNvPr id="131" name="Shape 131"/>
        <p:cNvGrpSpPr/>
        <p:nvPr/>
      </p:nvGrpSpPr>
      <p:grpSpPr>
        <a:xfrm>
          <a:off x="0" y="0"/>
          <a:ext cx="0" cy="0"/>
          <a:chOff x="0" y="0"/>
          <a:chExt cx="0" cy="0"/>
        </a:xfrm>
      </p:grpSpPr>
      <p:sp>
        <p:nvSpPr>
          <p:cNvPr id="132" name="Google Shape;132;p21"/>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33" name="Google Shape;133;p21"/>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4" name="Google Shape;134;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sz="1200">
                <a:solidFill>
                  <a:srgbClr val="888888"/>
                </a:solidFill>
                <a:latin typeface="Calibri"/>
                <a:ea typeface="Calibri"/>
                <a:cs typeface="Calibri"/>
                <a:sym typeface="Calibri"/>
              </a:defRPr>
            </a:lvl1pPr>
            <a:lvl2pPr indent="0" lvl="1" marL="0" rtl="0" algn="r">
              <a:spcBef>
                <a:spcPts val="0"/>
              </a:spcBef>
              <a:spcAft>
                <a:spcPts val="0"/>
              </a:spcAft>
              <a:buNone/>
              <a:defRPr sz="1200">
                <a:solidFill>
                  <a:srgbClr val="888888"/>
                </a:solidFill>
                <a:latin typeface="Calibri"/>
                <a:ea typeface="Calibri"/>
                <a:cs typeface="Calibri"/>
                <a:sym typeface="Calibri"/>
              </a:defRPr>
            </a:lvl2pPr>
            <a:lvl3pPr indent="0" lvl="2" marL="0" rtl="0" algn="r">
              <a:spcBef>
                <a:spcPts val="0"/>
              </a:spcBef>
              <a:spcAft>
                <a:spcPts val="0"/>
              </a:spcAft>
              <a:buNone/>
              <a:defRPr sz="1200">
                <a:solidFill>
                  <a:srgbClr val="888888"/>
                </a:solidFill>
                <a:latin typeface="Calibri"/>
                <a:ea typeface="Calibri"/>
                <a:cs typeface="Calibri"/>
                <a:sym typeface="Calibri"/>
              </a:defRPr>
            </a:lvl3pPr>
            <a:lvl4pPr indent="0" lvl="3" marL="0" rtl="0" algn="r">
              <a:spcBef>
                <a:spcPts val="0"/>
              </a:spcBef>
              <a:spcAft>
                <a:spcPts val="0"/>
              </a:spcAft>
              <a:buNone/>
              <a:defRPr sz="1200">
                <a:solidFill>
                  <a:srgbClr val="888888"/>
                </a:solidFill>
                <a:latin typeface="Calibri"/>
                <a:ea typeface="Calibri"/>
                <a:cs typeface="Calibri"/>
                <a:sym typeface="Calibri"/>
              </a:defRPr>
            </a:lvl4pPr>
            <a:lvl5pPr indent="0" lvl="4" marL="0" rtl="0" algn="r">
              <a:spcBef>
                <a:spcPts val="0"/>
              </a:spcBef>
              <a:spcAft>
                <a:spcPts val="0"/>
              </a:spcAft>
              <a:buNone/>
              <a:defRPr sz="1200">
                <a:solidFill>
                  <a:srgbClr val="888888"/>
                </a:solidFill>
                <a:latin typeface="Calibri"/>
                <a:ea typeface="Calibri"/>
                <a:cs typeface="Calibri"/>
                <a:sym typeface="Calibri"/>
              </a:defRPr>
            </a:lvl5pPr>
            <a:lvl6pPr indent="0" lvl="5" marL="0" rtl="0" algn="r">
              <a:spcBef>
                <a:spcPts val="0"/>
              </a:spcBef>
              <a:spcAft>
                <a:spcPts val="0"/>
              </a:spcAft>
              <a:buNone/>
              <a:defRPr sz="1200">
                <a:solidFill>
                  <a:srgbClr val="888888"/>
                </a:solidFill>
                <a:latin typeface="Calibri"/>
                <a:ea typeface="Calibri"/>
                <a:cs typeface="Calibri"/>
                <a:sym typeface="Calibri"/>
              </a:defRPr>
            </a:lvl6pPr>
            <a:lvl7pPr indent="0" lvl="6" marL="0" rtl="0" algn="r">
              <a:spcBef>
                <a:spcPts val="0"/>
              </a:spcBef>
              <a:spcAft>
                <a:spcPts val="0"/>
              </a:spcAft>
              <a:buNone/>
              <a:defRPr sz="1200">
                <a:solidFill>
                  <a:srgbClr val="888888"/>
                </a:solidFill>
                <a:latin typeface="Calibri"/>
                <a:ea typeface="Calibri"/>
                <a:cs typeface="Calibri"/>
                <a:sym typeface="Calibri"/>
              </a:defRPr>
            </a:lvl7pPr>
            <a:lvl8pPr indent="0" lvl="7" marL="0" rtl="0" algn="r">
              <a:spcBef>
                <a:spcPts val="0"/>
              </a:spcBef>
              <a:spcAft>
                <a:spcPts val="0"/>
              </a:spcAft>
              <a:buNone/>
              <a:defRPr sz="1200">
                <a:solidFill>
                  <a:srgbClr val="888888"/>
                </a:solidFill>
                <a:latin typeface="Calibri"/>
                <a:ea typeface="Calibri"/>
                <a:cs typeface="Calibri"/>
                <a:sym typeface="Calibri"/>
              </a:defRPr>
            </a:lvl8pPr>
            <a:lvl9pPr indent="0" lvl="8" marL="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type="objOnly">
  <p:cSld name="OBJECT_ONLY">
    <p:spTree>
      <p:nvGrpSpPr>
        <p:cNvPr id="137" name="Shape 137"/>
        <p:cNvGrpSpPr/>
        <p:nvPr/>
      </p:nvGrpSpPr>
      <p:grpSpPr>
        <a:xfrm>
          <a:off x="0" y="0"/>
          <a:ext cx="0" cy="0"/>
          <a:chOff x="0" y="0"/>
          <a:chExt cx="0" cy="0"/>
        </a:xfrm>
      </p:grpSpPr>
      <p:sp>
        <p:nvSpPr>
          <p:cNvPr id="138" name="Google Shape;138;p22"/>
          <p:cNvSpPr txBox="1"/>
          <p:nvPr>
            <p:ph idx="1" type="body"/>
          </p:nvPr>
        </p:nvSpPr>
        <p:spPr>
          <a:xfrm>
            <a:off x="838200" y="365125"/>
            <a:ext cx="10515600" cy="5811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9" name="Google Shape;139;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sz="1200">
                <a:solidFill>
                  <a:srgbClr val="888888"/>
                </a:solidFill>
                <a:latin typeface="Calibri"/>
                <a:ea typeface="Calibri"/>
                <a:cs typeface="Calibri"/>
                <a:sym typeface="Calibri"/>
              </a:defRPr>
            </a:lvl1pPr>
            <a:lvl2pPr indent="0" lvl="1" marL="0" rtl="0" algn="r">
              <a:spcBef>
                <a:spcPts val="0"/>
              </a:spcBef>
              <a:spcAft>
                <a:spcPts val="0"/>
              </a:spcAft>
              <a:buNone/>
              <a:defRPr sz="1200">
                <a:solidFill>
                  <a:srgbClr val="888888"/>
                </a:solidFill>
                <a:latin typeface="Calibri"/>
                <a:ea typeface="Calibri"/>
                <a:cs typeface="Calibri"/>
                <a:sym typeface="Calibri"/>
              </a:defRPr>
            </a:lvl2pPr>
            <a:lvl3pPr indent="0" lvl="2" marL="0" rtl="0" algn="r">
              <a:spcBef>
                <a:spcPts val="0"/>
              </a:spcBef>
              <a:spcAft>
                <a:spcPts val="0"/>
              </a:spcAft>
              <a:buNone/>
              <a:defRPr sz="1200">
                <a:solidFill>
                  <a:srgbClr val="888888"/>
                </a:solidFill>
                <a:latin typeface="Calibri"/>
                <a:ea typeface="Calibri"/>
                <a:cs typeface="Calibri"/>
                <a:sym typeface="Calibri"/>
              </a:defRPr>
            </a:lvl3pPr>
            <a:lvl4pPr indent="0" lvl="3" marL="0" rtl="0" algn="r">
              <a:spcBef>
                <a:spcPts val="0"/>
              </a:spcBef>
              <a:spcAft>
                <a:spcPts val="0"/>
              </a:spcAft>
              <a:buNone/>
              <a:defRPr sz="1200">
                <a:solidFill>
                  <a:srgbClr val="888888"/>
                </a:solidFill>
                <a:latin typeface="Calibri"/>
                <a:ea typeface="Calibri"/>
                <a:cs typeface="Calibri"/>
                <a:sym typeface="Calibri"/>
              </a:defRPr>
            </a:lvl4pPr>
            <a:lvl5pPr indent="0" lvl="4" marL="0" rtl="0" algn="r">
              <a:spcBef>
                <a:spcPts val="0"/>
              </a:spcBef>
              <a:spcAft>
                <a:spcPts val="0"/>
              </a:spcAft>
              <a:buNone/>
              <a:defRPr sz="1200">
                <a:solidFill>
                  <a:srgbClr val="888888"/>
                </a:solidFill>
                <a:latin typeface="Calibri"/>
                <a:ea typeface="Calibri"/>
                <a:cs typeface="Calibri"/>
                <a:sym typeface="Calibri"/>
              </a:defRPr>
            </a:lvl5pPr>
            <a:lvl6pPr indent="0" lvl="5" marL="0" rtl="0" algn="r">
              <a:spcBef>
                <a:spcPts val="0"/>
              </a:spcBef>
              <a:spcAft>
                <a:spcPts val="0"/>
              </a:spcAft>
              <a:buNone/>
              <a:defRPr sz="1200">
                <a:solidFill>
                  <a:srgbClr val="888888"/>
                </a:solidFill>
                <a:latin typeface="Calibri"/>
                <a:ea typeface="Calibri"/>
                <a:cs typeface="Calibri"/>
                <a:sym typeface="Calibri"/>
              </a:defRPr>
            </a:lvl6pPr>
            <a:lvl7pPr indent="0" lvl="6" marL="0" rtl="0" algn="r">
              <a:spcBef>
                <a:spcPts val="0"/>
              </a:spcBef>
              <a:spcAft>
                <a:spcPts val="0"/>
              </a:spcAft>
              <a:buNone/>
              <a:defRPr sz="1200">
                <a:solidFill>
                  <a:srgbClr val="888888"/>
                </a:solidFill>
                <a:latin typeface="Calibri"/>
                <a:ea typeface="Calibri"/>
                <a:cs typeface="Calibri"/>
                <a:sym typeface="Calibri"/>
              </a:defRPr>
            </a:lvl7pPr>
            <a:lvl8pPr indent="0" lvl="7" marL="0" rtl="0" algn="r">
              <a:spcBef>
                <a:spcPts val="0"/>
              </a:spcBef>
              <a:spcAft>
                <a:spcPts val="0"/>
              </a:spcAft>
              <a:buNone/>
              <a:defRPr sz="1200">
                <a:solidFill>
                  <a:srgbClr val="888888"/>
                </a:solidFill>
                <a:latin typeface="Calibri"/>
                <a:ea typeface="Calibri"/>
                <a:cs typeface="Calibri"/>
                <a:sym typeface="Calibri"/>
              </a:defRPr>
            </a:lvl8pPr>
            <a:lvl9pPr indent="0" lvl="8" marL="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6"/>
          <p:cNvSpPr txBox="1"/>
          <p:nvPr>
            <p:ph idx="1" type="body"/>
          </p:nvPr>
        </p:nvSpPr>
        <p:spPr>
          <a:xfrm>
            <a:off x="1186774" y="1778438"/>
            <a:ext cx="4873574"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228600" lvl="5" marL="2743200" algn="l">
              <a:lnSpc>
                <a:spcPct val="90000"/>
              </a:lnSpc>
              <a:spcBef>
                <a:spcPts val="500"/>
              </a:spcBef>
              <a:spcAft>
                <a:spcPts val="0"/>
              </a:spcAft>
              <a:buClr>
                <a:schemeClr val="dk1"/>
              </a:buClr>
              <a:buSzPts val="1800"/>
              <a:buNone/>
              <a:defRPr sz="1800"/>
            </a:lvl6pPr>
            <a:lvl7pPr indent="-228600" lvl="6" marL="3200400" algn="l">
              <a:lnSpc>
                <a:spcPct val="90000"/>
              </a:lnSpc>
              <a:spcBef>
                <a:spcPts val="500"/>
              </a:spcBef>
              <a:spcAft>
                <a:spcPts val="0"/>
              </a:spcAft>
              <a:buClr>
                <a:schemeClr val="dk1"/>
              </a:buClr>
              <a:buSzPts val="1800"/>
              <a:buNone/>
              <a:defRPr sz="1800"/>
            </a:lvl7pPr>
            <a:lvl8pPr indent="-228600" lvl="7" marL="3657600" algn="l">
              <a:lnSpc>
                <a:spcPct val="90000"/>
              </a:lnSpc>
              <a:spcBef>
                <a:spcPts val="500"/>
              </a:spcBef>
              <a:spcAft>
                <a:spcPts val="0"/>
              </a:spcAft>
              <a:buClr>
                <a:schemeClr val="dk1"/>
              </a:buClr>
              <a:buSzPts val="1800"/>
              <a:buNone/>
              <a:defRPr sz="1800"/>
            </a:lvl8pPr>
            <a:lvl9pPr indent="-228600" lvl="8" marL="4114800" algn="l">
              <a:lnSpc>
                <a:spcPct val="90000"/>
              </a:lnSpc>
              <a:spcBef>
                <a:spcPts val="500"/>
              </a:spcBef>
              <a:spcAft>
                <a:spcPts val="0"/>
              </a:spcAft>
              <a:buClr>
                <a:schemeClr val="dk1"/>
              </a:buClr>
              <a:buSzPts val="1800"/>
              <a:buNone/>
              <a:defRPr sz="1800"/>
            </a:lvl9pPr>
          </a:lstStyle>
          <a:p/>
        </p:txBody>
      </p:sp>
      <p:sp>
        <p:nvSpPr>
          <p:cNvPr id="43" name="Google Shape;43;p6"/>
          <p:cNvSpPr txBox="1"/>
          <p:nvPr>
            <p:ph idx="2" type="body"/>
          </p:nvPr>
        </p:nvSpPr>
        <p:spPr>
          <a:xfrm>
            <a:off x="1186774" y="2665379"/>
            <a:ext cx="4873574" cy="352428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256938" y="1778438"/>
            <a:ext cx="4897576"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228600" lvl="5" marL="2743200" algn="l">
              <a:lnSpc>
                <a:spcPct val="90000"/>
              </a:lnSpc>
              <a:spcBef>
                <a:spcPts val="500"/>
              </a:spcBef>
              <a:spcAft>
                <a:spcPts val="0"/>
              </a:spcAft>
              <a:buClr>
                <a:schemeClr val="dk1"/>
              </a:buClr>
              <a:buSzPts val="1800"/>
              <a:buNone/>
              <a:defRPr sz="1800"/>
            </a:lvl6pPr>
            <a:lvl7pPr indent="-228600" lvl="6" marL="3200400" algn="l">
              <a:lnSpc>
                <a:spcPct val="90000"/>
              </a:lnSpc>
              <a:spcBef>
                <a:spcPts val="500"/>
              </a:spcBef>
              <a:spcAft>
                <a:spcPts val="0"/>
              </a:spcAft>
              <a:buClr>
                <a:schemeClr val="dk1"/>
              </a:buClr>
              <a:buSzPts val="1800"/>
              <a:buNone/>
              <a:defRPr sz="1800"/>
            </a:lvl7pPr>
            <a:lvl8pPr indent="-228600" lvl="7" marL="3657600" algn="l">
              <a:lnSpc>
                <a:spcPct val="90000"/>
              </a:lnSpc>
              <a:spcBef>
                <a:spcPts val="500"/>
              </a:spcBef>
              <a:spcAft>
                <a:spcPts val="0"/>
              </a:spcAft>
              <a:buClr>
                <a:schemeClr val="dk1"/>
              </a:buClr>
              <a:buSzPts val="1800"/>
              <a:buNone/>
              <a:defRPr sz="1800"/>
            </a:lvl8pPr>
            <a:lvl9pPr indent="-228600" lvl="8" marL="4114800" algn="l">
              <a:lnSpc>
                <a:spcPct val="90000"/>
              </a:lnSpc>
              <a:spcBef>
                <a:spcPts val="500"/>
              </a:spcBef>
              <a:spcAft>
                <a:spcPts val="0"/>
              </a:spcAft>
              <a:buClr>
                <a:schemeClr val="dk1"/>
              </a:buClr>
              <a:buSzPts val="1800"/>
              <a:buNone/>
              <a:defRPr sz="1800"/>
            </a:lvl9pPr>
          </a:lstStyle>
          <a:p/>
        </p:txBody>
      </p:sp>
      <p:sp>
        <p:nvSpPr>
          <p:cNvPr id="45" name="Google Shape;45;p6"/>
          <p:cNvSpPr txBox="1"/>
          <p:nvPr>
            <p:ph idx="4" type="body"/>
          </p:nvPr>
        </p:nvSpPr>
        <p:spPr>
          <a:xfrm>
            <a:off x="6256938" y="2665379"/>
            <a:ext cx="4897576" cy="352428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4165349"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9"/>
          <p:cNvSpPr/>
          <p:nvPr>
            <p:ph idx="2" type="pic"/>
          </p:nvPr>
        </p:nvSpPr>
        <p:spPr>
          <a:xfrm>
            <a:off x="5183188" y="457201"/>
            <a:ext cx="6172200" cy="54038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1" type="body"/>
          </p:nvPr>
        </p:nvSpPr>
        <p:spPr>
          <a:xfrm>
            <a:off x="839788" y="2057400"/>
            <a:ext cx="4165349"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228600" lvl="5" marL="2743200" algn="l">
              <a:lnSpc>
                <a:spcPct val="90000"/>
              </a:lnSpc>
              <a:spcBef>
                <a:spcPts val="500"/>
              </a:spcBef>
              <a:spcAft>
                <a:spcPts val="0"/>
              </a:spcAft>
              <a:buClr>
                <a:schemeClr val="dk1"/>
              </a:buClr>
              <a:buSzPts val="1400"/>
              <a:buNone/>
              <a:defRPr sz="1400"/>
            </a:lvl6pPr>
            <a:lvl7pPr indent="-228600" lvl="6" marL="3200400" algn="l">
              <a:lnSpc>
                <a:spcPct val="90000"/>
              </a:lnSpc>
              <a:spcBef>
                <a:spcPts val="500"/>
              </a:spcBef>
              <a:spcAft>
                <a:spcPts val="0"/>
              </a:spcAft>
              <a:buClr>
                <a:schemeClr val="dk1"/>
              </a:buClr>
              <a:buSzPts val="1400"/>
              <a:buNone/>
              <a:defRPr sz="1400"/>
            </a:lvl7pPr>
            <a:lvl8pPr indent="-228600" lvl="7" marL="3657600" algn="l">
              <a:lnSpc>
                <a:spcPct val="90000"/>
              </a:lnSpc>
              <a:spcBef>
                <a:spcPts val="500"/>
              </a:spcBef>
              <a:spcAft>
                <a:spcPts val="0"/>
              </a:spcAft>
              <a:buClr>
                <a:schemeClr val="dk1"/>
              </a:buClr>
              <a:buSzPts val="1400"/>
              <a:buNone/>
              <a:defRPr sz="1400"/>
            </a:lvl8pPr>
            <a:lvl9pPr indent="-228600" lvl="8" marL="4114800" algn="l">
              <a:lnSpc>
                <a:spcPct val="90000"/>
              </a:lnSpc>
              <a:spcBef>
                <a:spcPts val="500"/>
              </a:spcBef>
              <a:spcAft>
                <a:spcPts val="0"/>
              </a:spcAft>
              <a:buClr>
                <a:schemeClr val="dk1"/>
              </a:buClr>
              <a:buSzPts val="1400"/>
              <a:buNone/>
              <a:defRPr sz="14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版"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7" name="Google Shape;77;p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usaco.org/index.php?page=viewproblem2&amp;cpid=593" TargetMode="External"/><Relationship Id="rId4" Type="http://schemas.openxmlformats.org/officeDocument/2006/relationships/hyperlink" Target="http://www.usaco.org/index.php?page=viewproblem2&amp;cpid=593" TargetMode="External"/><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hyperlink" Target="http://www.usaco.org/index.php?page=viewproblem2&amp;cpid=78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hyperlink" Target="https://classroom.google.com/u/0/c/Njk0NTAxMTcxNVpa/sa/NTU1ODQxMDIwOVpa/detail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hyperlink" Target="https://classroom.google.com/u/0/c/Njk0NTAxMTcxNVpa/sa/Njk0NDkyNTYxNFpa/detai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hyperlink" Target="http://www.usaco.org/index.php?page=viewproblem2&amp;cpid=89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hyperlink" Target="https://classroom.google.com/u/0/c/Njk0NDA4OTY5MFpa/sa/Njk0MzU2MDY4OFpa/detail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hyperlink" Target="https://classroom.google.com/u/0/c/Njk0NDE1Nzc0M1pa/sa/Njk0Mjc0MjQ2NFpa/submissions/by-status/and-sort-last-name/al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hyperlink" Target="https://classroom.google.com/u/0/c/Njk0NDA4OTY5MFpa/sa/Njk0NDEzNDk1M1pa/detail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hyperlink" Target="https://classroom.google.com/u/0/c/Njk0NDA4OTY5MFpa/a/Njk0MTY5MzA0OVpa/detail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hyperlink" Target="https://classroom.google.com/u/0/c/Njk0NDA4OTY5MFpa/sa/Njk0NDEzNDk1M1pa/details" TargetMode="External"/><Relationship Id="rId5" Type="http://schemas.openxmlformats.org/officeDocument/2006/relationships/hyperlink" Target="https://classroom.google.com/u/0/c/Njk0NDA4OTY5MFpa/sa/Njk0NDEzNDk1M1pa/detail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classroom.google.com/h"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www.usaco.org/index.php?page=viewproblem2&amp;cpid=12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C887"/>
        </a:solidFill>
      </p:bgPr>
    </p:bg>
    <p:spTree>
      <p:nvGrpSpPr>
        <p:cNvPr id="145" name="Shape 145"/>
        <p:cNvGrpSpPr/>
        <p:nvPr/>
      </p:nvGrpSpPr>
      <p:grpSpPr>
        <a:xfrm>
          <a:off x="0" y="0"/>
          <a:ext cx="0" cy="0"/>
          <a:chOff x="0" y="0"/>
          <a:chExt cx="0" cy="0"/>
        </a:xfrm>
      </p:grpSpPr>
      <p:pic>
        <p:nvPicPr>
          <p:cNvPr descr="splogo" id="146" name="Google Shape;146;p23"/>
          <p:cNvPicPr preferRelativeResize="0"/>
          <p:nvPr/>
        </p:nvPicPr>
        <p:blipFill rotWithShape="1">
          <a:blip r:embed="rId3">
            <a:alphaModFix/>
          </a:blip>
          <a:srcRect b="0" l="0" r="0" t="0"/>
          <a:stretch/>
        </p:blipFill>
        <p:spPr>
          <a:xfrm>
            <a:off x="5170488" y="336550"/>
            <a:ext cx="2006600" cy="2641600"/>
          </a:xfrm>
          <a:prstGeom prst="rect">
            <a:avLst/>
          </a:prstGeom>
          <a:noFill/>
          <a:ln>
            <a:noFill/>
          </a:ln>
        </p:spPr>
      </p:pic>
      <p:sp>
        <p:nvSpPr>
          <p:cNvPr id="147" name="Google Shape;147;p23"/>
          <p:cNvSpPr txBox="1"/>
          <p:nvPr/>
        </p:nvSpPr>
        <p:spPr>
          <a:xfrm>
            <a:off x="0" y="3488690"/>
            <a:ext cx="12192000" cy="120032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7200">
                <a:solidFill>
                  <a:srgbClr val="1F3864"/>
                </a:solidFill>
                <a:latin typeface="Calibri"/>
                <a:ea typeface="Calibri"/>
                <a:cs typeface="Calibri"/>
                <a:sym typeface="Calibri"/>
              </a:rPr>
              <a:t>USACO Bronze Final Review</a:t>
            </a:r>
            <a:endParaRPr sz="7200">
              <a:solidFill>
                <a:srgbClr val="1F3864"/>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sz="7200">
              <a:solidFill>
                <a:srgbClr val="1F386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25" name="Google Shape;225;p3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26" name="Google Shape;226;p32"/>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27" name="Google Shape;227;p32"/>
          <p:cNvSpPr txBox="1"/>
          <p:nvPr/>
        </p:nvSpPr>
        <p:spPr>
          <a:xfrm>
            <a:off x="2984500" y="91438"/>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Just for Fun - </a:t>
            </a:r>
            <a:r>
              <a:rPr lang="en-US" sz="4000">
                <a:solidFill>
                  <a:schemeClr val="accent5"/>
                </a:solidFill>
                <a:latin typeface="Calibri"/>
                <a:ea typeface="Calibri"/>
                <a:cs typeface="Calibri"/>
                <a:sym typeface="Calibri"/>
              </a:rPr>
              <a:t>Times 17</a:t>
            </a:r>
            <a:endParaRPr>
              <a:latin typeface="Calibri"/>
              <a:ea typeface="Calibri"/>
              <a:cs typeface="Calibri"/>
              <a:sym typeface="Calibri"/>
            </a:endParaRPr>
          </a:p>
        </p:txBody>
      </p:sp>
      <p:sp>
        <p:nvSpPr>
          <p:cNvPr id="228" name="Google Shape;228;p32"/>
          <p:cNvSpPr txBox="1"/>
          <p:nvPr>
            <p:ph idx="1" type="body"/>
          </p:nvPr>
        </p:nvSpPr>
        <p:spPr>
          <a:xfrm>
            <a:off x="180975" y="958850"/>
            <a:ext cx="11475900" cy="49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Notice something? </a:t>
            </a:r>
            <a:endParaRPr/>
          </a:p>
          <a:p>
            <a:pPr indent="0" lvl="0" marL="0" rtl="0" algn="l">
              <a:lnSpc>
                <a:spcPct val="90000"/>
              </a:lnSpc>
              <a:spcBef>
                <a:spcPts val="1000"/>
              </a:spcBef>
              <a:spcAft>
                <a:spcPts val="0"/>
              </a:spcAft>
              <a:buClr>
                <a:schemeClr val="dk1"/>
              </a:buClr>
              <a:buSzPts val="2800"/>
              <a:buNone/>
            </a:pPr>
            <a:r>
              <a:rPr lang="en-US"/>
              <a:t>What is 17 times some number </a:t>
            </a:r>
            <a:r>
              <a:rPr b="1" lang="en-US"/>
              <a:t>x</a:t>
            </a:r>
            <a:r>
              <a:rPr lang="en-US"/>
              <a:t>? </a:t>
            </a:r>
            <a:r>
              <a:rPr b="1" lang="en-US"/>
              <a:t>Is there some easy way to express the number 17? What about 16*x + x in binary?</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en-US"/>
              <a:t>16x is basically x with FOUR extra zeros in BASE 2!!</a:t>
            </a:r>
            <a:endParaRPr/>
          </a:p>
          <a:p>
            <a:pPr indent="0" lvl="0" marL="0" rtl="0" algn="l">
              <a:lnSpc>
                <a:spcPct val="90000"/>
              </a:lnSpc>
              <a:spcBef>
                <a:spcPts val="1000"/>
              </a:spcBef>
              <a:spcAft>
                <a:spcPts val="0"/>
              </a:spcAft>
              <a:buClr>
                <a:schemeClr val="dk1"/>
              </a:buClr>
              <a:buSzPts val="2800"/>
              <a:buNone/>
            </a:pPr>
            <a:r>
              <a:rPr lang="en-US" u="sng"/>
              <a:t>Example:</a:t>
            </a:r>
            <a:endParaRPr u="sng"/>
          </a:p>
          <a:p>
            <a:pPr indent="0" lvl="0" marL="0" rtl="0" algn="l">
              <a:lnSpc>
                <a:spcPct val="90000"/>
              </a:lnSpc>
              <a:spcBef>
                <a:spcPts val="1000"/>
              </a:spcBef>
              <a:spcAft>
                <a:spcPts val="0"/>
              </a:spcAft>
              <a:buClr>
                <a:schemeClr val="dk1"/>
              </a:buClr>
              <a:buSzPts val="2800"/>
              <a:buNone/>
            </a:pPr>
            <a:r>
              <a:rPr lang="en-US"/>
              <a:t>x =               1100101 (101 base 10)</a:t>
            </a:r>
            <a:endParaRPr/>
          </a:p>
          <a:p>
            <a:pPr indent="0" lvl="0" marL="0" rtl="0" algn="l">
              <a:lnSpc>
                <a:spcPct val="90000"/>
              </a:lnSpc>
              <a:spcBef>
                <a:spcPts val="1000"/>
              </a:spcBef>
              <a:spcAft>
                <a:spcPts val="0"/>
              </a:spcAft>
              <a:buClr>
                <a:schemeClr val="dk1"/>
              </a:buClr>
              <a:buSzPts val="2800"/>
              <a:buNone/>
            </a:pPr>
            <a:r>
              <a:rPr lang="en-US"/>
              <a:t>16x = 1100101</a:t>
            </a:r>
            <a:r>
              <a:rPr b="1" lang="en-US"/>
              <a:t>0000 </a:t>
            </a:r>
            <a:r>
              <a:rPr lang="en-US"/>
              <a:t>(1616 base 10)</a:t>
            </a:r>
            <a:endParaRPr/>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34" name="Google Shape;234;p33"/>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35" name="Google Shape;235;p3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36" name="Google Shape;236;p33"/>
          <p:cNvSpPr txBox="1"/>
          <p:nvPr/>
        </p:nvSpPr>
        <p:spPr>
          <a:xfrm>
            <a:off x="2984500" y="91438"/>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Just for Fun - </a:t>
            </a:r>
            <a:r>
              <a:rPr lang="en-US" sz="4000">
                <a:solidFill>
                  <a:schemeClr val="accent5"/>
                </a:solidFill>
                <a:latin typeface="Calibri"/>
                <a:ea typeface="Calibri"/>
                <a:cs typeface="Calibri"/>
                <a:sym typeface="Calibri"/>
              </a:rPr>
              <a:t>Times 17</a:t>
            </a:r>
            <a:endParaRPr>
              <a:latin typeface="Calibri"/>
              <a:ea typeface="Calibri"/>
              <a:cs typeface="Calibri"/>
              <a:sym typeface="Calibri"/>
            </a:endParaRPr>
          </a:p>
        </p:txBody>
      </p:sp>
      <p:sp>
        <p:nvSpPr>
          <p:cNvPr id="237" name="Google Shape;237;p33"/>
          <p:cNvSpPr txBox="1"/>
          <p:nvPr>
            <p:ph idx="1" type="body"/>
          </p:nvPr>
        </p:nvSpPr>
        <p:spPr>
          <a:xfrm>
            <a:off x="180975" y="958850"/>
            <a:ext cx="11475900" cy="49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Notice something? </a:t>
            </a:r>
            <a:endParaRPr/>
          </a:p>
          <a:p>
            <a:pPr indent="0" lvl="0" marL="0" rtl="0" algn="l">
              <a:lnSpc>
                <a:spcPct val="90000"/>
              </a:lnSpc>
              <a:spcBef>
                <a:spcPts val="1000"/>
              </a:spcBef>
              <a:spcAft>
                <a:spcPts val="0"/>
              </a:spcAft>
              <a:buClr>
                <a:schemeClr val="dk1"/>
              </a:buClr>
              <a:buSzPts val="2800"/>
              <a:buNone/>
            </a:pPr>
            <a:r>
              <a:rPr lang="en-US"/>
              <a:t>What is 17 times some number </a:t>
            </a:r>
            <a:r>
              <a:rPr b="1" lang="en-US"/>
              <a:t>x</a:t>
            </a:r>
            <a:r>
              <a:rPr lang="en-US"/>
              <a:t>? </a:t>
            </a:r>
            <a:r>
              <a:rPr b="1" lang="en-US"/>
              <a:t>Is there some easy way to express the number 17? What about </a:t>
            </a:r>
            <a:r>
              <a:rPr b="1" lang="en-US"/>
              <a:t>16*</a:t>
            </a:r>
            <a:r>
              <a:rPr b="1" lang="en-US"/>
              <a:t>x + x in binary?</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en-US"/>
              <a:t>16x is basically x with FOUR extra zeros in BASE 2!!</a:t>
            </a:r>
            <a:endParaRPr/>
          </a:p>
          <a:p>
            <a:pPr indent="0" lvl="0" marL="0" rtl="0" algn="l">
              <a:lnSpc>
                <a:spcPct val="90000"/>
              </a:lnSpc>
              <a:spcBef>
                <a:spcPts val="1000"/>
              </a:spcBef>
              <a:spcAft>
                <a:spcPts val="0"/>
              </a:spcAft>
              <a:buClr>
                <a:schemeClr val="dk1"/>
              </a:buClr>
              <a:buSzPts val="2800"/>
              <a:buNone/>
            </a:pPr>
            <a:r>
              <a:rPr lang="en-US" u="sng"/>
              <a:t>Example:</a:t>
            </a:r>
            <a:endParaRPr u="sng"/>
          </a:p>
          <a:p>
            <a:pPr indent="0" lvl="0" marL="0" rtl="0" algn="l">
              <a:lnSpc>
                <a:spcPct val="90000"/>
              </a:lnSpc>
              <a:spcBef>
                <a:spcPts val="1000"/>
              </a:spcBef>
              <a:spcAft>
                <a:spcPts val="0"/>
              </a:spcAft>
              <a:buClr>
                <a:schemeClr val="dk1"/>
              </a:buClr>
              <a:buSzPts val="2800"/>
              <a:buNone/>
            </a:pPr>
            <a:r>
              <a:rPr lang="en-US"/>
              <a:t>x =              1100101 (101 base 10)</a:t>
            </a:r>
            <a:endParaRPr/>
          </a:p>
          <a:p>
            <a:pPr indent="0" lvl="0" marL="0" rtl="0" algn="l">
              <a:lnSpc>
                <a:spcPct val="90000"/>
              </a:lnSpc>
              <a:spcBef>
                <a:spcPts val="1000"/>
              </a:spcBef>
              <a:spcAft>
                <a:spcPts val="0"/>
              </a:spcAft>
              <a:buClr>
                <a:schemeClr val="dk1"/>
              </a:buClr>
              <a:buSzPts val="2800"/>
              <a:buNone/>
            </a:pPr>
            <a:r>
              <a:rPr lang="en-US"/>
              <a:t>16x = 1100101</a:t>
            </a:r>
            <a:r>
              <a:rPr b="1" lang="en-US"/>
              <a:t>0000 </a:t>
            </a:r>
            <a:r>
              <a:rPr lang="en-US"/>
              <a:t>(1616 base 10)</a:t>
            </a:r>
            <a:endParaRPr/>
          </a:p>
          <a:p>
            <a:pPr indent="0" lvl="0" marL="0" rtl="0" algn="l">
              <a:lnSpc>
                <a:spcPct val="90000"/>
              </a:lnSpc>
              <a:spcBef>
                <a:spcPts val="1000"/>
              </a:spcBef>
              <a:spcAft>
                <a:spcPts val="0"/>
              </a:spcAft>
              <a:buClr>
                <a:schemeClr val="dk1"/>
              </a:buClr>
              <a:buSzPts val="2800"/>
              <a:buNone/>
            </a:pPr>
            <a:r>
              <a:rPr b="1" lang="en-US"/>
              <a:t>17x = 16x+x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43" name="Google Shape;243;p3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44" name="Google Shape;244;p3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45" name="Google Shape;245;p34"/>
          <p:cNvSpPr txBox="1"/>
          <p:nvPr/>
        </p:nvSpPr>
        <p:spPr>
          <a:xfrm>
            <a:off x="2984500" y="91438"/>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Just for Fun - </a:t>
            </a:r>
            <a:r>
              <a:rPr lang="en-US" sz="4000">
                <a:solidFill>
                  <a:schemeClr val="accent5"/>
                </a:solidFill>
                <a:latin typeface="Calibri"/>
                <a:ea typeface="Calibri"/>
                <a:cs typeface="Calibri"/>
                <a:sym typeface="Calibri"/>
              </a:rPr>
              <a:t>Times 17</a:t>
            </a:r>
            <a:endParaRPr>
              <a:latin typeface="Calibri"/>
              <a:ea typeface="Calibri"/>
              <a:cs typeface="Calibri"/>
              <a:sym typeface="Calibri"/>
            </a:endParaRPr>
          </a:p>
        </p:txBody>
      </p:sp>
      <p:sp>
        <p:nvSpPr>
          <p:cNvPr id="246" name="Google Shape;246;p34"/>
          <p:cNvSpPr txBox="1"/>
          <p:nvPr>
            <p:ph idx="1" type="body"/>
          </p:nvPr>
        </p:nvSpPr>
        <p:spPr>
          <a:xfrm>
            <a:off x="180975" y="958850"/>
            <a:ext cx="11475900" cy="49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Notice something? </a:t>
            </a:r>
            <a:endParaRPr/>
          </a:p>
          <a:p>
            <a:pPr indent="0" lvl="0" marL="0" rtl="0" algn="l">
              <a:lnSpc>
                <a:spcPct val="90000"/>
              </a:lnSpc>
              <a:spcBef>
                <a:spcPts val="1000"/>
              </a:spcBef>
              <a:spcAft>
                <a:spcPts val="0"/>
              </a:spcAft>
              <a:buClr>
                <a:schemeClr val="dk1"/>
              </a:buClr>
              <a:buSzPts val="2800"/>
              <a:buNone/>
            </a:pPr>
            <a:r>
              <a:rPr lang="en-US"/>
              <a:t>What is 17 times some number </a:t>
            </a:r>
            <a:r>
              <a:rPr b="1" lang="en-US"/>
              <a:t>x</a:t>
            </a:r>
            <a:r>
              <a:rPr lang="en-US"/>
              <a:t>? </a:t>
            </a:r>
            <a:r>
              <a:rPr b="1" lang="en-US"/>
              <a:t>Is there some easy way to express the number 17? What about </a:t>
            </a:r>
            <a:r>
              <a:rPr b="1" lang="en-US"/>
              <a:t>16*</a:t>
            </a:r>
            <a:r>
              <a:rPr b="1" lang="en-US"/>
              <a:t>x + x in binary?</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en-US"/>
              <a:t>16x is basically x with FOUR extra zeros in BASE 2!!</a:t>
            </a:r>
            <a:endParaRPr/>
          </a:p>
          <a:p>
            <a:pPr indent="0" lvl="0" marL="0" rtl="0" algn="l">
              <a:lnSpc>
                <a:spcPct val="90000"/>
              </a:lnSpc>
              <a:spcBef>
                <a:spcPts val="1000"/>
              </a:spcBef>
              <a:spcAft>
                <a:spcPts val="0"/>
              </a:spcAft>
              <a:buClr>
                <a:schemeClr val="dk1"/>
              </a:buClr>
              <a:buSzPts val="2800"/>
              <a:buNone/>
            </a:pPr>
            <a:r>
              <a:rPr lang="en-US" u="sng"/>
              <a:t>Example:</a:t>
            </a:r>
            <a:endParaRPr u="sng"/>
          </a:p>
          <a:p>
            <a:pPr indent="0" lvl="0" marL="0" rtl="0" algn="l">
              <a:lnSpc>
                <a:spcPct val="90000"/>
              </a:lnSpc>
              <a:spcBef>
                <a:spcPts val="1000"/>
              </a:spcBef>
              <a:spcAft>
                <a:spcPts val="0"/>
              </a:spcAft>
              <a:buClr>
                <a:schemeClr val="dk1"/>
              </a:buClr>
              <a:buSzPts val="2800"/>
              <a:buNone/>
            </a:pPr>
            <a:r>
              <a:rPr lang="en-US"/>
              <a:t>x =      </a:t>
            </a:r>
            <a:r>
              <a:rPr b="1" lang="en-US"/>
              <a:t>0000</a:t>
            </a:r>
            <a:r>
              <a:rPr lang="en-US"/>
              <a:t>1100101 (101 base 10)</a:t>
            </a:r>
            <a:endParaRPr/>
          </a:p>
          <a:p>
            <a:pPr indent="0" lvl="0" marL="0" rtl="0" algn="l">
              <a:lnSpc>
                <a:spcPct val="90000"/>
              </a:lnSpc>
              <a:spcBef>
                <a:spcPts val="1000"/>
              </a:spcBef>
              <a:spcAft>
                <a:spcPts val="0"/>
              </a:spcAft>
              <a:buClr>
                <a:schemeClr val="dk1"/>
              </a:buClr>
              <a:buSzPts val="2800"/>
              <a:buNone/>
            </a:pPr>
            <a:r>
              <a:rPr lang="en-US"/>
              <a:t>16x = 1100101</a:t>
            </a:r>
            <a:r>
              <a:rPr b="1" lang="en-US"/>
              <a:t>0000 </a:t>
            </a:r>
            <a:r>
              <a:rPr lang="en-US"/>
              <a:t>(1616 base 10)</a:t>
            </a:r>
            <a:endParaRPr/>
          </a:p>
          <a:p>
            <a:pPr indent="0" lvl="0" marL="0" rtl="0" algn="l">
              <a:lnSpc>
                <a:spcPct val="90000"/>
              </a:lnSpc>
              <a:spcBef>
                <a:spcPts val="1000"/>
              </a:spcBef>
              <a:spcAft>
                <a:spcPts val="0"/>
              </a:spcAft>
              <a:buClr>
                <a:schemeClr val="dk1"/>
              </a:buClr>
              <a:buSzPts val="2800"/>
              <a:buNone/>
            </a:pPr>
            <a:r>
              <a:rPr b="1" lang="en-US"/>
              <a:t>17x = 16x+x =  </a:t>
            </a:r>
            <a:endParaRPr b="1"/>
          </a:p>
        </p:txBody>
      </p:sp>
      <p:sp>
        <p:nvSpPr>
          <p:cNvPr id="247" name="Google Shape;247;p34"/>
          <p:cNvSpPr txBox="1"/>
          <p:nvPr/>
        </p:nvSpPr>
        <p:spPr>
          <a:xfrm>
            <a:off x="2533275" y="5038100"/>
            <a:ext cx="25806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latin typeface="Calibri"/>
                <a:ea typeface="Calibri"/>
                <a:cs typeface="Calibri"/>
                <a:sym typeface="Calibri"/>
              </a:rPr>
              <a:t>00001100101</a:t>
            </a:r>
            <a:endParaRPr b="1" sz="2800">
              <a:latin typeface="Calibri"/>
              <a:ea typeface="Calibri"/>
              <a:cs typeface="Calibri"/>
              <a:sym typeface="Calibri"/>
            </a:endParaRPr>
          </a:p>
        </p:txBody>
      </p:sp>
      <p:sp>
        <p:nvSpPr>
          <p:cNvPr id="248" name="Google Shape;248;p34"/>
          <p:cNvSpPr txBox="1"/>
          <p:nvPr/>
        </p:nvSpPr>
        <p:spPr>
          <a:xfrm>
            <a:off x="2533275" y="5465000"/>
            <a:ext cx="25806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latin typeface="Calibri"/>
                <a:ea typeface="Calibri"/>
                <a:cs typeface="Calibri"/>
                <a:sym typeface="Calibri"/>
              </a:rPr>
              <a:t>11001010000</a:t>
            </a:r>
            <a:endParaRPr b="1" sz="2800">
              <a:latin typeface="Calibri"/>
              <a:ea typeface="Calibri"/>
              <a:cs typeface="Calibri"/>
              <a:sym typeface="Calibri"/>
            </a:endParaRPr>
          </a:p>
        </p:txBody>
      </p:sp>
      <p:sp>
        <p:nvSpPr>
          <p:cNvPr id="249" name="Google Shape;249;p34"/>
          <p:cNvSpPr txBox="1"/>
          <p:nvPr/>
        </p:nvSpPr>
        <p:spPr>
          <a:xfrm>
            <a:off x="2087350" y="5417675"/>
            <a:ext cx="3321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a:t>
            </a:r>
            <a:endParaRPr sz="2800">
              <a:latin typeface="Calibri"/>
              <a:ea typeface="Calibri"/>
              <a:cs typeface="Calibri"/>
              <a:sym typeface="Calibri"/>
            </a:endParaRPr>
          </a:p>
        </p:txBody>
      </p:sp>
      <p:cxnSp>
        <p:nvCxnSpPr>
          <p:cNvPr id="250" name="Google Shape;250;p34"/>
          <p:cNvCxnSpPr/>
          <p:nvPr/>
        </p:nvCxnSpPr>
        <p:spPr>
          <a:xfrm flipH="1" rot="10800000">
            <a:off x="2239150" y="6005950"/>
            <a:ext cx="2988600" cy="18900"/>
          </a:xfrm>
          <a:prstGeom prst="straightConnector1">
            <a:avLst/>
          </a:prstGeom>
          <a:noFill/>
          <a:ln cap="flat" cmpd="sng" w="38100">
            <a:solidFill>
              <a:schemeClr val="dk2"/>
            </a:solidFill>
            <a:prstDash val="solid"/>
            <a:round/>
            <a:headEnd len="med" w="med" type="none"/>
            <a:tailEnd len="med" w="med" type="none"/>
          </a:ln>
        </p:spPr>
      </p:cxnSp>
      <p:sp>
        <p:nvSpPr>
          <p:cNvPr id="251" name="Google Shape;251;p34"/>
          <p:cNvSpPr txBox="1"/>
          <p:nvPr/>
        </p:nvSpPr>
        <p:spPr>
          <a:xfrm>
            <a:off x="2533275" y="6024850"/>
            <a:ext cx="60438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latin typeface="Calibri"/>
                <a:ea typeface="Calibri"/>
                <a:cs typeface="Calibri"/>
                <a:sym typeface="Calibri"/>
              </a:rPr>
              <a:t>11010110101 </a:t>
            </a:r>
            <a:endParaRPr b="1" sz="2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57" name="Google Shape;257;p35"/>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58" name="Google Shape;258;p3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59" name="Google Shape;259;p35"/>
          <p:cNvSpPr txBox="1"/>
          <p:nvPr/>
        </p:nvSpPr>
        <p:spPr>
          <a:xfrm>
            <a:off x="2984500" y="91438"/>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Just for Fun - </a:t>
            </a:r>
            <a:r>
              <a:rPr lang="en-US" sz="4000">
                <a:solidFill>
                  <a:schemeClr val="accent5"/>
                </a:solidFill>
                <a:latin typeface="Calibri"/>
                <a:ea typeface="Calibri"/>
                <a:cs typeface="Calibri"/>
                <a:sym typeface="Calibri"/>
              </a:rPr>
              <a:t>Times 17</a:t>
            </a:r>
            <a:endParaRPr>
              <a:latin typeface="Calibri"/>
              <a:ea typeface="Calibri"/>
              <a:cs typeface="Calibri"/>
              <a:sym typeface="Calibri"/>
            </a:endParaRPr>
          </a:p>
        </p:txBody>
      </p:sp>
      <p:sp>
        <p:nvSpPr>
          <p:cNvPr id="260" name="Google Shape;260;p35"/>
          <p:cNvSpPr txBox="1"/>
          <p:nvPr>
            <p:ph idx="1" type="body"/>
          </p:nvPr>
        </p:nvSpPr>
        <p:spPr>
          <a:xfrm>
            <a:off x="180975" y="958850"/>
            <a:ext cx="11475900" cy="49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Notice something? </a:t>
            </a:r>
            <a:endParaRPr/>
          </a:p>
          <a:p>
            <a:pPr indent="0" lvl="0" marL="0" rtl="0" algn="l">
              <a:lnSpc>
                <a:spcPct val="90000"/>
              </a:lnSpc>
              <a:spcBef>
                <a:spcPts val="1000"/>
              </a:spcBef>
              <a:spcAft>
                <a:spcPts val="0"/>
              </a:spcAft>
              <a:buClr>
                <a:schemeClr val="dk1"/>
              </a:buClr>
              <a:buSzPts val="2800"/>
              <a:buNone/>
            </a:pPr>
            <a:r>
              <a:rPr lang="en-US"/>
              <a:t>What is 17 times some number </a:t>
            </a:r>
            <a:r>
              <a:rPr b="1" lang="en-US"/>
              <a:t>x</a:t>
            </a:r>
            <a:r>
              <a:rPr lang="en-US"/>
              <a:t>? </a:t>
            </a:r>
            <a:r>
              <a:rPr b="1" lang="en-US"/>
              <a:t>Is there some easy way to express the number 17? What about 16*x + x in binary?</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en-US"/>
              <a:t>16x is basically x with FOUR extra zeros in BASE 2!!</a:t>
            </a:r>
            <a:endParaRPr/>
          </a:p>
          <a:p>
            <a:pPr indent="0" lvl="0" marL="0" rtl="0" algn="l">
              <a:lnSpc>
                <a:spcPct val="90000"/>
              </a:lnSpc>
              <a:spcBef>
                <a:spcPts val="1000"/>
              </a:spcBef>
              <a:spcAft>
                <a:spcPts val="0"/>
              </a:spcAft>
              <a:buClr>
                <a:schemeClr val="dk1"/>
              </a:buClr>
              <a:buSzPts val="2800"/>
              <a:buNone/>
            </a:pPr>
            <a:r>
              <a:rPr lang="en-US" u="sng"/>
              <a:t>Example:</a:t>
            </a:r>
            <a:endParaRPr u="sng"/>
          </a:p>
          <a:p>
            <a:pPr indent="0" lvl="0" marL="0" rtl="0" algn="l">
              <a:lnSpc>
                <a:spcPct val="90000"/>
              </a:lnSpc>
              <a:spcBef>
                <a:spcPts val="1000"/>
              </a:spcBef>
              <a:spcAft>
                <a:spcPts val="0"/>
              </a:spcAft>
              <a:buClr>
                <a:schemeClr val="dk1"/>
              </a:buClr>
              <a:buSzPts val="2800"/>
              <a:buNone/>
            </a:pPr>
            <a:r>
              <a:rPr lang="en-US"/>
              <a:t>x =     </a:t>
            </a:r>
            <a:r>
              <a:rPr b="1" lang="en-US"/>
              <a:t>0000</a:t>
            </a:r>
            <a:r>
              <a:rPr lang="en-US"/>
              <a:t>1100101 (101 base 10)</a:t>
            </a:r>
            <a:endParaRPr/>
          </a:p>
          <a:p>
            <a:pPr indent="0" lvl="0" marL="0" rtl="0" algn="l">
              <a:lnSpc>
                <a:spcPct val="90000"/>
              </a:lnSpc>
              <a:spcBef>
                <a:spcPts val="1000"/>
              </a:spcBef>
              <a:spcAft>
                <a:spcPts val="0"/>
              </a:spcAft>
              <a:buClr>
                <a:schemeClr val="dk1"/>
              </a:buClr>
              <a:buSzPts val="2800"/>
              <a:buNone/>
            </a:pPr>
            <a:r>
              <a:rPr lang="en-US"/>
              <a:t>16x = 1100101</a:t>
            </a:r>
            <a:r>
              <a:rPr b="1" lang="en-US"/>
              <a:t>0000 </a:t>
            </a:r>
            <a:r>
              <a:rPr lang="en-US"/>
              <a:t>(1616 base 10)</a:t>
            </a:r>
            <a:endParaRPr/>
          </a:p>
          <a:p>
            <a:pPr indent="0" lvl="0" marL="0" rtl="0" algn="l">
              <a:lnSpc>
                <a:spcPct val="90000"/>
              </a:lnSpc>
              <a:spcBef>
                <a:spcPts val="1000"/>
              </a:spcBef>
              <a:spcAft>
                <a:spcPts val="0"/>
              </a:spcAft>
              <a:buClr>
                <a:schemeClr val="dk1"/>
              </a:buClr>
              <a:buSzPts val="2800"/>
              <a:buNone/>
            </a:pPr>
            <a:r>
              <a:rPr b="1" lang="en-US"/>
              <a:t>17x = 16x+x =  </a:t>
            </a:r>
            <a:endParaRPr b="1"/>
          </a:p>
        </p:txBody>
      </p:sp>
      <p:sp>
        <p:nvSpPr>
          <p:cNvPr id="261" name="Google Shape;261;p35"/>
          <p:cNvSpPr txBox="1"/>
          <p:nvPr/>
        </p:nvSpPr>
        <p:spPr>
          <a:xfrm>
            <a:off x="2533275" y="5038100"/>
            <a:ext cx="25806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latin typeface="Calibri"/>
                <a:ea typeface="Calibri"/>
                <a:cs typeface="Calibri"/>
                <a:sym typeface="Calibri"/>
              </a:rPr>
              <a:t>0000</a:t>
            </a:r>
            <a:r>
              <a:rPr b="1" lang="en-US" sz="2800">
                <a:latin typeface="Calibri"/>
                <a:ea typeface="Calibri"/>
                <a:cs typeface="Calibri"/>
                <a:sym typeface="Calibri"/>
              </a:rPr>
              <a:t>1100101</a:t>
            </a:r>
            <a:endParaRPr b="1" sz="2800">
              <a:latin typeface="Calibri"/>
              <a:ea typeface="Calibri"/>
              <a:cs typeface="Calibri"/>
              <a:sym typeface="Calibri"/>
            </a:endParaRPr>
          </a:p>
        </p:txBody>
      </p:sp>
      <p:sp>
        <p:nvSpPr>
          <p:cNvPr id="262" name="Google Shape;262;p35"/>
          <p:cNvSpPr txBox="1"/>
          <p:nvPr/>
        </p:nvSpPr>
        <p:spPr>
          <a:xfrm>
            <a:off x="2533275" y="5465000"/>
            <a:ext cx="25806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latin typeface="Calibri"/>
                <a:ea typeface="Calibri"/>
                <a:cs typeface="Calibri"/>
                <a:sym typeface="Calibri"/>
              </a:rPr>
              <a:t>11001010000</a:t>
            </a:r>
            <a:endParaRPr b="1" sz="2800">
              <a:latin typeface="Calibri"/>
              <a:ea typeface="Calibri"/>
              <a:cs typeface="Calibri"/>
              <a:sym typeface="Calibri"/>
            </a:endParaRPr>
          </a:p>
        </p:txBody>
      </p:sp>
      <p:sp>
        <p:nvSpPr>
          <p:cNvPr id="263" name="Google Shape;263;p35"/>
          <p:cNvSpPr txBox="1"/>
          <p:nvPr/>
        </p:nvSpPr>
        <p:spPr>
          <a:xfrm>
            <a:off x="2201175" y="5370225"/>
            <a:ext cx="3321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a:t>
            </a:r>
            <a:endParaRPr sz="2800">
              <a:latin typeface="Calibri"/>
              <a:ea typeface="Calibri"/>
              <a:cs typeface="Calibri"/>
              <a:sym typeface="Calibri"/>
            </a:endParaRPr>
          </a:p>
        </p:txBody>
      </p:sp>
      <p:cxnSp>
        <p:nvCxnSpPr>
          <p:cNvPr id="264" name="Google Shape;264;p35"/>
          <p:cNvCxnSpPr/>
          <p:nvPr/>
        </p:nvCxnSpPr>
        <p:spPr>
          <a:xfrm flipH="1" rot="10800000">
            <a:off x="2381475" y="6025050"/>
            <a:ext cx="2988600" cy="18900"/>
          </a:xfrm>
          <a:prstGeom prst="straightConnector1">
            <a:avLst/>
          </a:prstGeom>
          <a:noFill/>
          <a:ln cap="flat" cmpd="sng" w="38100">
            <a:solidFill>
              <a:schemeClr val="dk2"/>
            </a:solidFill>
            <a:prstDash val="solid"/>
            <a:round/>
            <a:headEnd len="med" w="med" type="none"/>
            <a:tailEnd len="med" w="med" type="none"/>
          </a:ln>
        </p:spPr>
      </p:cxnSp>
      <p:sp>
        <p:nvSpPr>
          <p:cNvPr id="265" name="Google Shape;265;p35"/>
          <p:cNvSpPr txBox="1"/>
          <p:nvPr/>
        </p:nvSpPr>
        <p:spPr>
          <a:xfrm>
            <a:off x="2599700" y="6025050"/>
            <a:ext cx="60438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latin typeface="Calibri"/>
                <a:ea typeface="Calibri"/>
                <a:cs typeface="Calibri"/>
                <a:sym typeface="Calibri"/>
              </a:rPr>
              <a:t>11010110101 </a:t>
            </a:r>
            <a:endParaRPr b="1" sz="2800">
              <a:latin typeface="Calibri"/>
              <a:ea typeface="Calibri"/>
              <a:cs typeface="Calibri"/>
              <a:sym typeface="Calibri"/>
            </a:endParaRPr>
          </a:p>
        </p:txBody>
      </p:sp>
      <p:sp>
        <p:nvSpPr>
          <p:cNvPr id="266" name="Google Shape;266;p35"/>
          <p:cNvSpPr txBox="1"/>
          <p:nvPr/>
        </p:nvSpPr>
        <p:spPr>
          <a:xfrm>
            <a:off x="5929775" y="4733025"/>
            <a:ext cx="49908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0000FF"/>
                </a:solidFill>
                <a:latin typeface="Calibri"/>
                <a:ea typeface="Calibri"/>
                <a:cs typeface="Calibri"/>
                <a:sym typeface="Calibri"/>
              </a:rPr>
              <a:t>11010110101 = 1717 base 10 = 101*17 :)</a:t>
            </a:r>
            <a:endParaRPr b="1" sz="2800">
              <a:solidFill>
                <a:srgbClr val="0000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72" name="Google Shape;272;p36"/>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73" name="Google Shape;273;p3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74" name="Google Shape;274;p36"/>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Review Topics</a:t>
            </a:r>
            <a:endParaRPr sz="4000">
              <a:solidFill>
                <a:schemeClr val="accent5"/>
              </a:solidFill>
              <a:latin typeface="Calibri"/>
              <a:ea typeface="Calibri"/>
              <a:cs typeface="Calibri"/>
              <a:sym typeface="Calibri"/>
            </a:endParaRPr>
          </a:p>
        </p:txBody>
      </p:sp>
      <p:sp>
        <p:nvSpPr>
          <p:cNvPr id="275" name="Google Shape;275;p36"/>
          <p:cNvSpPr txBox="1"/>
          <p:nvPr>
            <p:ph idx="1" type="body"/>
          </p:nvPr>
        </p:nvSpPr>
        <p:spPr>
          <a:xfrm>
            <a:off x="136800" y="812788"/>
            <a:ext cx="11918400" cy="5849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u="sng"/>
              <a:t>Bronze-Level:</a:t>
            </a:r>
            <a:endParaRPr u="sng"/>
          </a:p>
          <a:p>
            <a:pPr indent="-342900" lvl="0" marL="457200" rtl="0" algn="l">
              <a:lnSpc>
                <a:spcPct val="90000"/>
              </a:lnSpc>
              <a:spcBef>
                <a:spcPts val="1000"/>
              </a:spcBef>
              <a:spcAft>
                <a:spcPts val="0"/>
              </a:spcAft>
              <a:buSzPts val="1800"/>
              <a:buChar char="•"/>
            </a:pPr>
            <a:r>
              <a:rPr lang="en-US"/>
              <a:t>For loops, if-statements, while-loops, break/continue</a:t>
            </a:r>
            <a:endParaRPr/>
          </a:p>
          <a:p>
            <a:pPr indent="-342900" lvl="0" marL="457200" rtl="0" algn="l">
              <a:lnSpc>
                <a:spcPct val="90000"/>
              </a:lnSpc>
              <a:spcBef>
                <a:spcPts val="0"/>
              </a:spcBef>
              <a:spcAft>
                <a:spcPts val="0"/>
              </a:spcAft>
              <a:buSzPts val="1800"/>
              <a:buChar char="•"/>
            </a:pPr>
            <a:r>
              <a:rPr lang="en-US"/>
              <a:t>Arrays/ArrayLists (C++ vector)</a:t>
            </a:r>
            <a:endParaRPr/>
          </a:p>
          <a:p>
            <a:pPr indent="-342900" lvl="0" marL="457200" rtl="0" algn="l">
              <a:lnSpc>
                <a:spcPct val="90000"/>
              </a:lnSpc>
              <a:spcBef>
                <a:spcPts val="0"/>
              </a:spcBef>
              <a:spcAft>
                <a:spcPts val="0"/>
              </a:spcAft>
              <a:buSzPts val="1800"/>
              <a:buChar char="•"/>
            </a:pPr>
            <a:r>
              <a:rPr lang="en-US"/>
              <a:t>Brute-Force/Strategic Brute Force (</a:t>
            </a:r>
            <a:r>
              <a:rPr b="1" lang="en-US"/>
              <a:t>remember 10^8 operations is ~1 sec.)</a:t>
            </a:r>
            <a:endParaRPr b="1"/>
          </a:p>
          <a:p>
            <a:pPr indent="-342900" lvl="0" marL="457200" rtl="0" algn="l">
              <a:lnSpc>
                <a:spcPct val="90000"/>
              </a:lnSpc>
              <a:spcBef>
                <a:spcPts val="0"/>
              </a:spcBef>
              <a:spcAft>
                <a:spcPts val="0"/>
              </a:spcAft>
              <a:buSzPts val="1800"/>
              <a:buChar char="•"/>
            </a:pPr>
            <a:r>
              <a:rPr lang="en-US"/>
              <a:t>USACO problem specs: 2 seconds, 256MB memory, approx 10~20 testcases</a:t>
            </a:r>
            <a:endParaRPr/>
          </a:p>
          <a:p>
            <a:pPr indent="-342900" lvl="0" marL="457200" rtl="0" algn="l">
              <a:lnSpc>
                <a:spcPct val="90000"/>
              </a:lnSpc>
              <a:spcBef>
                <a:spcPts val="0"/>
              </a:spcBef>
              <a:spcAft>
                <a:spcPts val="0"/>
              </a:spcAft>
              <a:buSzPts val="1800"/>
              <a:buChar char="•"/>
            </a:pPr>
            <a:r>
              <a:rPr lang="en-US"/>
              <a:t>1D and 2D array problems</a:t>
            </a:r>
            <a:endParaRPr/>
          </a:p>
          <a:p>
            <a:pPr indent="-342900" lvl="0" marL="457200" rtl="0" algn="l">
              <a:lnSpc>
                <a:spcPct val="90000"/>
              </a:lnSpc>
              <a:spcBef>
                <a:spcPts val="0"/>
              </a:spcBef>
              <a:spcAft>
                <a:spcPts val="0"/>
              </a:spcAft>
              <a:buSzPts val="1800"/>
              <a:buChar char="•"/>
            </a:pPr>
            <a:r>
              <a:rPr lang="en-US"/>
              <a:t>Sorting!!</a:t>
            </a:r>
            <a:endParaRPr/>
          </a:p>
          <a:p>
            <a:pPr indent="-342900" lvl="0" marL="457200" rtl="0" algn="l">
              <a:lnSpc>
                <a:spcPct val="90000"/>
              </a:lnSpc>
              <a:spcBef>
                <a:spcPts val="0"/>
              </a:spcBef>
              <a:spcAft>
                <a:spcPts val="0"/>
              </a:spcAft>
              <a:buSzPts val="1800"/>
              <a:buChar char="•"/>
            </a:pPr>
            <a:r>
              <a:rPr lang="en-US"/>
              <a:t>Simulation problems (mostly 1D simulations, ex: Angry Cows - Bronze )</a:t>
            </a:r>
            <a:endParaRPr/>
          </a:p>
          <a:p>
            <a:pPr indent="0" lvl="0" marL="0" rtl="0" algn="l">
              <a:lnSpc>
                <a:spcPct val="90000"/>
              </a:lnSpc>
              <a:spcBef>
                <a:spcPts val="1000"/>
              </a:spcBef>
              <a:spcAft>
                <a:spcPts val="0"/>
              </a:spcAft>
              <a:buNone/>
            </a:pPr>
            <a:r>
              <a:rPr lang="en-US" u="sng"/>
              <a:t>Hard Bronze/Intro Silver-Level:</a:t>
            </a:r>
            <a:endParaRPr u="sng"/>
          </a:p>
          <a:p>
            <a:pPr indent="-342900" lvl="0" marL="457200" rtl="0" algn="l">
              <a:lnSpc>
                <a:spcPct val="90000"/>
              </a:lnSpc>
              <a:spcBef>
                <a:spcPts val="1000"/>
              </a:spcBef>
              <a:spcAft>
                <a:spcPts val="0"/>
              </a:spcAft>
              <a:buSzPts val="1800"/>
              <a:buChar char="•"/>
            </a:pPr>
            <a:r>
              <a:rPr lang="en-US"/>
              <a:t>Binary Search</a:t>
            </a:r>
            <a:endParaRPr/>
          </a:p>
          <a:p>
            <a:pPr indent="-342900" lvl="0" marL="457200" rtl="0" algn="l">
              <a:lnSpc>
                <a:spcPct val="90000"/>
              </a:lnSpc>
              <a:spcBef>
                <a:spcPts val="0"/>
              </a:spcBef>
              <a:spcAft>
                <a:spcPts val="0"/>
              </a:spcAft>
              <a:buSzPts val="1800"/>
              <a:buChar char="•"/>
            </a:pPr>
            <a:r>
              <a:rPr lang="en-US"/>
              <a:t>Maybe: HashMaps/ Hash Tables</a:t>
            </a:r>
            <a:endParaRPr/>
          </a:p>
          <a:p>
            <a:pPr indent="-342900" lvl="0" marL="457200" rtl="0" algn="l">
              <a:lnSpc>
                <a:spcPct val="90000"/>
              </a:lnSpc>
              <a:spcBef>
                <a:spcPts val="0"/>
              </a:spcBef>
              <a:spcAft>
                <a:spcPts val="0"/>
              </a:spcAft>
              <a:buSzPts val="1800"/>
              <a:buChar char="•"/>
            </a:pPr>
            <a:r>
              <a:rPr lang="en-US"/>
              <a:t>Recursion</a:t>
            </a:r>
            <a:endParaRPr/>
          </a:p>
          <a:p>
            <a:pPr indent="-342900" lvl="0" marL="457200" rtl="0" algn="l">
              <a:lnSpc>
                <a:spcPct val="90000"/>
              </a:lnSpc>
              <a:spcBef>
                <a:spcPts val="0"/>
              </a:spcBef>
              <a:spcAft>
                <a:spcPts val="0"/>
              </a:spcAft>
              <a:buSzPts val="1800"/>
              <a:buChar char="•"/>
            </a:pPr>
            <a:r>
              <a:rPr lang="en-US"/>
              <a:t>Struct/Class - for defining comparable or objects with multiple attributes</a:t>
            </a:r>
            <a:endParaRPr/>
          </a:p>
          <a:p>
            <a:pPr indent="-342900" lvl="0" marL="457200" rtl="0" algn="l">
              <a:lnSpc>
                <a:spcPct val="90000"/>
              </a:lnSpc>
              <a:spcBef>
                <a:spcPts val="0"/>
              </a:spcBef>
              <a:spcAft>
                <a:spcPts val="0"/>
              </a:spcAft>
              <a:buSzPts val="1800"/>
              <a:buChar char="•"/>
            </a:pPr>
            <a:r>
              <a:rPr lang="en-US"/>
              <a:t>Stacks/Queues</a:t>
            </a:r>
            <a:endParaRPr/>
          </a:p>
          <a:p>
            <a:pPr indent="0" lvl="0" marL="0" rtl="0" algn="l">
              <a:lnSpc>
                <a:spcPct val="90000"/>
              </a:lnSpc>
              <a:spcBef>
                <a:spcPts val="1000"/>
              </a:spcBef>
              <a:spcAft>
                <a:spcPts val="0"/>
              </a:spcAft>
              <a:buNone/>
            </a:pPr>
            <a:r>
              <a:t/>
            </a:r>
            <a:endParaRPr u="sng"/>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81" name="Google Shape;281;p37"/>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82" name="Google Shape;282;p3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83" name="Google Shape;283;p37"/>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Review Topics</a:t>
            </a:r>
            <a:endParaRPr sz="4000">
              <a:solidFill>
                <a:schemeClr val="accent5"/>
              </a:solidFill>
              <a:latin typeface="Calibri"/>
              <a:ea typeface="Calibri"/>
              <a:cs typeface="Calibri"/>
              <a:sym typeface="Calibri"/>
            </a:endParaRPr>
          </a:p>
        </p:txBody>
      </p:sp>
      <p:sp>
        <p:nvSpPr>
          <p:cNvPr id="284" name="Google Shape;284;p37"/>
          <p:cNvSpPr txBox="1"/>
          <p:nvPr>
            <p:ph idx="1" type="body"/>
          </p:nvPr>
        </p:nvSpPr>
        <p:spPr>
          <a:xfrm>
            <a:off x="149225" y="928688"/>
            <a:ext cx="11918400" cy="58497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None/>
            </a:pPr>
            <a:r>
              <a:rPr lang="en-US"/>
              <a:t>Hope you’ve had a great time (or at least you’ve gained something new, even if it was a bit hard to digest in five days in such a fast paced environment, I know :-) ) Hopefully you at least had a sense of what to work on/improve based on yesterday’s mock test.</a:t>
            </a:r>
            <a:endParaRPr/>
          </a:p>
          <a:p>
            <a:pPr indent="0" lvl="0" marL="0" rtl="0" algn="l">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Since this is the last session, let me know if any of you have </a:t>
            </a:r>
            <a:r>
              <a:rPr b="1" lang="en-US"/>
              <a:t>ANY </a:t>
            </a:r>
            <a:r>
              <a:rPr lang="en-US"/>
              <a:t>questions about what we’ve covered - now’s the great time to cover ANY questions/holes/misconceptions. For those who couldn’t attend, feel free to drop a line...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p:nvPr/>
        </p:nvSpPr>
        <p:spPr>
          <a:xfrm>
            <a:off x="-1588" y="15777"/>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3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38"/>
          <p:cNvSpPr txBox="1"/>
          <p:nvPr>
            <p:ph idx="1" type="body"/>
          </p:nvPr>
        </p:nvSpPr>
        <p:spPr>
          <a:xfrm>
            <a:off x="681038" y="1322388"/>
            <a:ext cx="10515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6600"/>
              <a:buNone/>
            </a:pPr>
            <a:r>
              <a:rPr lang="en-US"/>
              <a:t>Finish this Problem from our 2016 Contest session:</a:t>
            </a:r>
            <a:endParaRPr/>
          </a:p>
          <a:p>
            <a:pPr indent="0" lvl="0" marL="0" rtl="0" algn="l">
              <a:lnSpc>
                <a:spcPct val="90000"/>
              </a:lnSpc>
              <a:spcBef>
                <a:spcPts val="1000"/>
              </a:spcBef>
              <a:spcAft>
                <a:spcPts val="0"/>
              </a:spcAft>
              <a:buClr>
                <a:schemeClr val="dk1"/>
              </a:buClr>
              <a:buSzPts val="16600"/>
              <a:buNone/>
            </a:pPr>
            <a:r>
              <a:rPr lang="en-US" u="sng">
                <a:solidFill>
                  <a:schemeClr val="hlink"/>
                </a:solidFill>
                <a:hlinkClick r:id="rId3"/>
              </a:rPr>
              <a:t>http://</a:t>
            </a:r>
            <a:r>
              <a:rPr lang="en-US" u="sng">
                <a:solidFill>
                  <a:schemeClr val="hlink"/>
                </a:solidFill>
                <a:hlinkClick r:id="rId4"/>
              </a:rPr>
              <a:t>www.usaco.org/index.php?page=viewproblem2&amp;cpid=593</a:t>
            </a:r>
            <a:r>
              <a:rPr lang="en-US"/>
              <a:t> </a:t>
            </a:r>
            <a:endParaRPr/>
          </a:p>
          <a:p>
            <a:pPr indent="0" lvl="0" marL="0" rtl="0" algn="l">
              <a:lnSpc>
                <a:spcPct val="100000"/>
              </a:lnSpc>
              <a:spcBef>
                <a:spcPts val="0"/>
              </a:spcBef>
              <a:spcAft>
                <a:spcPts val="0"/>
              </a:spcAft>
              <a:buClr>
                <a:schemeClr val="dk1"/>
              </a:buClr>
              <a:buFont typeface="Arial"/>
              <a:buNone/>
            </a:pPr>
            <a:r>
              <a:rPr lang="en-US" sz="2400"/>
              <a:t>Farmer John is quite reliable in all aspects of managing his farm, except one: he is terrible at mowing the grass in a timely or logical fashion.</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sz="2400"/>
              <a:t>The farm is a large 2D grid of square unit cells. FJ starts in one of these cells at time t=0t=0, mowing the grass in this cell so that it is initially the only cell in which the grass is cut. FJ's remaining mowing pattern is described by a sequence of NN statements. For example, if the first statement is "W 10", then for times t=1t=1 through t=10t=10 (i.e., the next 10 units of time), FJ will step one cell to his west, mowing the grass along the way. After completing this sequence of steps, he will end up 10 cells to his west at time t=10t=10, having mowed the grass in every cell along the way.</a:t>
            </a:r>
            <a:endParaRPr sz="1400">
              <a:latin typeface="Arial"/>
              <a:ea typeface="Arial"/>
              <a:cs typeface="Arial"/>
              <a:sym typeface="Arial"/>
            </a:endParaRPr>
          </a:p>
          <a:p>
            <a:pPr indent="0" lvl="0" marL="0" rtl="0" algn="l">
              <a:lnSpc>
                <a:spcPct val="90000"/>
              </a:lnSpc>
              <a:spcBef>
                <a:spcPts val="1000"/>
              </a:spcBef>
              <a:spcAft>
                <a:spcPts val="0"/>
              </a:spcAft>
              <a:buClr>
                <a:schemeClr val="dk1"/>
              </a:buClr>
              <a:buSzPts val="16600"/>
              <a:buNone/>
            </a:pPr>
            <a:r>
              <a:t/>
            </a:r>
            <a:endParaRPr/>
          </a:p>
        </p:txBody>
      </p:sp>
      <p:pic>
        <p:nvPicPr>
          <p:cNvPr descr="logo" id="292" name="Google Shape;292;p38"/>
          <p:cNvPicPr preferRelativeResize="0"/>
          <p:nvPr/>
        </p:nvPicPr>
        <p:blipFill rotWithShape="1">
          <a:blip r:embed="rId5">
            <a:alphaModFix/>
          </a:blip>
          <a:srcRect b="0" l="0" r="0" t="0"/>
          <a:stretch/>
        </p:blipFill>
        <p:spPr>
          <a:xfrm>
            <a:off x="69850" y="76200"/>
            <a:ext cx="2692400" cy="736600"/>
          </a:xfrm>
          <a:prstGeom prst="rect">
            <a:avLst/>
          </a:prstGeom>
          <a:noFill/>
          <a:ln>
            <a:noFill/>
          </a:ln>
        </p:spPr>
      </p:pic>
      <p:sp>
        <p:nvSpPr>
          <p:cNvPr id="293" name="Google Shape;293;p38"/>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“Mowing The Field” - 2D Problem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99" name="Google Shape;299;p39"/>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300" name="Google Shape;300;p3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01" name="Google Shape;301;p39"/>
          <p:cNvSpPr txBox="1"/>
          <p:nvPr/>
        </p:nvSpPr>
        <p:spPr>
          <a:xfrm>
            <a:off x="2984500" y="91438"/>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Review - </a:t>
            </a:r>
            <a:r>
              <a:rPr lang="en-US" sz="4000">
                <a:solidFill>
                  <a:schemeClr val="accent5"/>
                </a:solidFill>
                <a:latin typeface="Calibri"/>
                <a:ea typeface="Calibri"/>
                <a:cs typeface="Calibri"/>
                <a:sym typeface="Calibri"/>
              </a:rPr>
              <a:t>Arrays/Brute Force</a:t>
            </a:r>
            <a:endParaRPr>
              <a:latin typeface="Calibri"/>
              <a:ea typeface="Calibri"/>
              <a:cs typeface="Calibri"/>
              <a:sym typeface="Calibri"/>
            </a:endParaRPr>
          </a:p>
        </p:txBody>
      </p:sp>
      <p:sp>
        <p:nvSpPr>
          <p:cNvPr id="302" name="Google Shape;302;p39"/>
          <p:cNvSpPr txBox="1"/>
          <p:nvPr>
            <p:ph idx="1" type="body"/>
          </p:nvPr>
        </p:nvSpPr>
        <p:spPr>
          <a:xfrm>
            <a:off x="180975" y="958850"/>
            <a:ext cx="11475900" cy="49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LifeGuards (USACO 2018 </a:t>
            </a:r>
            <a:r>
              <a:rPr lang="en-US"/>
              <a:t>January</a:t>
            </a:r>
            <a:r>
              <a:rPr lang="en-US"/>
              <a: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r:id="rId4"/>
              </a:rPr>
              <a:t>http://www.usaco.org/index.php?page=viewproblem2&amp;cpid=784</a:t>
            </a:r>
            <a:r>
              <a:rPr lang="en-US"/>
              <a:t> </a:t>
            </a:r>
            <a:endParaRPr/>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rPr b="1" lang="en-US" u="sng"/>
              <a:t>Why Brute Force?</a:t>
            </a:r>
            <a:r>
              <a:rPr lang="en-US"/>
              <a:t> Look at the problem bounds! Remember, 1≤N≤100, which is a very small number. Lifeguards take position from 0...1000, also a small integer. What’s our complexity if we try firing all lifeguards, storing their work times into a 1000 - element 1D array?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p:nvPr/>
        </p:nvSpPr>
        <p:spPr>
          <a:xfrm>
            <a:off x="-1588" y="825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40"/>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309" name="Google Shape;309;p40"/>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10" name="Google Shape;310;p40"/>
          <p:cNvSpPr txBox="1"/>
          <p:nvPr/>
        </p:nvSpPr>
        <p:spPr>
          <a:xfrm>
            <a:off x="2984500" y="91433"/>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accent5"/>
                </a:solidFill>
                <a:latin typeface="Calibri"/>
                <a:ea typeface="Calibri"/>
                <a:cs typeface="Calibri"/>
                <a:sym typeface="Calibri"/>
              </a:rPr>
              <a:t>Review - </a:t>
            </a:r>
            <a:r>
              <a:rPr lang="en-US" sz="4000">
                <a:solidFill>
                  <a:schemeClr val="accent5"/>
                </a:solidFill>
                <a:latin typeface="Calibri"/>
                <a:ea typeface="Calibri"/>
                <a:cs typeface="Calibri"/>
                <a:sym typeface="Calibri"/>
              </a:rPr>
              <a:t>Strategic Brute Force</a:t>
            </a:r>
            <a:endParaRPr>
              <a:latin typeface="Calibri"/>
              <a:ea typeface="Calibri"/>
              <a:cs typeface="Calibri"/>
              <a:sym typeface="Calibri"/>
            </a:endParaRPr>
          </a:p>
        </p:txBody>
      </p:sp>
      <p:sp>
        <p:nvSpPr>
          <p:cNvPr id="311" name="Google Shape;311;p40"/>
          <p:cNvSpPr txBox="1"/>
          <p:nvPr/>
        </p:nvSpPr>
        <p:spPr>
          <a:xfrm>
            <a:off x="169863" y="1143000"/>
            <a:ext cx="11849100"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Farmer John and Bessie the cow love to exchange math puzzles in their free time. The last puzzle FJ gave Bessie was quite difficult and she failed to solve it. Now she wants to get even with FJ by giving him a challenging puzzle.</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Bessie gives FJ the expression (B+E+S+S+I+E)(G+O+E+S)(M+O+O), containing the seven variables B,E,S,I,G,O,M (the "O" is a variable, not a zero). For each variable, she gives FJ a list of up to 20 integer values the variable can possibly take. She asks FJ to count the number of different ways he can assign values to the variables so the entire expression evaluates to an even number.</a:t>
            </a:r>
            <a:endParaRPr/>
          </a:p>
          <a:p>
            <a:pPr indent="0" lvl="0" marL="0" marR="0" rtl="0" algn="l">
              <a:spcBef>
                <a:spcPts val="0"/>
              </a:spcBef>
              <a:spcAft>
                <a:spcPts val="0"/>
              </a:spcAft>
              <a:buNone/>
            </a:pPr>
            <a:r>
              <a:rPr lang="en-US" sz="2800" u="sng">
                <a:solidFill>
                  <a:schemeClr val="dk1"/>
                </a:solidFill>
                <a:latin typeface="Calibri"/>
                <a:ea typeface="Calibri"/>
                <a:cs typeface="Calibri"/>
                <a:sym typeface="Calibri"/>
                <a:hlinkClick r:id="rId4">
                  <a:extLst>
                    <a:ext uri="{A12FA001-AC4F-418D-AE19-62706E023703}">
                      <ahyp:hlinkClr val="tx"/>
                    </a:ext>
                  </a:extLst>
                </a:hlinkClick>
              </a:rPr>
              <a:t>https://classroom.google.com/u/0/c/Njk0NTAxMTcxNVpa/sa/NTU1ODQxMDIwOVpa/details</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17" name="Google Shape;317;p41"/>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318" name="Google Shape;318;p4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19" name="Google Shape;319;p41"/>
          <p:cNvSpPr txBox="1"/>
          <p:nvPr/>
        </p:nvSpPr>
        <p:spPr>
          <a:xfrm>
            <a:off x="2984500" y="91438"/>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Review - </a:t>
            </a:r>
            <a:r>
              <a:rPr lang="en-US" sz="4000">
                <a:solidFill>
                  <a:schemeClr val="accent5"/>
                </a:solidFill>
                <a:latin typeface="Calibri"/>
                <a:ea typeface="Calibri"/>
                <a:cs typeface="Calibri"/>
                <a:sym typeface="Calibri"/>
              </a:rPr>
              <a:t>String Operations/Arrays</a:t>
            </a:r>
            <a:endParaRPr>
              <a:latin typeface="Calibri"/>
              <a:ea typeface="Calibri"/>
              <a:cs typeface="Calibri"/>
              <a:sym typeface="Calibri"/>
            </a:endParaRPr>
          </a:p>
        </p:txBody>
      </p:sp>
      <p:sp>
        <p:nvSpPr>
          <p:cNvPr id="320" name="Google Shape;320;p41"/>
          <p:cNvSpPr txBox="1"/>
          <p:nvPr>
            <p:ph idx="1" type="body"/>
          </p:nvPr>
        </p:nvSpPr>
        <p:spPr>
          <a:xfrm>
            <a:off x="180975" y="958850"/>
            <a:ext cx="11475900" cy="49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Farmer John has been keeping detailed records of his cows as they enter the barn for milking.  Each hour, a group of 3 cows enters the barn, and Farmer John writes down their names.  For example over a 5-hour period, he might</a:t>
            </a:r>
            <a:br>
              <a:rPr lang="en-US"/>
            </a:br>
            <a:r>
              <a:rPr lang="en-US"/>
              <a:t>write down the following list, where each row corresponds to a group entering the barn:</a:t>
            </a:r>
            <a:br>
              <a:rPr lang="en-US"/>
            </a:br>
            <a:br>
              <a:rPr lang="en-US"/>
            </a:br>
            <a:r>
              <a:rPr lang="en-US"/>
              <a:t>BESSIE ELSIE MATILDA</a:t>
            </a:r>
            <a:br>
              <a:rPr lang="en-US"/>
            </a:br>
            <a:r>
              <a:rPr lang="en-US"/>
              <a:t>FRAN BESSIE INGRID</a:t>
            </a:r>
            <a:br>
              <a:rPr lang="en-US"/>
            </a:br>
            <a:r>
              <a:rPr lang="en-US"/>
              <a:t>BESSIE ELSIE MATILDA</a:t>
            </a:r>
            <a:br>
              <a:rPr lang="en-US"/>
            </a:br>
            <a:r>
              <a:rPr lang="en-US"/>
              <a:t>MATILDA INGRID FRAN</a:t>
            </a:r>
            <a:br>
              <a:rPr lang="en-US"/>
            </a:br>
            <a:r>
              <a:rPr lang="en-US"/>
              <a:t>ELSIE BESSIE MATILDA</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r:id="rId4"/>
              </a:rPr>
              <a:t>https://classroom.google.com/u/0/c/Njk0NTAxMTcxNVpa/sa/Njk0NDkyNTYxNFpa/details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p:nvPr/>
        </p:nvSpPr>
        <p:spPr>
          <a:xfrm>
            <a:off x="0"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24"/>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4" name="Google Shape;154;p24"/>
          <p:cNvSpPr txBox="1"/>
          <p:nvPr>
            <p:ph idx="1" type="body"/>
          </p:nvPr>
        </p:nvSpPr>
        <p:spPr>
          <a:xfrm>
            <a:off x="838200" y="1341438"/>
            <a:ext cx="10515600" cy="51355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US"/>
              <a:t>Interesting topic: Times 17 - Binary!!</a:t>
            </a:r>
            <a:endParaRPr b="1"/>
          </a:p>
          <a:p>
            <a:pPr indent="-228600" lvl="0" marL="228600" rtl="0" algn="l">
              <a:lnSpc>
                <a:spcPct val="90000"/>
              </a:lnSpc>
              <a:spcBef>
                <a:spcPts val="0"/>
              </a:spcBef>
              <a:spcAft>
                <a:spcPts val="0"/>
              </a:spcAft>
              <a:buClr>
                <a:schemeClr val="dk1"/>
              </a:buClr>
              <a:buSzPts val="2800"/>
              <a:buChar char="•"/>
            </a:pPr>
            <a:r>
              <a:rPr lang="en-US"/>
              <a:t>Questions/Clarifications from previous problems?</a:t>
            </a:r>
            <a:endParaRPr/>
          </a:p>
          <a:p>
            <a:pPr indent="-228600" lvl="0" marL="228600" rtl="0" algn="l">
              <a:lnSpc>
                <a:spcPct val="90000"/>
              </a:lnSpc>
              <a:spcBef>
                <a:spcPts val="0"/>
              </a:spcBef>
              <a:spcAft>
                <a:spcPts val="0"/>
              </a:spcAft>
              <a:buClr>
                <a:schemeClr val="dk1"/>
              </a:buClr>
              <a:buSzPts val="2800"/>
              <a:buChar char="•"/>
            </a:pPr>
            <a:r>
              <a:rPr lang="en-US"/>
              <a:t>Finish “Mowing the Cows” from USACO Jan 2016 Contest</a:t>
            </a:r>
            <a:endParaRPr/>
          </a:p>
          <a:p>
            <a:pPr indent="-228600" lvl="0" marL="228600" rtl="0" algn="l">
              <a:lnSpc>
                <a:spcPct val="90000"/>
              </a:lnSpc>
              <a:spcBef>
                <a:spcPts val="0"/>
              </a:spcBef>
              <a:spcAft>
                <a:spcPts val="0"/>
              </a:spcAft>
              <a:buClr>
                <a:schemeClr val="dk1"/>
              </a:buClr>
              <a:buSzPts val="2800"/>
              <a:buChar char="•"/>
            </a:pPr>
            <a:r>
              <a:rPr lang="en-US"/>
              <a:t>Interesting Advanced Topics :) that we haven’t covered yet - only for Silver/Gold though</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logo" id="155" name="Google Shape;155;p2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56" name="Google Shape;156;p24"/>
          <p:cNvSpPr txBox="1"/>
          <p:nvPr/>
        </p:nvSpPr>
        <p:spPr>
          <a:xfrm>
            <a:off x="2984500" y="91440"/>
            <a:ext cx="9083040" cy="7067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000" u="none" cap="none" strike="noStrike">
                <a:solidFill>
                  <a:schemeClr val="accent5"/>
                </a:solidFill>
                <a:latin typeface="Calibri"/>
                <a:ea typeface="Calibri"/>
                <a:cs typeface="Calibri"/>
                <a:sym typeface="Calibri"/>
              </a:rPr>
              <a:t>Content of todays class</a:t>
            </a:r>
            <a:endParaRPr sz="4000">
              <a:solidFill>
                <a:schemeClr val="accent5"/>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26" name="Google Shape;326;p4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327" name="Google Shape;327;p42"/>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28" name="Google Shape;328;p42"/>
          <p:cNvSpPr txBox="1"/>
          <p:nvPr/>
        </p:nvSpPr>
        <p:spPr>
          <a:xfrm>
            <a:off x="2984500" y="91438"/>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Review - </a:t>
            </a:r>
            <a:r>
              <a:rPr lang="en-US" sz="4000">
                <a:solidFill>
                  <a:schemeClr val="accent5"/>
                </a:solidFill>
                <a:latin typeface="Calibri"/>
                <a:ea typeface="Calibri"/>
                <a:cs typeface="Calibri"/>
                <a:sym typeface="Calibri"/>
              </a:rPr>
              <a:t>Simulation Problems</a:t>
            </a:r>
            <a:endParaRPr>
              <a:latin typeface="Calibri"/>
              <a:ea typeface="Calibri"/>
              <a:cs typeface="Calibri"/>
              <a:sym typeface="Calibri"/>
            </a:endParaRPr>
          </a:p>
        </p:txBody>
      </p:sp>
      <p:sp>
        <p:nvSpPr>
          <p:cNvPr id="329" name="Google Shape;329;p42"/>
          <p:cNvSpPr txBox="1"/>
          <p:nvPr>
            <p:ph idx="1" type="body"/>
          </p:nvPr>
        </p:nvSpPr>
        <p:spPr>
          <a:xfrm>
            <a:off x="180975" y="958850"/>
            <a:ext cx="11475900" cy="49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300"/>
              <a:t>(Optional)</a:t>
            </a:r>
            <a:endParaRPr sz="2300"/>
          </a:p>
          <a:p>
            <a:pPr indent="0" lvl="0" marL="0" rtl="0" algn="l">
              <a:lnSpc>
                <a:spcPct val="90000"/>
              </a:lnSpc>
              <a:spcBef>
                <a:spcPts val="0"/>
              </a:spcBef>
              <a:spcAft>
                <a:spcPts val="0"/>
              </a:spcAft>
              <a:buClr>
                <a:schemeClr val="dk1"/>
              </a:buClr>
              <a:buSzPts val="1100"/>
              <a:buFont typeface="Arial"/>
              <a:buNone/>
            </a:pPr>
            <a:r>
              <a:rPr lang="en-US" sz="2300"/>
              <a:t>To pass the time, Bessie the cow and her friend Elsie like to play a version of a game they saw at the county fair.</a:t>
            </a:r>
            <a:endParaRPr sz="2300"/>
          </a:p>
          <a:p>
            <a:pPr indent="0" lvl="0" marL="0" rtl="0" algn="l">
              <a:lnSpc>
                <a:spcPct val="90000"/>
              </a:lnSpc>
              <a:spcBef>
                <a:spcPts val="0"/>
              </a:spcBef>
              <a:spcAft>
                <a:spcPts val="0"/>
              </a:spcAft>
              <a:buClr>
                <a:schemeClr val="dk1"/>
              </a:buClr>
              <a:buSzPts val="1100"/>
              <a:buFont typeface="Arial"/>
              <a:buNone/>
            </a:pPr>
            <a:r>
              <a:rPr lang="en-US" sz="2300"/>
              <a:t>To start, Bessie puts three inverted shells on a table and places a small round pebble under one of them (at least she hopes it is a pebble -- she found it on the ground in one of the pastures). Bessie then proceeds to swap pairs of shells, while Elsie tries to guess the location of the pebble.</a:t>
            </a:r>
            <a:endParaRPr sz="2300"/>
          </a:p>
          <a:p>
            <a:pPr indent="0" lvl="0" marL="0" rtl="0" algn="l">
              <a:lnSpc>
                <a:spcPct val="90000"/>
              </a:lnSpc>
              <a:spcBef>
                <a:spcPts val="0"/>
              </a:spcBef>
              <a:spcAft>
                <a:spcPts val="0"/>
              </a:spcAft>
              <a:buClr>
                <a:schemeClr val="dk1"/>
              </a:buClr>
              <a:buSzPts val="1100"/>
              <a:buFont typeface="Arial"/>
              <a:buNone/>
            </a:pPr>
            <a:r>
              <a:rPr lang="en-US" sz="2300"/>
              <a:t>The standard version of the game the cows saw being played at the county fair allowed the player to see the initial location of the pebble, and then required guessing its final location after all the swaps were complete.</a:t>
            </a:r>
            <a:endParaRPr sz="2300"/>
          </a:p>
          <a:p>
            <a:pPr indent="0" lvl="0" marL="0" rtl="0" algn="l">
              <a:lnSpc>
                <a:spcPct val="90000"/>
              </a:lnSpc>
              <a:spcBef>
                <a:spcPts val="0"/>
              </a:spcBef>
              <a:spcAft>
                <a:spcPts val="0"/>
              </a:spcAft>
              <a:buClr>
                <a:schemeClr val="dk1"/>
              </a:buClr>
              <a:buSzPts val="1100"/>
              <a:buFont typeface="Arial"/>
              <a:buNone/>
            </a:pPr>
            <a:r>
              <a:rPr lang="en-US" sz="2300"/>
              <a:t>However, the cows like to play a version where Elsie does not know the initial location of the pebble, and where she can guess the pebble location after every swap. Bessie, knowing the right answer, gives Elsie a score at the end equal to the number of correct guesses she made.</a:t>
            </a:r>
            <a:endParaRPr sz="2300"/>
          </a:p>
          <a:p>
            <a:pPr indent="0" lvl="0" marL="0" rtl="0" algn="l">
              <a:lnSpc>
                <a:spcPct val="90000"/>
              </a:lnSpc>
              <a:spcBef>
                <a:spcPts val="0"/>
              </a:spcBef>
              <a:spcAft>
                <a:spcPts val="0"/>
              </a:spcAft>
              <a:buClr>
                <a:schemeClr val="dk1"/>
              </a:buClr>
              <a:buSzPts val="1100"/>
              <a:buFont typeface="Arial"/>
              <a:buNone/>
            </a:pPr>
            <a:r>
              <a:rPr lang="en-US" sz="2300"/>
              <a:t>Given the swaps and the guesses, but not the initial pebble location, please determine the highest possible score Elsie could have earned.</a:t>
            </a:r>
            <a:endParaRPr sz="2300"/>
          </a:p>
          <a:p>
            <a:pPr indent="0" lvl="0" marL="0" rtl="0" algn="l">
              <a:lnSpc>
                <a:spcPct val="90000"/>
              </a:lnSpc>
              <a:spcBef>
                <a:spcPts val="0"/>
              </a:spcBef>
              <a:spcAft>
                <a:spcPts val="0"/>
              </a:spcAft>
              <a:buClr>
                <a:schemeClr val="dk1"/>
              </a:buClr>
              <a:buSzPts val="2800"/>
              <a:buNone/>
            </a:pPr>
            <a:r>
              <a:t/>
            </a:r>
            <a:endParaRPr sz="2300"/>
          </a:p>
          <a:p>
            <a:pPr indent="0" lvl="0" marL="0" rtl="0" algn="l">
              <a:lnSpc>
                <a:spcPct val="90000"/>
              </a:lnSpc>
              <a:spcBef>
                <a:spcPts val="1000"/>
              </a:spcBef>
              <a:spcAft>
                <a:spcPts val="0"/>
              </a:spcAft>
              <a:buClr>
                <a:schemeClr val="dk1"/>
              </a:buClr>
              <a:buSzPts val="2800"/>
              <a:buNone/>
            </a:pPr>
            <a:r>
              <a:rPr lang="en-US" sz="2300" u="sng">
                <a:solidFill>
                  <a:schemeClr val="hlink"/>
                </a:solidFill>
                <a:hlinkClick r:id="rId4"/>
              </a:rPr>
              <a:t>http://www.usaco.org/index.php?page=viewproblem2&amp;cpid=891</a:t>
            </a:r>
            <a:r>
              <a:rPr lang="en-US" sz="2300"/>
              <a:t> </a:t>
            </a:r>
            <a:endParaRPr sz="2300"/>
          </a:p>
          <a:p>
            <a:pPr indent="0" lvl="0" marL="0" rtl="0" algn="l">
              <a:lnSpc>
                <a:spcPct val="90000"/>
              </a:lnSpc>
              <a:spcBef>
                <a:spcPts val="1000"/>
              </a:spcBef>
              <a:spcAft>
                <a:spcPts val="0"/>
              </a:spcAft>
              <a:buClr>
                <a:schemeClr val="dk1"/>
              </a:buClr>
              <a:buSzPts val="2800"/>
              <a:buNone/>
            </a:pPr>
            <a:r>
              <a:t/>
            </a:r>
            <a:endParaRPr sz="2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35" name="Google Shape;335;p43"/>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336" name="Google Shape;336;p4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37" name="Google Shape;337;p43"/>
          <p:cNvSpPr txBox="1"/>
          <p:nvPr/>
        </p:nvSpPr>
        <p:spPr>
          <a:xfrm>
            <a:off x="2817925" y="91100"/>
            <a:ext cx="96114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Optional - Future - Advanced Topics We Haven’t Covered</a:t>
            </a:r>
            <a:endParaRPr b="1">
              <a:latin typeface="Calibri"/>
              <a:ea typeface="Calibri"/>
              <a:cs typeface="Calibri"/>
              <a:sym typeface="Calibri"/>
            </a:endParaRPr>
          </a:p>
        </p:txBody>
      </p:sp>
      <p:sp>
        <p:nvSpPr>
          <p:cNvPr id="338" name="Google Shape;338;p43"/>
          <p:cNvSpPr txBox="1"/>
          <p:nvPr>
            <p:ph idx="1" type="body"/>
          </p:nvPr>
        </p:nvSpPr>
        <p:spPr>
          <a:xfrm>
            <a:off x="180975" y="958850"/>
            <a:ext cx="11475900" cy="370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Here’s some advanced topics we won’t need for new Bronze, but I’ll still keep these topics in the slides for your own (future) use/reference (for studying Silver/Gold).  -Patrick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4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345" name="Google Shape;345;p4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46" name="Google Shape;346;p44"/>
          <p:cNvSpPr txBox="1"/>
          <p:nvPr/>
        </p:nvSpPr>
        <p:spPr>
          <a:xfrm>
            <a:off x="2984500" y="91434"/>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2-D Problems – “Sweep-Line” Method</a:t>
            </a:r>
            <a:endParaRPr/>
          </a:p>
        </p:txBody>
      </p:sp>
      <p:sp>
        <p:nvSpPr>
          <p:cNvPr id="347" name="Google Shape;347;p44"/>
          <p:cNvSpPr txBox="1"/>
          <p:nvPr/>
        </p:nvSpPr>
        <p:spPr>
          <a:xfrm>
            <a:off x="169863" y="981075"/>
            <a:ext cx="11849100" cy="526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Farmer John has purchased a new machine that is capable of planting grass within any rectangular region of his farm that is "axially aligned" (i.e., with vertical and horizontal sides).  Unfortunately, the machine malfunctions one day and plants grass in not one, but N (1 &lt;= N &lt;= 10) different rectangular regions, some of which may even overlap.</a:t>
            </a:r>
            <a:br>
              <a:rPr lang="en-US" sz="2800">
                <a:solidFill>
                  <a:schemeClr val="dk1"/>
                </a:solidFill>
                <a:latin typeface="Calibri"/>
                <a:ea typeface="Calibri"/>
                <a:cs typeface="Calibri"/>
                <a:sym typeface="Calibri"/>
              </a:rPr>
            </a:b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Given the rectangular regions planted with grass, please help FJ compute the total area in his farm that is now covered with grass.</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u="sng">
                <a:solidFill>
                  <a:schemeClr val="dk1"/>
                </a:solidFill>
                <a:latin typeface="Calibri"/>
                <a:ea typeface="Calibri"/>
                <a:cs typeface="Calibri"/>
                <a:sym typeface="Calibri"/>
                <a:hlinkClick r:id="rId4">
                  <a:extLst>
                    <a:ext uri="{A12FA001-AC4F-418D-AE19-62706E023703}">
                      <ahyp:hlinkClr val="tx"/>
                    </a:ext>
                  </a:extLst>
                </a:hlinkClick>
              </a:rPr>
              <a:t>https://classroom.google.com/u/0/c/Njk0NDA4OTY5MFpa/sa/Njk0MzU2MDY4OFpa/details</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45"/>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354" name="Google Shape;354;p4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55" name="Google Shape;355;p45"/>
          <p:cNvSpPr txBox="1"/>
          <p:nvPr/>
        </p:nvSpPr>
        <p:spPr>
          <a:xfrm>
            <a:off x="2984500" y="91434"/>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2-D Problems – Greedy Method</a:t>
            </a:r>
            <a:endParaRPr/>
          </a:p>
        </p:txBody>
      </p:sp>
      <p:sp>
        <p:nvSpPr>
          <p:cNvPr id="356" name="Google Shape;356;p45"/>
          <p:cNvSpPr txBox="1"/>
          <p:nvPr/>
        </p:nvSpPr>
        <p:spPr>
          <a:xfrm>
            <a:off x="169863" y="981075"/>
            <a:ext cx="11849100" cy="581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Farmer John occasionally has trouble with bored teenagers who visit his farm at night and tip over his cows. One morning, he wakes up to find it has happened again -- his N^2 cows began the night grazing in a perfect N×N square grid arrangement (1≤N≤10), but he finds that some of them are now tipped over.</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Fortunately, Farmer John has used parts from his tractor and forklift to build a glorious machine, the Cow-Untipperator 3000, that can flip over large groups of cows all at once, helping him put all his cows back on their feet as quickly as possible. He can apply the machine to any "upper-left rectangle" in his grid of cows -- a rectangular sub-grid that contains the upper-left cow. When he does so, the machine flips over every cow in this rectangle, placing tipped cows back on their feet, but unfortunately also tipping over cows that were already on their feet! In other words, the machine "toggles" the state of each cow in the rectangle.</a:t>
            </a:r>
            <a:endParaRPr/>
          </a:p>
          <a:p>
            <a:pPr indent="0" lvl="0" marL="0" marR="0" rtl="0" algn="l">
              <a:spcBef>
                <a:spcPts val="0"/>
              </a:spcBef>
              <a:spcAft>
                <a:spcPts val="0"/>
              </a:spcAft>
              <a:buNone/>
            </a:pPr>
            <a:r>
              <a:rPr lang="en-US" sz="2800" u="sng">
                <a:solidFill>
                  <a:schemeClr val="dk1"/>
                </a:solidFill>
                <a:latin typeface="Calibri"/>
                <a:ea typeface="Calibri"/>
                <a:cs typeface="Calibri"/>
                <a:sym typeface="Calibri"/>
                <a:hlinkClick r:id="rId4">
                  <a:extLst>
                    <a:ext uri="{A12FA001-AC4F-418D-AE19-62706E023703}">
                      <ahyp:hlinkClr val="tx"/>
                    </a:ext>
                  </a:extLst>
                </a:hlinkClick>
              </a:rPr>
              <a:t>https://classroom.google.com/u/0/c/Njk0NDE1Nzc0M1pa/sa/Njk0Mjc0MjQ2NFpa/submissions/by-status/and-sort-last-name/all</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6"/>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46"/>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363" name="Google Shape;363;p4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64" name="Google Shape;364;p46"/>
          <p:cNvSpPr txBox="1"/>
          <p:nvPr/>
        </p:nvSpPr>
        <p:spPr>
          <a:xfrm>
            <a:off x="2984500" y="91434"/>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2-D Problems – Practice</a:t>
            </a:r>
            <a:endParaRPr/>
          </a:p>
        </p:txBody>
      </p:sp>
      <p:sp>
        <p:nvSpPr>
          <p:cNvPr id="365" name="Google Shape;365;p46"/>
          <p:cNvSpPr txBox="1"/>
          <p:nvPr/>
        </p:nvSpPr>
        <p:spPr>
          <a:xfrm>
            <a:off x="169863" y="981075"/>
            <a:ext cx="11849100" cy="4709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Farmer John is quite reliable in all aspects of managing his farm, except one: he is terrible at mowing the grass in a timely or logical fashion.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farm is a large 2D grid of square unit cells. FJ starts in one of these cells at time t=0t=0, mowing the grass in this cell so that it is initially the only cell in which the grass is cut. FJ's remaining mowing pattern is described by a sequence of NN statements. For example, if the first statement is "W 10", then for times t=1t=1 through t=10t=10 (i.e., the next 10 units of time), FJ will step one cell to his west, mowing the grass along the way. After completing this sequence of steps, he will end up 10 cells to his west at time t=10t=10, having mowed the grass in every cell along the way.</a:t>
            </a:r>
            <a:endParaRPr/>
          </a:p>
          <a:p>
            <a:pPr indent="0" lvl="0" marL="0" marR="0" rtl="0" algn="l">
              <a:spcBef>
                <a:spcPts val="0"/>
              </a:spcBef>
              <a:spcAft>
                <a:spcPts val="0"/>
              </a:spcAft>
              <a:buNone/>
            </a:pPr>
            <a:r>
              <a:rPr lang="en-US" sz="2800" u="sng">
                <a:solidFill>
                  <a:schemeClr val="dk1"/>
                </a:solidFill>
                <a:latin typeface="Calibri"/>
                <a:ea typeface="Calibri"/>
                <a:cs typeface="Calibri"/>
                <a:sym typeface="Calibri"/>
                <a:hlinkClick r:id="rId4">
                  <a:extLst>
                    <a:ext uri="{A12FA001-AC4F-418D-AE19-62706E023703}">
                      <ahyp:hlinkClr val="tx"/>
                    </a:ext>
                  </a:extLst>
                </a:hlinkClick>
              </a:rPr>
              <a:t>https://classroom.google.com/u/0/c/Njk0NDA4OTY5MFpa/sa/Njk0NDEzNDk1M1pa/details</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47"/>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372" name="Google Shape;372;p4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73" name="Google Shape;373;p47"/>
          <p:cNvSpPr txBox="1"/>
          <p:nvPr/>
        </p:nvSpPr>
        <p:spPr>
          <a:xfrm>
            <a:off x="2984500" y="91433"/>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Coordinate Compression</a:t>
            </a:r>
            <a:endParaRPr/>
          </a:p>
        </p:txBody>
      </p:sp>
      <p:sp>
        <p:nvSpPr>
          <p:cNvPr id="374" name="Google Shape;374;p47"/>
          <p:cNvSpPr txBox="1"/>
          <p:nvPr/>
        </p:nvSpPr>
        <p:spPr>
          <a:xfrm>
            <a:off x="169863" y="1143000"/>
            <a:ext cx="11849100" cy="436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Coordinate compression is the technique of shrinking a large set of coordinates into a much smaller set of “interesting points”, thereby speeding up the solution. As an example, consider the modified USACO problem below.</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[Haybale Stacking, adapted]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Bessie starts with N (1 &lt;= N &lt;= 10^18, N odd) empty stacks, numbered 1..N. FJ then gives her a sequence of K instructions (1 &lt;= K &lt;= 25,000), each of the form "A B", meaning that Bessie should add one new haybale to the top of each stack in the range A..B. After Bessie finishes stacking haybales according to his instructions, FJ would like to know the maximum height of his N stacks.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p:nvPr/>
        </p:nvSpPr>
        <p:spPr>
          <a:xfrm>
            <a:off x="-1588" y="825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0" name="Google Shape;380;p4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381" name="Google Shape;381;p4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82" name="Google Shape;382;p48"/>
          <p:cNvSpPr txBox="1"/>
          <p:nvPr/>
        </p:nvSpPr>
        <p:spPr>
          <a:xfrm>
            <a:off x="2984500" y="91433"/>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Coordinate Compression -Practice (25min)</a:t>
            </a:r>
            <a:endParaRPr/>
          </a:p>
        </p:txBody>
      </p:sp>
      <p:sp>
        <p:nvSpPr>
          <p:cNvPr id="383" name="Google Shape;383;p48"/>
          <p:cNvSpPr txBox="1"/>
          <p:nvPr/>
        </p:nvSpPr>
        <p:spPr>
          <a:xfrm>
            <a:off x="169863" y="1143000"/>
            <a:ext cx="11849100" cy="612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Farmer John has been reading all about the exciting field of machine learning, where one can learn interesting and sometimes unexpected patterns by analyzing large data (he has even started calling one of the fields on his farm the "field of machine learning"!). FJ decides to use data about his existing cow herd to build an automatic classifier that can guess whether a cow will have spots or not. Unfortunately, FJ hasn't been very good at keeping track of data about his cows. For each of his N cows (1 &lt;= N &lt;= 50,000), all he knows is the weight of the cow, and whether the cow has spots. Each of his cows has a distinct weight. Given this data, he builds what is called a "nearest neighbor classifier".</a:t>
            </a:r>
            <a:endParaRPr/>
          </a:p>
          <a:p>
            <a:pPr indent="0" lvl="0" marL="0" marR="0" rtl="0" algn="l">
              <a:spcBef>
                <a:spcPts val="0"/>
              </a:spcBef>
              <a:spcAft>
                <a:spcPts val="0"/>
              </a:spcAft>
              <a:buNone/>
            </a:pPr>
            <a:r>
              <a:rPr lang="en-US" sz="2800" u="sng">
                <a:solidFill>
                  <a:schemeClr val="dk1"/>
                </a:solidFill>
                <a:latin typeface="Calibri"/>
                <a:ea typeface="Calibri"/>
                <a:cs typeface="Calibri"/>
                <a:sym typeface="Calibri"/>
                <a:hlinkClick r:id="rId4">
                  <a:extLst>
                    <a:ext uri="{A12FA001-AC4F-418D-AE19-62706E023703}">
                      <ahyp:hlinkClr val="tx"/>
                    </a:ext>
                  </a:extLst>
                </a:hlinkClick>
              </a:rPr>
              <a:t>https://classroom.google.com/u/0/c/Njk0NDA4OTY5MFpa/a/Njk0MTY5MzA0OVpa/details</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9"/>
          <p:cNvSpPr/>
          <p:nvPr/>
        </p:nvSpPr>
        <p:spPr>
          <a:xfrm>
            <a:off x="-1588" y="825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 name="Google Shape;389;p49"/>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390" name="Google Shape;390;p4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91" name="Google Shape;391;p49"/>
          <p:cNvSpPr txBox="1"/>
          <p:nvPr/>
        </p:nvSpPr>
        <p:spPr>
          <a:xfrm>
            <a:off x="2984500" y="91433"/>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Coordinate Compression -Exercise</a:t>
            </a:r>
            <a:endParaRPr/>
          </a:p>
        </p:txBody>
      </p:sp>
      <p:sp>
        <p:nvSpPr>
          <p:cNvPr id="392" name="Google Shape;392;p49"/>
          <p:cNvSpPr txBox="1"/>
          <p:nvPr/>
        </p:nvSpPr>
        <p:spPr>
          <a:xfrm>
            <a:off x="169863" y="1143000"/>
            <a:ext cx="11849100" cy="569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Farmer John's N cows (3≤N≤50,000) are all located at distinct positions in his two-dimensional field. FJ wants to enclose all of the cows with a rectangular fence whose sides are parallel to the x and y axes, and he wants this fence to be as small as possible so that it contains every cow (cows on the boundary are allowed).</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FJ is unfortunately on a tight budget due to low milk production last quarter. He would therefore like to build an even smaller fenced enclosure if possible, and he is willing to sell one cow from his herd to make this possible.</a:t>
            </a: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u="sng">
              <a:solidFill>
                <a:schemeClr val="dk1"/>
              </a:solidFill>
              <a:latin typeface="Calibri"/>
              <a:ea typeface="Calibri"/>
              <a:cs typeface="Calibri"/>
              <a:sym typeface="Calibri"/>
              <a:hlinkClick r:id="rId4">
                <a:extLst>
                  <a:ext uri="{A12FA001-AC4F-418D-AE19-62706E023703}">
                    <ahyp:hlinkClr val="tx"/>
                  </a:ext>
                </a:extLst>
              </a:hlinkClick>
            </a:endParaRPr>
          </a:p>
          <a:p>
            <a:pPr indent="0" lvl="0" marL="0" marR="0" rtl="0" algn="l">
              <a:spcBef>
                <a:spcPts val="0"/>
              </a:spcBef>
              <a:spcAft>
                <a:spcPts val="0"/>
              </a:spcAft>
              <a:buNone/>
            </a:pPr>
            <a:r>
              <a:rPr lang="en-US" sz="2800" u="sng">
                <a:solidFill>
                  <a:schemeClr val="dk1"/>
                </a:solidFill>
                <a:latin typeface="Calibri"/>
                <a:ea typeface="Calibri"/>
                <a:cs typeface="Calibri"/>
                <a:sym typeface="Calibri"/>
                <a:hlinkClick r:id="rId5">
                  <a:extLst>
                    <a:ext uri="{A12FA001-AC4F-418D-AE19-62706E023703}">
                      <ahyp:hlinkClr val="tx"/>
                    </a:ext>
                  </a:extLst>
                </a:hlinkClick>
              </a:rPr>
              <a:t>https://classroom.google.com/u/0/c/Njk0NDA4OTY5MFpa/sa/Njk0NDEzNDk1M1pa/details</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0"/>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50"/>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50"/>
          <p:cNvSpPr txBox="1"/>
          <p:nvPr>
            <p:ph idx="1" type="body"/>
          </p:nvPr>
        </p:nvSpPr>
        <p:spPr>
          <a:xfrm>
            <a:off x="647700" y="1216025"/>
            <a:ext cx="10515600"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Nothing, really, unless you want to keep trying new problems :) No need to rush, but eventually it’d be great if you reviewed over the problems we did &amp; understand them.</a:t>
            </a:r>
            <a:endParaRPr/>
          </a:p>
          <a:p>
            <a:pPr indent="0" lvl="0" marL="0" rtl="0" algn="l">
              <a:lnSpc>
                <a:spcPct val="90000"/>
              </a:lnSpc>
              <a:spcBef>
                <a:spcPts val="0"/>
              </a:spcBef>
              <a:spcAft>
                <a:spcPts val="0"/>
              </a:spcAft>
              <a:buClr>
                <a:schemeClr val="dk1"/>
              </a:buClr>
              <a:buSzPts val="2800"/>
              <a:buNone/>
            </a:pPr>
            <a:r>
              <a:t/>
            </a:r>
            <a:endParaRPr/>
          </a:p>
          <a:p>
            <a:pPr indent="0" lvl="0" marL="0" rtl="0" algn="l">
              <a:spcBef>
                <a:spcPts val="1000"/>
              </a:spcBef>
              <a:spcAft>
                <a:spcPts val="0"/>
              </a:spcAft>
              <a:buClr>
                <a:schemeClr val="dk1"/>
              </a:buClr>
              <a:buSzPts val="1100"/>
              <a:buNone/>
            </a:pPr>
            <a:r>
              <a:rPr lang="en-US"/>
              <a:t>For those of you that won’t be coming on Friday, I wish the </a:t>
            </a:r>
            <a:r>
              <a:rPr i="1" lang="en-US"/>
              <a:t>best</a:t>
            </a:r>
            <a:r>
              <a:rPr lang="en-US"/>
              <a:t> of you all, and I hope you’ve learned something new - that you’ve had a great time, and that maybe I’ve helped improve your coding skills in this class! Hope to see you all get into Platinum or the Training Camp someday in the near future…..</a:t>
            </a:r>
            <a:r>
              <a:rPr b="1" lang="en-US"/>
              <a:t>And as always, have an awesome and relaxed December! ;-)</a:t>
            </a:r>
            <a:endParaRPr b="1"/>
          </a:p>
          <a:p>
            <a:pPr indent="0" lvl="0" marL="0" rtl="0" algn="l">
              <a:spcBef>
                <a:spcPts val="1000"/>
              </a:spcBef>
              <a:spcAft>
                <a:spcPts val="0"/>
              </a:spcAft>
              <a:buClr>
                <a:schemeClr val="dk1"/>
              </a:buClr>
              <a:buSzPts val="1100"/>
              <a:buFont typeface="Arial"/>
              <a:buNone/>
            </a:pPr>
            <a:r>
              <a:rPr b="1" lang="en-US"/>
              <a:t>-Patrick signing off :-)</a:t>
            </a:r>
            <a:endParaRPr b="1"/>
          </a:p>
          <a:p>
            <a:pPr indent="0" lvl="0" marL="0" rtl="0" algn="l">
              <a:lnSpc>
                <a:spcPct val="90000"/>
              </a:lnSpc>
              <a:spcBef>
                <a:spcPts val="0"/>
              </a:spcBef>
              <a:spcAft>
                <a:spcPts val="0"/>
              </a:spcAft>
              <a:buClr>
                <a:schemeClr val="dk1"/>
              </a:buClr>
              <a:buSzPts val="2800"/>
              <a:buNone/>
            </a:pPr>
            <a:r>
              <a:t/>
            </a:r>
            <a:endParaRPr/>
          </a:p>
        </p:txBody>
      </p:sp>
      <p:pic>
        <p:nvPicPr>
          <p:cNvPr descr="logo" id="400" name="Google Shape;400;p50"/>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401" name="Google Shape;401;p50"/>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Homework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p:nvPr/>
        </p:nvSpPr>
        <p:spPr>
          <a:xfrm>
            <a:off x="-1588" y="15777"/>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25"/>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25"/>
          <p:cNvSpPr txBox="1"/>
          <p:nvPr>
            <p:ph idx="1" type="body"/>
          </p:nvPr>
        </p:nvSpPr>
        <p:spPr>
          <a:xfrm>
            <a:off x="681038" y="1322388"/>
            <a:ext cx="10515600" cy="51355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Go to Google Classroom, Login to your account.</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r:id="rId3"/>
              </a:rPr>
              <a:t>https://classroom.google.com/h</a:t>
            </a:r>
            <a:r>
              <a:rPr lang="en-US"/>
              <a:t>        </a:t>
            </a:r>
            <a:endParaRPr/>
          </a:p>
          <a:p>
            <a:pPr indent="0" lvl="0" marL="0" rtl="0" algn="l">
              <a:lnSpc>
                <a:spcPct val="90000"/>
              </a:lnSpc>
              <a:spcBef>
                <a:spcPts val="1000"/>
              </a:spcBef>
              <a:spcAft>
                <a:spcPts val="0"/>
              </a:spcAft>
              <a:buClr>
                <a:schemeClr val="dk1"/>
              </a:buClr>
              <a:buSzPts val="2800"/>
              <a:buNone/>
            </a:pPr>
            <a:r>
              <a:rPr lang="en-US"/>
              <a:t>Add class.</a:t>
            </a:r>
            <a:endParaRPr/>
          </a:p>
          <a:p>
            <a:pPr indent="0" lvl="0" marL="0" rtl="0" algn="l">
              <a:lnSpc>
                <a:spcPct val="90000"/>
              </a:lnSpc>
              <a:spcBef>
                <a:spcPts val="1000"/>
              </a:spcBef>
              <a:spcAft>
                <a:spcPts val="0"/>
              </a:spcAft>
              <a:buClr>
                <a:schemeClr val="dk1"/>
              </a:buClr>
              <a:buSzPts val="2800"/>
              <a:buFont typeface="Arial"/>
              <a:buNone/>
            </a:pPr>
            <a:r>
              <a:rPr lang="en-US"/>
              <a:t>Class Code:</a:t>
            </a:r>
            <a:endParaRPr/>
          </a:p>
          <a:p>
            <a:pPr indent="0" lvl="0" marL="0" rtl="0" algn="ctr">
              <a:lnSpc>
                <a:spcPct val="90000"/>
              </a:lnSpc>
              <a:spcBef>
                <a:spcPts val="1000"/>
              </a:spcBef>
              <a:spcAft>
                <a:spcPts val="0"/>
              </a:spcAft>
              <a:buClr>
                <a:schemeClr val="dk1"/>
              </a:buClr>
              <a:buSzPts val="16600"/>
              <a:buNone/>
            </a:pPr>
            <a:r>
              <a:rPr lang="en-US" sz="16600"/>
              <a:t>3du5llj</a:t>
            </a:r>
            <a:endParaRPr/>
          </a:p>
        </p:txBody>
      </p:sp>
      <p:pic>
        <p:nvPicPr>
          <p:cNvPr descr="logo" id="164" name="Google Shape;164;p25"/>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165" name="Google Shape;165;p25"/>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USACO Class X Google Classroom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71" name="Google Shape;171;p26"/>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172" name="Google Shape;172;p2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73" name="Google Shape;173;p26"/>
          <p:cNvSpPr txBox="1"/>
          <p:nvPr/>
        </p:nvSpPr>
        <p:spPr>
          <a:xfrm>
            <a:off x="2984500" y="91438"/>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Just for Fun</a:t>
            </a:r>
            <a:r>
              <a:rPr b="1" lang="en-US" sz="4000">
                <a:solidFill>
                  <a:schemeClr val="accent5"/>
                </a:solidFill>
                <a:latin typeface="Calibri"/>
                <a:ea typeface="Calibri"/>
                <a:cs typeface="Calibri"/>
                <a:sym typeface="Calibri"/>
              </a:rPr>
              <a:t> - </a:t>
            </a:r>
            <a:r>
              <a:rPr lang="en-US" sz="4000">
                <a:solidFill>
                  <a:schemeClr val="accent5"/>
                </a:solidFill>
                <a:latin typeface="Calibri"/>
                <a:ea typeface="Calibri"/>
                <a:cs typeface="Calibri"/>
                <a:sym typeface="Calibri"/>
              </a:rPr>
              <a:t>Times 17</a:t>
            </a:r>
            <a:endParaRPr>
              <a:latin typeface="Calibri"/>
              <a:ea typeface="Calibri"/>
              <a:cs typeface="Calibri"/>
              <a:sym typeface="Calibri"/>
            </a:endParaRPr>
          </a:p>
        </p:txBody>
      </p:sp>
      <p:sp>
        <p:nvSpPr>
          <p:cNvPr id="174" name="Google Shape;174;p26"/>
          <p:cNvSpPr txBox="1"/>
          <p:nvPr>
            <p:ph idx="1" type="body"/>
          </p:nvPr>
        </p:nvSpPr>
        <p:spPr>
          <a:xfrm>
            <a:off x="180975" y="958850"/>
            <a:ext cx="11475900" cy="49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Font typeface="Arial"/>
              <a:buNone/>
            </a:pPr>
            <a:r>
              <a:rPr lang="en-US"/>
              <a:t>After realizing that there is much money to be made in software development, Farmer John has launched a small side business writing short programs for clients in the local farming industry.  </a:t>
            </a:r>
            <a:br>
              <a:rPr lang="en-US"/>
            </a:br>
            <a:r>
              <a:rPr lang="en-US"/>
              <a:t>Farmer John's first programming task seems quite simple to him -- almost too simple: his client wants him to write a program that takes a number N as input, and prints 17 times N as output.  Farmer John has just finished writing this simple program when the client calls him up in a panic and informs him that the input and output both must be expressed as binary numbers, and that these might be quite large.</a:t>
            </a:r>
            <a:br>
              <a:rPr lang="en-US"/>
            </a:br>
            <a:r>
              <a:rPr lang="en-US"/>
              <a:t>Please help Farmer John complete his programming task.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u="sng">
                <a:solidFill>
                  <a:schemeClr val="hlink"/>
                </a:solidFill>
                <a:hlinkClick r:id="rId4"/>
              </a:rPr>
              <a:t>http://www.usaco.org/index.php?page=viewproblem2&amp;cpid=121</a:t>
            </a:r>
            <a:r>
              <a:rPr lang="en-US"/>
              <a:t> </a:t>
            </a:r>
            <a:endParaRPr/>
          </a:p>
          <a:p>
            <a:pPr indent="0" lvl="0" marL="0" rtl="0" algn="l">
              <a:lnSpc>
                <a:spcPct val="100000"/>
              </a:lnSpc>
              <a:spcBef>
                <a:spcPts val="0"/>
              </a:spcBef>
              <a:spcAft>
                <a:spcPts val="0"/>
              </a:spcAft>
              <a:buClr>
                <a:schemeClr val="dk1"/>
              </a:buClr>
              <a:buFont typeface="Arial"/>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80" name="Google Shape;180;p27"/>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181" name="Google Shape;181;p2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82" name="Google Shape;182;p27"/>
          <p:cNvSpPr txBox="1"/>
          <p:nvPr/>
        </p:nvSpPr>
        <p:spPr>
          <a:xfrm>
            <a:off x="2984500" y="91438"/>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Just for Fun - </a:t>
            </a:r>
            <a:r>
              <a:rPr lang="en-US" sz="4000">
                <a:solidFill>
                  <a:schemeClr val="accent5"/>
                </a:solidFill>
                <a:latin typeface="Calibri"/>
                <a:ea typeface="Calibri"/>
                <a:cs typeface="Calibri"/>
                <a:sym typeface="Calibri"/>
              </a:rPr>
              <a:t>Times 17</a:t>
            </a:r>
            <a:endParaRPr>
              <a:latin typeface="Calibri"/>
              <a:ea typeface="Calibri"/>
              <a:cs typeface="Calibri"/>
              <a:sym typeface="Calibri"/>
            </a:endParaRPr>
          </a:p>
        </p:txBody>
      </p:sp>
      <p:sp>
        <p:nvSpPr>
          <p:cNvPr id="183" name="Google Shape;183;p27"/>
          <p:cNvSpPr txBox="1"/>
          <p:nvPr>
            <p:ph idx="1" type="body"/>
          </p:nvPr>
        </p:nvSpPr>
        <p:spPr>
          <a:xfrm>
            <a:off x="180975" y="958850"/>
            <a:ext cx="11475900" cy="49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Notice something?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89" name="Google Shape;189;p2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190" name="Google Shape;190;p2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91" name="Google Shape;191;p28"/>
          <p:cNvSpPr txBox="1"/>
          <p:nvPr/>
        </p:nvSpPr>
        <p:spPr>
          <a:xfrm>
            <a:off x="2984500" y="91438"/>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Just for Fun - </a:t>
            </a:r>
            <a:r>
              <a:rPr lang="en-US" sz="4000">
                <a:solidFill>
                  <a:schemeClr val="accent5"/>
                </a:solidFill>
                <a:latin typeface="Calibri"/>
                <a:ea typeface="Calibri"/>
                <a:cs typeface="Calibri"/>
                <a:sym typeface="Calibri"/>
              </a:rPr>
              <a:t>Times 17</a:t>
            </a:r>
            <a:endParaRPr>
              <a:latin typeface="Calibri"/>
              <a:ea typeface="Calibri"/>
              <a:cs typeface="Calibri"/>
              <a:sym typeface="Calibri"/>
            </a:endParaRPr>
          </a:p>
        </p:txBody>
      </p:sp>
      <p:sp>
        <p:nvSpPr>
          <p:cNvPr id="192" name="Google Shape;192;p28"/>
          <p:cNvSpPr txBox="1"/>
          <p:nvPr>
            <p:ph idx="1" type="body"/>
          </p:nvPr>
        </p:nvSpPr>
        <p:spPr>
          <a:xfrm>
            <a:off x="180975" y="958850"/>
            <a:ext cx="11475900" cy="49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Notice something? </a:t>
            </a:r>
            <a:endParaRPr/>
          </a:p>
          <a:p>
            <a:pPr indent="0" lvl="0" marL="0" rtl="0" algn="l">
              <a:lnSpc>
                <a:spcPct val="90000"/>
              </a:lnSpc>
              <a:spcBef>
                <a:spcPts val="1000"/>
              </a:spcBef>
              <a:spcAft>
                <a:spcPts val="0"/>
              </a:spcAft>
              <a:buClr>
                <a:schemeClr val="dk1"/>
              </a:buClr>
              <a:buSzPts val="2800"/>
              <a:buNone/>
            </a:pPr>
            <a:r>
              <a:rPr lang="en-US"/>
              <a:t>What is 17 times some number? </a:t>
            </a:r>
            <a:r>
              <a:rPr b="1" lang="en-US"/>
              <a:t>Is there some easy way to express the number 17?</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98" name="Google Shape;198;p29"/>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199" name="Google Shape;199;p2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00" name="Google Shape;200;p29"/>
          <p:cNvSpPr txBox="1"/>
          <p:nvPr/>
        </p:nvSpPr>
        <p:spPr>
          <a:xfrm>
            <a:off x="2984500" y="91438"/>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Just for Fun - </a:t>
            </a:r>
            <a:r>
              <a:rPr lang="en-US" sz="4000">
                <a:solidFill>
                  <a:schemeClr val="accent5"/>
                </a:solidFill>
                <a:latin typeface="Calibri"/>
                <a:ea typeface="Calibri"/>
                <a:cs typeface="Calibri"/>
                <a:sym typeface="Calibri"/>
              </a:rPr>
              <a:t>Times 17</a:t>
            </a:r>
            <a:endParaRPr>
              <a:latin typeface="Calibri"/>
              <a:ea typeface="Calibri"/>
              <a:cs typeface="Calibri"/>
              <a:sym typeface="Calibri"/>
            </a:endParaRPr>
          </a:p>
        </p:txBody>
      </p:sp>
      <p:sp>
        <p:nvSpPr>
          <p:cNvPr id="201" name="Google Shape;201;p29"/>
          <p:cNvSpPr txBox="1"/>
          <p:nvPr>
            <p:ph idx="1" type="body"/>
          </p:nvPr>
        </p:nvSpPr>
        <p:spPr>
          <a:xfrm>
            <a:off x="180975" y="958850"/>
            <a:ext cx="11475900" cy="49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Notice something? </a:t>
            </a:r>
            <a:endParaRPr/>
          </a:p>
          <a:p>
            <a:pPr indent="0" lvl="0" marL="0" rtl="0" algn="l">
              <a:lnSpc>
                <a:spcPct val="90000"/>
              </a:lnSpc>
              <a:spcBef>
                <a:spcPts val="1000"/>
              </a:spcBef>
              <a:spcAft>
                <a:spcPts val="0"/>
              </a:spcAft>
              <a:buClr>
                <a:schemeClr val="dk1"/>
              </a:buClr>
              <a:buSzPts val="2800"/>
              <a:buNone/>
            </a:pPr>
            <a:r>
              <a:rPr lang="en-US"/>
              <a:t>What is 17 times some number? </a:t>
            </a:r>
            <a:r>
              <a:rPr b="1" lang="en-US"/>
              <a:t>Is there some easy way to express the number 17? What about </a:t>
            </a:r>
            <a:r>
              <a:rPr b="1" lang="en-US">
                <a:solidFill>
                  <a:srgbClr val="000000"/>
                </a:solidFill>
              </a:rPr>
              <a:t> 2</a:t>
            </a:r>
            <a:r>
              <a:rPr b="1" baseline="30000" lang="en-US">
                <a:solidFill>
                  <a:srgbClr val="000000"/>
                </a:solidFill>
              </a:rPr>
              <a:t>4</a:t>
            </a:r>
            <a:r>
              <a:rPr b="1" lang="en-US"/>
              <a:t>*num + num in binary? </a:t>
            </a:r>
            <a:endParaRPr b="1"/>
          </a:p>
          <a:p>
            <a:pPr indent="0" lvl="0" marL="0" rtl="0" algn="l">
              <a:lnSpc>
                <a:spcPct val="90000"/>
              </a:lnSpc>
              <a:spcBef>
                <a:spcPts val="1000"/>
              </a:spcBef>
              <a:spcAft>
                <a:spcPts val="0"/>
              </a:spcAft>
              <a:buClr>
                <a:schemeClr val="dk1"/>
              </a:buClr>
              <a:buSzPts val="2800"/>
              <a:buNone/>
            </a:pPr>
            <a:r>
              <a:rPr i="1" lang="en-US"/>
              <a:t>(Why did I write 16 as 2</a:t>
            </a:r>
            <a:r>
              <a:rPr baseline="30000" i="1" lang="en-US"/>
              <a:t>4</a:t>
            </a:r>
            <a:r>
              <a:rPr i="1" lang="en-US"/>
              <a:t>?)</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07" name="Google Shape;207;p30"/>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08" name="Google Shape;208;p30"/>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09" name="Google Shape;209;p30"/>
          <p:cNvSpPr txBox="1"/>
          <p:nvPr/>
        </p:nvSpPr>
        <p:spPr>
          <a:xfrm>
            <a:off x="2984500" y="91438"/>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Just for Fun - </a:t>
            </a:r>
            <a:r>
              <a:rPr lang="en-US" sz="4000">
                <a:solidFill>
                  <a:schemeClr val="accent5"/>
                </a:solidFill>
                <a:latin typeface="Calibri"/>
                <a:ea typeface="Calibri"/>
                <a:cs typeface="Calibri"/>
                <a:sym typeface="Calibri"/>
              </a:rPr>
              <a:t>Times 17</a:t>
            </a:r>
            <a:endParaRPr>
              <a:latin typeface="Calibri"/>
              <a:ea typeface="Calibri"/>
              <a:cs typeface="Calibri"/>
              <a:sym typeface="Calibri"/>
            </a:endParaRPr>
          </a:p>
        </p:txBody>
      </p:sp>
      <p:sp>
        <p:nvSpPr>
          <p:cNvPr id="210" name="Google Shape;210;p30"/>
          <p:cNvSpPr txBox="1"/>
          <p:nvPr>
            <p:ph idx="1" type="body"/>
          </p:nvPr>
        </p:nvSpPr>
        <p:spPr>
          <a:xfrm>
            <a:off x="180975" y="958850"/>
            <a:ext cx="11475900" cy="49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Notice something? </a:t>
            </a:r>
            <a:endParaRPr/>
          </a:p>
          <a:p>
            <a:pPr indent="0" lvl="0" marL="0" rtl="0" algn="l">
              <a:lnSpc>
                <a:spcPct val="90000"/>
              </a:lnSpc>
              <a:spcBef>
                <a:spcPts val="1000"/>
              </a:spcBef>
              <a:spcAft>
                <a:spcPts val="0"/>
              </a:spcAft>
              <a:buClr>
                <a:schemeClr val="dk1"/>
              </a:buClr>
              <a:buSzPts val="2800"/>
              <a:buNone/>
            </a:pPr>
            <a:r>
              <a:rPr lang="en-US"/>
              <a:t>What is 17 times some number </a:t>
            </a:r>
            <a:r>
              <a:rPr b="1" lang="en-US"/>
              <a:t>x</a:t>
            </a:r>
            <a:r>
              <a:rPr lang="en-US"/>
              <a:t>? </a:t>
            </a:r>
            <a:r>
              <a:rPr b="1" lang="en-US"/>
              <a:t>Is there some easy way to express the number 17? What about </a:t>
            </a:r>
            <a:r>
              <a:rPr b="1" lang="en-US"/>
              <a:t>16*</a:t>
            </a:r>
            <a:r>
              <a:rPr b="1" lang="en-US"/>
              <a:t>x + x in binary?</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en-US"/>
              <a:t>16x is basically x with </a:t>
            </a:r>
            <a:r>
              <a:rPr b="1" lang="en-US"/>
              <a:t>FOUR</a:t>
            </a:r>
            <a:r>
              <a:rPr lang="en-US"/>
              <a:t> extra zeros in BASE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16" name="Google Shape;216;p31"/>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17" name="Google Shape;217;p3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18" name="Google Shape;218;p31"/>
          <p:cNvSpPr txBox="1"/>
          <p:nvPr/>
        </p:nvSpPr>
        <p:spPr>
          <a:xfrm>
            <a:off x="2984500" y="91438"/>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4000">
                <a:solidFill>
                  <a:schemeClr val="accent5"/>
                </a:solidFill>
                <a:latin typeface="Calibri"/>
                <a:ea typeface="Calibri"/>
                <a:cs typeface="Calibri"/>
                <a:sym typeface="Calibri"/>
              </a:rPr>
              <a:t>Just for Fun - </a:t>
            </a:r>
            <a:r>
              <a:rPr lang="en-US" sz="4000">
                <a:solidFill>
                  <a:schemeClr val="accent5"/>
                </a:solidFill>
                <a:latin typeface="Calibri"/>
                <a:ea typeface="Calibri"/>
                <a:cs typeface="Calibri"/>
                <a:sym typeface="Calibri"/>
              </a:rPr>
              <a:t>Times 17</a:t>
            </a:r>
            <a:endParaRPr>
              <a:latin typeface="Calibri"/>
              <a:ea typeface="Calibri"/>
              <a:cs typeface="Calibri"/>
              <a:sym typeface="Calibri"/>
            </a:endParaRPr>
          </a:p>
        </p:txBody>
      </p:sp>
      <p:sp>
        <p:nvSpPr>
          <p:cNvPr id="219" name="Google Shape;219;p31"/>
          <p:cNvSpPr txBox="1"/>
          <p:nvPr>
            <p:ph idx="1" type="body"/>
          </p:nvPr>
        </p:nvSpPr>
        <p:spPr>
          <a:xfrm>
            <a:off x="180975" y="958850"/>
            <a:ext cx="11475900" cy="49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Notice something? </a:t>
            </a:r>
            <a:endParaRPr/>
          </a:p>
          <a:p>
            <a:pPr indent="0" lvl="0" marL="0" rtl="0" algn="l">
              <a:lnSpc>
                <a:spcPct val="90000"/>
              </a:lnSpc>
              <a:spcBef>
                <a:spcPts val="1000"/>
              </a:spcBef>
              <a:spcAft>
                <a:spcPts val="0"/>
              </a:spcAft>
              <a:buClr>
                <a:schemeClr val="dk1"/>
              </a:buClr>
              <a:buSzPts val="2800"/>
              <a:buNone/>
            </a:pPr>
            <a:r>
              <a:rPr lang="en-US"/>
              <a:t>What is 17 times some number </a:t>
            </a:r>
            <a:r>
              <a:rPr b="1" lang="en-US"/>
              <a:t>x</a:t>
            </a:r>
            <a:r>
              <a:rPr lang="en-US"/>
              <a:t>? </a:t>
            </a:r>
            <a:r>
              <a:rPr b="1" lang="en-US"/>
              <a:t>Is there some easy way to express the number 17? What about </a:t>
            </a:r>
            <a:r>
              <a:rPr b="1" lang="en-US"/>
              <a:t>16*x</a:t>
            </a:r>
            <a:r>
              <a:rPr b="1" lang="en-US"/>
              <a:t> + x in binary?</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en-US"/>
              <a:t>16x is basically x with </a:t>
            </a:r>
            <a:r>
              <a:rPr b="1" lang="en-US"/>
              <a:t>FOUR</a:t>
            </a:r>
            <a:r>
              <a:rPr lang="en-US"/>
              <a:t> extra zeros in BASE 2!!</a:t>
            </a:r>
            <a:endParaRPr/>
          </a:p>
          <a:p>
            <a:pPr indent="0" lvl="0" marL="0" rtl="0" algn="l">
              <a:lnSpc>
                <a:spcPct val="90000"/>
              </a:lnSpc>
              <a:spcBef>
                <a:spcPts val="1000"/>
              </a:spcBef>
              <a:spcAft>
                <a:spcPts val="0"/>
              </a:spcAft>
              <a:buClr>
                <a:schemeClr val="dk1"/>
              </a:buClr>
              <a:buSzPts val="2800"/>
              <a:buNone/>
            </a:pPr>
            <a:r>
              <a:rPr lang="en-US" u="sng"/>
              <a:t>Example:</a:t>
            </a:r>
            <a:endParaRPr u="sng"/>
          </a:p>
          <a:p>
            <a:pPr indent="0" lvl="0" marL="0" rtl="0" algn="l">
              <a:lnSpc>
                <a:spcPct val="90000"/>
              </a:lnSpc>
              <a:spcBef>
                <a:spcPts val="1000"/>
              </a:spcBef>
              <a:spcAft>
                <a:spcPts val="0"/>
              </a:spcAft>
              <a:buClr>
                <a:schemeClr val="dk1"/>
              </a:buClr>
              <a:buSzPts val="2800"/>
              <a:buNone/>
            </a:pPr>
            <a:r>
              <a:rPr lang="en-US"/>
              <a:t>x = 1100101 (101 base 10)</a:t>
            </a:r>
            <a:endParaRPr/>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