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5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6CA873D-9415-4AF7-9D12-C8823D35B2BE}">
  <a:tblStyle styleId="{D6CA873D-9415-4AF7-9D12-C8823D35B2BE}"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54"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5bc9051598_1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g5bc9051598_1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5bc9051598_1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g5bc9051598_1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6f8854efd6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g6f8854efd6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 type="objOnly">
  <p:cSld name="OBJECT_ONLY">
    <p:spTree>
      <p:nvGrpSpPr>
        <p:cNvPr id="71" name="Shape 71"/>
        <p:cNvGrpSpPr/>
        <p:nvPr/>
      </p:nvGrpSpPr>
      <p:grpSpPr>
        <a:xfrm>
          <a:off x="0" y="0"/>
          <a:ext cx="0" cy="0"/>
          <a:chOff x="0" y="0"/>
          <a:chExt cx="0" cy="0"/>
        </a:xfrm>
      </p:grpSpPr>
      <p:sp>
        <p:nvSpPr>
          <p:cNvPr id="72" name="Google Shape;72;p11"/>
          <p:cNvSpPr txBox="1"/>
          <p:nvPr>
            <p:ph idx="1" type="body"/>
          </p:nvPr>
        </p:nvSpPr>
        <p:spPr>
          <a:xfrm>
            <a:off x="838200" y="365125"/>
            <a:ext cx="10515600" cy="58118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2" name="Google Shape;42;p6"/>
          <p:cNvSpPr txBox="1"/>
          <p:nvPr>
            <p:ph idx="1" type="body"/>
          </p:nvPr>
        </p:nvSpPr>
        <p:spPr>
          <a:xfrm>
            <a:off x="1186774" y="1778438"/>
            <a:ext cx="4873574" cy="82391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None/>
              <a:defRPr sz="2800"/>
            </a:lvl1pPr>
            <a:lvl2pPr indent="-228600" lvl="1" marL="914400" algn="l">
              <a:lnSpc>
                <a:spcPct val="90000"/>
              </a:lnSpc>
              <a:spcBef>
                <a:spcPts val="500"/>
              </a:spcBef>
              <a:spcAft>
                <a:spcPts val="0"/>
              </a:spcAft>
              <a:buClr>
                <a:schemeClr val="dk1"/>
              </a:buClr>
              <a:buSzPts val="2400"/>
              <a:buNone/>
              <a:defRPr sz="2400"/>
            </a:lvl2pPr>
            <a:lvl3pPr indent="-228600" lvl="2" marL="1371600" algn="l">
              <a:lnSpc>
                <a:spcPct val="90000"/>
              </a:lnSpc>
              <a:spcBef>
                <a:spcPts val="500"/>
              </a:spcBef>
              <a:spcAft>
                <a:spcPts val="0"/>
              </a:spcAft>
              <a:buClr>
                <a:schemeClr val="dk1"/>
              </a:buClr>
              <a:buSzPts val="2000"/>
              <a:buNone/>
              <a:defRPr sz="20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228600" lvl="5" marL="2743200" algn="l">
              <a:lnSpc>
                <a:spcPct val="90000"/>
              </a:lnSpc>
              <a:spcBef>
                <a:spcPts val="500"/>
              </a:spcBef>
              <a:spcAft>
                <a:spcPts val="0"/>
              </a:spcAft>
              <a:buClr>
                <a:schemeClr val="dk1"/>
              </a:buClr>
              <a:buSzPts val="1800"/>
              <a:buNone/>
              <a:defRPr sz="1800"/>
            </a:lvl6pPr>
            <a:lvl7pPr indent="-228600" lvl="6" marL="3200400" algn="l">
              <a:lnSpc>
                <a:spcPct val="90000"/>
              </a:lnSpc>
              <a:spcBef>
                <a:spcPts val="500"/>
              </a:spcBef>
              <a:spcAft>
                <a:spcPts val="0"/>
              </a:spcAft>
              <a:buClr>
                <a:schemeClr val="dk1"/>
              </a:buClr>
              <a:buSzPts val="1800"/>
              <a:buNone/>
              <a:defRPr sz="1800"/>
            </a:lvl7pPr>
            <a:lvl8pPr indent="-228600" lvl="7" marL="3657600" algn="l">
              <a:lnSpc>
                <a:spcPct val="90000"/>
              </a:lnSpc>
              <a:spcBef>
                <a:spcPts val="500"/>
              </a:spcBef>
              <a:spcAft>
                <a:spcPts val="0"/>
              </a:spcAft>
              <a:buClr>
                <a:schemeClr val="dk1"/>
              </a:buClr>
              <a:buSzPts val="1800"/>
              <a:buNone/>
              <a:defRPr sz="1800"/>
            </a:lvl8pPr>
            <a:lvl9pPr indent="-228600" lvl="8" marL="4114800" algn="l">
              <a:lnSpc>
                <a:spcPct val="90000"/>
              </a:lnSpc>
              <a:spcBef>
                <a:spcPts val="500"/>
              </a:spcBef>
              <a:spcAft>
                <a:spcPts val="0"/>
              </a:spcAft>
              <a:buClr>
                <a:schemeClr val="dk1"/>
              </a:buClr>
              <a:buSzPts val="1800"/>
              <a:buNone/>
              <a:defRPr sz="1800"/>
            </a:lvl9pPr>
          </a:lstStyle>
          <a:p/>
        </p:txBody>
      </p:sp>
      <p:sp>
        <p:nvSpPr>
          <p:cNvPr id="43" name="Google Shape;43;p6"/>
          <p:cNvSpPr txBox="1"/>
          <p:nvPr>
            <p:ph idx="2" type="body"/>
          </p:nvPr>
        </p:nvSpPr>
        <p:spPr>
          <a:xfrm>
            <a:off x="1186774" y="2665379"/>
            <a:ext cx="4873574" cy="352428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256938" y="1778438"/>
            <a:ext cx="4897576" cy="82391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None/>
              <a:defRPr sz="2800"/>
            </a:lvl1pPr>
            <a:lvl2pPr indent="-228600" lvl="1" marL="914400" algn="l">
              <a:lnSpc>
                <a:spcPct val="90000"/>
              </a:lnSpc>
              <a:spcBef>
                <a:spcPts val="500"/>
              </a:spcBef>
              <a:spcAft>
                <a:spcPts val="0"/>
              </a:spcAft>
              <a:buClr>
                <a:schemeClr val="dk1"/>
              </a:buClr>
              <a:buSzPts val="2400"/>
              <a:buNone/>
              <a:defRPr sz="2400"/>
            </a:lvl2pPr>
            <a:lvl3pPr indent="-228600" lvl="2" marL="1371600" algn="l">
              <a:lnSpc>
                <a:spcPct val="90000"/>
              </a:lnSpc>
              <a:spcBef>
                <a:spcPts val="500"/>
              </a:spcBef>
              <a:spcAft>
                <a:spcPts val="0"/>
              </a:spcAft>
              <a:buClr>
                <a:schemeClr val="dk1"/>
              </a:buClr>
              <a:buSzPts val="2000"/>
              <a:buNone/>
              <a:defRPr sz="20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228600" lvl="5" marL="2743200" algn="l">
              <a:lnSpc>
                <a:spcPct val="90000"/>
              </a:lnSpc>
              <a:spcBef>
                <a:spcPts val="500"/>
              </a:spcBef>
              <a:spcAft>
                <a:spcPts val="0"/>
              </a:spcAft>
              <a:buClr>
                <a:schemeClr val="dk1"/>
              </a:buClr>
              <a:buSzPts val="1800"/>
              <a:buNone/>
              <a:defRPr sz="1800"/>
            </a:lvl6pPr>
            <a:lvl7pPr indent="-228600" lvl="6" marL="3200400" algn="l">
              <a:lnSpc>
                <a:spcPct val="90000"/>
              </a:lnSpc>
              <a:spcBef>
                <a:spcPts val="500"/>
              </a:spcBef>
              <a:spcAft>
                <a:spcPts val="0"/>
              </a:spcAft>
              <a:buClr>
                <a:schemeClr val="dk1"/>
              </a:buClr>
              <a:buSzPts val="1800"/>
              <a:buNone/>
              <a:defRPr sz="1800"/>
            </a:lvl7pPr>
            <a:lvl8pPr indent="-228600" lvl="7" marL="3657600" algn="l">
              <a:lnSpc>
                <a:spcPct val="90000"/>
              </a:lnSpc>
              <a:spcBef>
                <a:spcPts val="500"/>
              </a:spcBef>
              <a:spcAft>
                <a:spcPts val="0"/>
              </a:spcAft>
              <a:buClr>
                <a:schemeClr val="dk1"/>
              </a:buClr>
              <a:buSzPts val="1800"/>
              <a:buNone/>
              <a:defRPr sz="1800"/>
            </a:lvl8pPr>
            <a:lvl9pPr indent="-228600" lvl="8" marL="4114800" algn="l">
              <a:lnSpc>
                <a:spcPct val="90000"/>
              </a:lnSpc>
              <a:spcBef>
                <a:spcPts val="500"/>
              </a:spcBef>
              <a:spcAft>
                <a:spcPts val="0"/>
              </a:spcAft>
              <a:buClr>
                <a:schemeClr val="dk1"/>
              </a:buClr>
              <a:buSzPts val="1800"/>
              <a:buNone/>
              <a:defRPr sz="1800"/>
            </a:lvl9pPr>
          </a:lstStyle>
          <a:p/>
        </p:txBody>
      </p:sp>
      <p:sp>
        <p:nvSpPr>
          <p:cNvPr id="45" name="Google Shape;45;p6"/>
          <p:cNvSpPr txBox="1"/>
          <p:nvPr>
            <p:ph idx="4" type="body"/>
          </p:nvPr>
        </p:nvSpPr>
        <p:spPr>
          <a:xfrm>
            <a:off x="6256938" y="2665379"/>
            <a:ext cx="4897576" cy="352428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4165349"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0" name="Google Shape;60;p9"/>
          <p:cNvSpPr/>
          <p:nvPr>
            <p:ph idx="2" type="pic"/>
          </p:nvPr>
        </p:nvSpPr>
        <p:spPr>
          <a:xfrm>
            <a:off x="5183188" y="457201"/>
            <a:ext cx="6172200" cy="540385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1" name="Google Shape;61;p9"/>
          <p:cNvSpPr txBox="1"/>
          <p:nvPr>
            <p:ph idx="1" type="body"/>
          </p:nvPr>
        </p:nvSpPr>
        <p:spPr>
          <a:xfrm>
            <a:off x="839788" y="2057400"/>
            <a:ext cx="4165349"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600"/>
              <a:buNone/>
              <a:defRPr sz="1600"/>
            </a:lvl3pPr>
            <a:lvl4pPr indent="-228600" lvl="3" marL="1828800" algn="l">
              <a:lnSpc>
                <a:spcPct val="90000"/>
              </a:lnSpc>
              <a:spcBef>
                <a:spcPts val="500"/>
              </a:spcBef>
              <a:spcAft>
                <a:spcPts val="0"/>
              </a:spcAft>
              <a:buClr>
                <a:schemeClr val="dk1"/>
              </a:buClr>
              <a:buSzPts val="1400"/>
              <a:buNone/>
              <a:defRPr sz="1400"/>
            </a:lvl4pPr>
            <a:lvl5pPr indent="-228600" lvl="4" marL="2286000" algn="l">
              <a:lnSpc>
                <a:spcPct val="90000"/>
              </a:lnSpc>
              <a:spcBef>
                <a:spcPts val="500"/>
              </a:spcBef>
              <a:spcAft>
                <a:spcPts val="0"/>
              </a:spcAft>
              <a:buClr>
                <a:schemeClr val="dk1"/>
              </a:buClr>
              <a:buSzPts val="1400"/>
              <a:buNone/>
              <a:defRPr sz="1400"/>
            </a:lvl5pPr>
            <a:lvl6pPr indent="-228600" lvl="5" marL="2743200" algn="l">
              <a:lnSpc>
                <a:spcPct val="90000"/>
              </a:lnSpc>
              <a:spcBef>
                <a:spcPts val="500"/>
              </a:spcBef>
              <a:spcAft>
                <a:spcPts val="0"/>
              </a:spcAft>
              <a:buClr>
                <a:schemeClr val="dk1"/>
              </a:buClr>
              <a:buSzPts val="1400"/>
              <a:buNone/>
              <a:defRPr sz="1400"/>
            </a:lvl6pPr>
            <a:lvl7pPr indent="-228600" lvl="6" marL="3200400" algn="l">
              <a:lnSpc>
                <a:spcPct val="90000"/>
              </a:lnSpc>
              <a:spcBef>
                <a:spcPts val="500"/>
              </a:spcBef>
              <a:spcAft>
                <a:spcPts val="0"/>
              </a:spcAft>
              <a:buClr>
                <a:schemeClr val="dk1"/>
              </a:buClr>
              <a:buSzPts val="1400"/>
              <a:buNone/>
              <a:defRPr sz="1400"/>
            </a:lvl7pPr>
            <a:lvl8pPr indent="-228600" lvl="7" marL="3657600" algn="l">
              <a:lnSpc>
                <a:spcPct val="90000"/>
              </a:lnSpc>
              <a:spcBef>
                <a:spcPts val="500"/>
              </a:spcBef>
              <a:spcAft>
                <a:spcPts val="0"/>
              </a:spcAft>
              <a:buClr>
                <a:schemeClr val="dk1"/>
              </a:buClr>
              <a:buSzPts val="1400"/>
              <a:buNone/>
              <a:defRPr sz="1400"/>
            </a:lvl8pPr>
            <a:lvl9pPr indent="-228600" lvl="8" marL="4114800" algn="l">
              <a:lnSpc>
                <a:spcPct val="90000"/>
              </a:lnSpc>
              <a:spcBef>
                <a:spcPts val="500"/>
              </a:spcBef>
              <a:spcAft>
                <a:spcPts val="0"/>
              </a:spcAft>
              <a:buClr>
                <a:schemeClr val="dk1"/>
              </a:buClr>
              <a:buSzPts val="1400"/>
              <a:buNone/>
              <a:defRPr sz="14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竖版" type="vertTitleAndTx">
  <p:cSld name="VERTICAL_TITLE_AND_VERTICAL_TEXT">
    <p:spTree>
      <p:nvGrpSpPr>
        <p:cNvPr id="65" name="Shape 65"/>
        <p:cNvGrpSpPr/>
        <p:nvPr/>
      </p:nvGrpSpPr>
      <p:grpSpPr>
        <a:xfrm>
          <a:off x="0" y="0"/>
          <a:ext cx="0" cy="0"/>
          <a:chOff x="0" y="0"/>
          <a:chExt cx="0" cy="0"/>
        </a:xfrm>
      </p:grpSpPr>
      <p:sp>
        <p:nvSpPr>
          <p:cNvPr id="66" name="Google Shape;66;p1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7" name="Google Shape;67;p1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classroom.google.com/c/Njg2Nzc4Mjc5N1pa/sa/Njg2MzU3NzI3Nlpa/details"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www.usaco.org/index.php?page=dec17results"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hyperlink" Target="http://www.pythonchallenge.com/pc/return/bull.html" TargetMode="External"/><Relationship Id="rId5" Type="http://schemas.openxmlformats.org/officeDocument/2006/relationships/hyperlink" Target="http://www.pythonchallenge.com/pc/return/bull.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classroom.google.com/h"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C887"/>
        </a:solidFill>
      </p:bgPr>
    </p:bg>
    <p:spTree>
      <p:nvGrpSpPr>
        <p:cNvPr id="79" name="Shape 79"/>
        <p:cNvGrpSpPr/>
        <p:nvPr/>
      </p:nvGrpSpPr>
      <p:grpSpPr>
        <a:xfrm>
          <a:off x="0" y="0"/>
          <a:ext cx="0" cy="0"/>
          <a:chOff x="0" y="0"/>
          <a:chExt cx="0" cy="0"/>
        </a:xfrm>
      </p:grpSpPr>
      <p:pic>
        <p:nvPicPr>
          <p:cNvPr descr="splogo" id="80" name="Google Shape;80;p12"/>
          <p:cNvPicPr preferRelativeResize="0"/>
          <p:nvPr/>
        </p:nvPicPr>
        <p:blipFill rotWithShape="1">
          <a:blip r:embed="rId3">
            <a:alphaModFix/>
          </a:blip>
          <a:srcRect b="0" l="0" r="0" t="0"/>
          <a:stretch/>
        </p:blipFill>
        <p:spPr>
          <a:xfrm>
            <a:off x="5170488" y="336550"/>
            <a:ext cx="2006600" cy="2641600"/>
          </a:xfrm>
          <a:prstGeom prst="rect">
            <a:avLst/>
          </a:prstGeom>
          <a:noFill/>
          <a:ln>
            <a:noFill/>
          </a:ln>
        </p:spPr>
      </p:pic>
      <p:sp>
        <p:nvSpPr>
          <p:cNvPr id="81" name="Google Shape;81;p12"/>
          <p:cNvSpPr txBox="1"/>
          <p:nvPr/>
        </p:nvSpPr>
        <p:spPr>
          <a:xfrm>
            <a:off x="2027553" y="3488690"/>
            <a:ext cx="8472808" cy="119824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7200" u="none" cap="none" strike="noStrike">
                <a:solidFill>
                  <a:srgbClr val="1F3864"/>
                </a:solidFill>
                <a:latin typeface="Calibri"/>
                <a:ea typeface="Calibri"/>
                <a:cs typeface="Calibri"/>
                <a:sym typeface="Calibri"/>
              </a:rPr>
              <a:t>USACO Bronze </a:t>
            </a:r>
            <a:r>
              <a:rPr lang="en-US" sz="7200">
                <a:solidFill>
                  <a:srgbClr val="1F3864"/>
                </a:solidFill>
                <a:latin typeface="Calibri"/>
                <a:ea typeface="Calibri"/>
                <a:cs typeface="Calibri"/>
                <a:sym typeface="Calibri"/>
              </a:rPr>
              <a:t>Week 7</a:t>
            </a:r>
            <a:endParaRPr sz="7200">
              <a:solidFill>
                <a:srgbClr val="1F3864"/>
              </a:solidFill>
              <a:latin typeface="Calibri"/>
              <a:ea typeface="Calibri"/>
              <a:cs typeface="Calibri"/>
              <a:sym typeface="Calibri"/>
            </a:endParaRPr>
          </a:p>
          <a:p>
            <a:pPr indent="0" lvl="0" marL="0" marR="0" rtl="0" algn="ctr">
              <a:spcBef>
                <a:spcPts val="0"/>
              </a:spcBef>
              <a:spcAft>
                <a:spcPts val="0"/>
              </a:spcAft>
              <a:buNone/>
            </a:pPr>
            <a:r>
              <a:t/>
            </a:r>
            <a:endParaRPr sz="7200">
              <a:solidFill>
                <a:srgbClr val="1F3864"/>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p:nvPr/>
        </p:nvSpPr>
        <p:spPr>
          <a:xfrm>
            <a:off x="-1588" y="-3175"/>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186" name="Google Shape;186;p21"/>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pic>
        <p:nvPicPr>
          <p:cNvPr descr="logo" id="187" name="Google Shape;187;p21"/>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188" name="Google Shape;188;p21"/>
          <p:cNvSpPr txBox="1"/>
          <p:nvPr/>
        </p:nvSpPr>
        <p:spPr>
          <a:xfrm>
            <a:off x="2984500" y="91437"/>
            <a:ext cx="9083040" cy="7067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Sorting - Selection Sort</a:t>
            </a:r>
            <a:endParaRPr/>
          </a:p>
        </p:txBody>
      </p:sp>
      <p:sp>
        <p:nvSpPr>
          <p:cNvPr id="189" name="Google Shape;189;p21"/>
          <p:cNvSpPr txBox="1"/>
          <p:nvPr/>
        </p:nvSpPr>
        <p:spPr>
          <a:xfrm>
            <a:off x="527050" y="1168400"/>
            <a:ext cx="6303963"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https://www.youtube.com/watch?v=6nDMgr0-Yyo</a:t>
            </a:r>
            <a:endParaRPr/>
          </a:p>
        </p:txBody>
      </p:sp>
      <p:graphicFrame>
        <p:nvGraphicFramePr>
          <p:cNvPr id="190" name="Google Shape;190;p21"/>
          <p:cNvGraphicFramePr/>
          <p:nvPr/>
        </p:nvGraphicFramePr>
        <p:xfrm>
          <a:off x="1828800" y="2200981"/>
          <a:ext cx="3000000" cy="3000000"/>
        </p:xfrm>
        <a:graphic>
          <a:graphicData uri="http://schemas.openxmlformats.org/drawingml/2006/table">
            <a:tbl>
              <a:tblPr bandRow="1" firstRow="1">
                <a:noFill/>
                <a:tableStyleId>{D6CA873D-9415-4AF7-9D12-C8823D35B2BE}</a:tableStyleId>
              </a:tblPr>
              <a:tblGrid>
                <a:gridCol w="1421875"/>
                <a:gridCol w="1421875"/>
                <a:gridCol w="1421875"/>
                <a:gridCol w="1421875"/>
                <a:gridCol w="1421875"/>
                <a:gridCol w="1421875"/>
              </a:tblGrid>
              <a:tr h="381000">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1</a:t>
                      </a:r>
                      <a:endParaRPr/>
                    </a:p>
                  </a:txBody>
                  <a:tcPr marT="45725" marB="45725" marR="91450" marL="91450"/>
                </a:tc>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2</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4</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7</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3</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6</a:t>
                      </a:r>
                      <a:endParaRPr/>
                    </a:p>
                  </a:txBody>
                  <a:tcPr marT="45725" marB="45725" marR="91450" marL="91450"/>
                </a:tc>
              </a:tr>
            </a:tbl>
          </a:graphicData>
        </a:graphic>
      </p:graphicFrame>
      <p:graphicFrame>
        <p:nvGraphicFramePr>
          <p:cNvPr id="191" name="Google Shape;191;p21"/>
          <p:cNvGraphicFramePr/>
          <p:nvPr/>
        </p:nvGraphicFramePr>
        <p:xfrm>
          <a:off x="1825625" y="3157973"/>
          <a:ext cx="3000000" cy="3000000"/>
        </p:xfrm>
        <a:graphic>
          <a:graphicData uri="http://schemas.openxmlformats.org/drawingml/2006/table">
            <a:tbl>
              <a:tblPr bandRow="1" firstRow="1">
                <a:noFill/>
                <a:tableStyleId>{D6CA873D-9415-4AF7-9D12-C8823D35B2BE}</a:tableStyleId>
              </a:tblPr>
              <a:tblGrid>
                <a:gridCol w="1421875"/>
                <a:gridCol w="1421875"/>
                <a:gridCol w="1421875"/>
                <a:gridCol w="1421875"/>
                <a:gridCol w="1421875"/>
                <a:gridCol w="1421875"/>
              </a:tblGrid>
              <a:tr h="381000">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1</a:t>
                      </a:r>
                      <a:endParaRPr/>
                    </a:p>
                  </a:txBody>
                  <a:tcPr marT="45725" marB="45725" marR="91450" marL="91450"/>
                </a:tc>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2</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4</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7</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3</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6</a:t>
                      </a:r>
                      <a:endParaRPr/>
                    </a:p>
                  </a:txBody>
                  <a:tcPr marT="45725" marB="45725" marR="91450" marL="91450"/>
                </a:tc>
              </a:tr>
            </a:tbl>
          </a:graphicData>
        </a:graphic>
      </p:graphicFrame>
      <p:graphicFrame>
        <p:nvGraphicFramePr>
          <p:cNvPr id="192" name="Google Shape;192;p21"/>
          <p:cNvGraphicFramePr/>
          <p:nvPr/>
        </p:nvGraphicFramePr>
        <p:xfrm>
          <a:off x="1812925" y="4122718"/>
          <a:ext cx="3000000" cy="3000000"/>
        </p:xfrm>
        <a:graphic>
          <a:graphicData uri="http://schemas.openxmlformats.org/drawingml/2006/table">
            <a:tbl>
              <a:tblPr bandRow="1" firstRow="1">
                <a:noFill/>
                <a:tableStyleId>{D6CA873D-9415-4AF7-9D12-C8823D35B2BE}</a:tableStyleId>
              </a:tblPr>
              <a:tblGrid>
                <a:gridCol w="1421875"/>
                <a:gridCol w="1421875"/>
                <a:gridCol w="1421875"/>
                <a:gridCol w="1421875"/>
                <a:gridCol w="1421875"/>
                <a:gridCol w="1421875"/>
              </a:tblGrid>
              <a:tr h="381000">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1</a:t>
                      </a:r>
                      <a:endParaRPr/>
                    </a:p>
                  </a:txBody>
                  <a:tcPr marT="45725" marB="45725" marR="91450" marL="91450"/>
                </a:tc>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2</a:t>
                      </a:r>
                      <a:endParaRPr/>
                    </a:p>
                  </a:txBody>
                  <a:tcPr marT="45725" marB="45725" marR="91450" marL="91450"/>
                </a:tc>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3</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7</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4</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6</a:t>
                      </a:r>
                      <a:endParaRPr/>
                    </a:p>
                  </a:txBody>
                  <a:tcPr marT="45725" marB="45725" marR="91450" marL="91450"/>
                </a:tc>
              </a:tr>
            </a:tbl>
          </a:graphicData>
        </a:graphic>
      </p:graphicFrame>
      <p:sp>
        <p:nvSpPr>
          <p:cNvPr id="193" name="Google Shape;193;p21"/>
          <p:cNvSpPr/>
          <p:nvPr/>
        </p:nvSpPr>
        <p:spPr>
          <a:xfrm>
            <a:off x="5274295" y="1711146"/>
            <a:ext cx="216817" cy="395926"/>
          </a:xfrm>
          <a:prstGeom prst="downArrow">
            <a:avLst>
              <a:gd fmla="val 50000" name="adj1"/>
              <a:gd fmla="val 50000" name="adj2"/>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94" name="Google Shape;194;p21"/>
          <p:cNvSpPr/>
          <p:nvPr/>
        </p:nvSpPr>
        <p:spPr>
          <a:xfrm>
            <a:off x="8122487" y="2693733"/>
            <a:ext cx="188536" cy="398835"/>
          </a:xfrm>
          <a:prstGeom prst="downArrow">
            <a:avLst>
              <a:gd fmla="val 50000" name="adj1"/>
              <a:gd fmla="val 50000" name="adj2"/>
            </a:avLst>
          </a:prstGeom>
          <a:solidFill>
            <a:schemeClr val="lt1"/>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p21"/>
          <p:cNvSpPr/>
          <p:nvPr/>
        </p:nvSpPr>
        <p:spPr>
          <a:xfrm>
            <a:off x="5274294" y="2729345"/>
            <a:ext cx="216817" cy="395926"/>
          </a:xfrm>
          <a:prstGeom prst="downArrow">
            <a:avLst>
              <a:gd fmla="val 50000" name="adj1"/>
              <a:gd fmla="val 50000" name="adj2"/>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2"/>
          <p:cNvSpPr/>
          <p:nvPr/>
        </p:nvSpPr>
        <p:spPr>
          <a:xfrm>
            <a:off x="-1588" y="-3175"/>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201" name="Google Shape;201;p22"/>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pic>
        <p:nvPicPr>
          <p:cNvPr descr="logo" id="202" name="Google Shape;202;p22"/>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203" name="Google Shape;203;p22"/>
          <p:cNvSpPr txBox="1"/>
          <p:nvPr/>
        </p:nvSpPr>
        <p:spPr>
          <a:xfrm>
            <a:off x="2984500" y="91437"/>
            <a:ext cx="9083040" cy="7067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Sorting - Selection Sort</a:t>
            </a:r>
            <a:endParaRPr/>
          </a:p>
        </p:txBody>
      </p:sp>
      <p:sp>
        <p:nvSpPr>
          <p:cNvPr id="204" name="Google Shape;204;p22"/>
          <p:cNvSpPr txBox="1"/>
          <p:nvPr/>
        </p:nvSpPr>
        <p:spPr>
          <a:xfrm>
            <a:off x="527050" y="1168400"/>
            <a:ext cx="6303963"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https://www.youtube.com/watch?v=6nDMgr0-Yyo</a:t>
            </a:r>
            <a:endParaRPr/>
          </a:p>
        </p:txBody>
      </p:sp>
      <p:graphicFrame>
        <p:nvGraphicFramePr>
          <p:cNvPr id="205" name="Google Shape;205;p22"/>
          <p:cNvGraphicFramePr/>
          <p:nvPr/>
        </p:nvGraphicFramePr>
        <p:xfrm>
          <a:off x="1828800" y="2200981"/>
          <a:ext cx="3000000" cy="3000000"/>
        </p:xfrm>
        <a:graphic>
          <a:graphicData uri="http://schemas.openxmlformats.org/drawingml/2006/table">
            <a:tbl>
              <a:tblPr bandRow="1" firstRow="1">
                <a:noFill/>
                <a:tableStyleId>{D6CA873D-9415-4AF7-9D12-C8823D35B2BE}</a:tableStyleId>
              </a:tblPr>
              <a:tblGrid>
                <a:gridCol w="1421875"/>
                <a:gridCol w="1421875"/>
                <a:gridCol w="1421875"/>
                <a:gridCol w="1421875"/>
                <a:gridCol w="1421875"/>
                <a:gridCol w="1421875"/>
              </a:tblGrid>
              <a:tr h="381000">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1</a:t>
                      </a:r>
                      <a:endParaRPr/>
                    </a:p>
                  </a:txBody>
                  <a:tcPr marT="45725" marB="45725" marR="91450" marL="91450"/>
                </a:tc>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2</a:t>
                      </a:r>
                      <a:endParaRPr/>
                    </a:p>
                  </a:txBody>
                  <a:tcPr marT="45725" marB="45725" marR="91450" marL="91450"/>
                </a:tc>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3</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7</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4</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6</a:t>
                      </a:r>
                      <a:endParaRPr/>
                    </a:p>
                  </a:txBody>
                  <a:tcPr marT="45725" marB="45725" marR="91450" marL="91450"/>
                </a:tc>
              </a:tr>
            </a:tbl>
          </a:graphicData>
        </a:graphic>
      </p:graphicFrame>
      <p:graphicFrame>
        <p:nvGraphicFramePr>
          <p:cNvPr id="206" name="Google Shape;206;p22"/>
          <p:cNvGraphicFramePr/>
          <p:nvPr/>
        </p:nvGraphicFramePr>
        <p:xfrm>
          <a:off x="1825625" y="3157973"/>
          <a:ext cx="3000000" cy="3000000"/>
        </p:xfrm>
        <a:graphic>
          <a:graphicData uri="http://schemas.openxmlformats.org/drawingml/2006/table">
            <a:tbl>
              <a:tblPr bandRow="1" firstRow="1">
                <a:noFill/>
                <a:tableStyleId>{D6CA873D-9415-4AF7-9D12-C8823D35B2BE}</a:tableStyleId>
              </a:tblPr>
              <a:tblGrid>
                <a:gridCol w="1421875"/>
                <a:gridCol w="1421875"/>
                <a:gridCol w="1421875"/>
                <a:gridCol w="1421875"/>
                <a:gridCol w="1421875"/>
                <a:gridCol w="1421875"/>
              </a:tblGrid>
              <a:tr h="381000">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1</a:t>
                      </a:r>
                      <a:endParaRPr/>
                    </a:p>
                  </a:txBody>
                  <a:tcPr marT="45725" marB="45725" marR="91450" marL="91450"/>
                </a:tc>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2</a:t>
                      </a:r>
                      <a:endParaRPr/>
                    </a:p>
                  </a:txBody>
                  <a:tcPr marT="45725" marB="45725" marR="91450" marL="91450"/>
                </a:tc>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3</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7</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4</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6</a:t>
                      </a:r>
                      <a:endParaRPr/>
                    </a:p>
                  </a:txBody>
                  <a:tcPr marT="45725" marB="45725" marR="91450" marL="91450"/>
                </a:tc>
              </a:tr>
            </a:tbl>
          </a:graphicData>
        </a:graphic>
      </p:graphicFrame>
      <p:graphicFrame>
        <p:nvGraphicFramePr>
          <p:cNvPr id="207" name="Google Shape;207;p22"/>
          <p:cNvGraphicFramePr/>
          <p:nvPr/>
        </p:nvGraphicFramePr>
        <p:xfrm>
          <a:off x="1812925" y="4122718"/>
          <a:ext cx="3000000" cy="3000000"/>
        </p:xfrm>
        <a:graphic>
          <a:graphicData uri="http://schemas.openxmlformats.org/drawingml/2006/table">
            <a:tbl>
              <a:tblPr bandRow="1" firstRow="1">
                <a:noFill/>
                <a:tableStyleId>{D6CA873D-9415-4AF7-9D12-C8823D35B2BE}</a:tableStyleId>
              </a:tblPr>
              <a:tblGrid>
                <a:gridCol w="1421875"/>
                <a:gridCol w="1421875"/>
                <a:gridCol w="1421875"/>
                <a:gridCol w="1421875"/>
                <a:gridCol w="1421875"/>
                <a:gridCol w="1421875"/>
              </a:tblGrid>
              <a:tr h="381000">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1</a:t>
                      </a:r>
                      <a:endParaRPr/>
                    </a:p>
                  </a:txBody>
                  <a:tcPr marT="45725" marB="45725" marR="91450" marL="91450"/>
                </a:tc>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2</a:t>
                      </a:r>
                      <a:endParaRPr/>
                    </a:p>
                  </a:txBody>
                  <a:tcPr marT="45725" marB="45725" marR="91450" marL="91450"/>
                </a:tc>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3</a:t>
                      </a:r>
                      <a:endParaRPr/>
                    </a:p>
                  </a:txBody>
                  <a:tcPr marT="45725" marB="45725" marR="91450" marL="91450"/>
                </a:tc>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4</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7</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6</a:t>
                      </a:r>
                      <a:endParaRPr/>
                    </a:p>
                  </a:txBody>
                  <a:tcPr marT="45725" marB="45725" marR="91450" marL="91450"/>
                </a:tc>
              </a:tr>
            </a:tbl>
          </a:graphicData>
        </a:graphic>
      </p:graphicFrame>
      <p:sp>
        <p:nvSpPr>
          <p:cNvPr id="208" name="Google Shape;208;p22"/>
          <p:cNvSpPr/>
          <p:nvPr/>
        </p:nvSpPr>
        <p:spPr>
          <a:xfrm>
            <a:off x="6680185" y="1711146"/>
            <a:ext cx="216817" cy="395926"/>
          </a:xfrm>
          <a:prstGeom prst="downArrow">
            <a:avLst>
              <a:gd fmla="val 50000" name="adj1"/>
              <a:gd fmla="val 50000" name="adj2"/>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09" name="Google Shape;209;p22"/>
          <p:cNvSpPr/>
          <p:nvPr/>
        </p:nvSpPr>
        <p:spPr>
          <a:xfrm>
            <a:off x="8122487" y="2693733"/>
            <a:ext cx="188536" cy="398835"/>
          </a:xfrm>
          <a:prstGeom prst="downArrow">
            <a:avLst>
              <a:gd fmla="val 50000" name="adj1"/>
              <a:gd fmla="val 50000" name="adj2"/>
            </a:avLst>
          </a:prstGeom>
          <a:solidFill>
            <a:schemeClr val="lt1"/>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10" name="Google Shape;210;p22"/>
          <p:cNvSpPr/>
          <p:nvPr/>
        </p:nvSpPr>
        <p:spPr>
          <a:xfrm>
            <a:off x="6680184" y="2729345"/>
            <a:ext cx="216817" cy="395926"/>
          </a:xfrm>
          <a:prstGeom prst="downArrow">
            <a:avLst>
              <a:gd fmla="val 50000" name="adj1"/>
              <a:gd fmla="val 50000" name="adj2"/>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3"/>
          <p:cNvSpPr/>
          <p:nvPr/>
        </p:nvSpPr>
        <p:spPr>
          <a:xfrm>
            <a:off x="-1588" y="-3175"/>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216" name="Google Shape;216;p23"/>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pic>
        <p:nvPicPr>
          <p:cNvPr descr="logo" id="217" name="Google Shape;217;p23"/>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218" name="Google Shape;218;p23"/>
          <p:cNvSpPr txBox="1"/>
          <p:nvPr/>
        </p:nvSpPr>
        <p:spPr>
          <a:xfrm>
            <a:off x="2984500" y="91437"/>
            <a:ext cx="9083040" cy="7067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Sorting - Selection Sort</a:t>
            </a:r>
            <a:endParaRPr/>
          </a:p>
        </p:txBody>
      </p:sp>
      <p:sp>
        <p:nvSpPr>
          <p:cNvPr id="219" name="Google Shape;219;p23"/>
          <p:cNvSpPr txBox="1"/>
          <p:nvPr/>
        </p:nvSpPr>
        <p:spPr>
          <a:xfrm>
            <a:off x="527050" y="1189518"/>
            <a:ext cx="1144499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Each time select the smallest one in the unsorted array, and swap with the first unsorted element. </a:t>
            </a:r>
            <a:endParaRPr sz="1800">
              <a:solidFill>
                <a:schemeClr val="dk1"/>
              </a:solidFill>
              <a:latin typeface="Calibri"/>
              <a:ea typeface="Calibri"/>
              <a:cs typeface="Calibri"/>
              <a:sym typeface="Calibri"/>
            </a:endParaRPr>
          </a:p>
        </p:txBody>
      </p:sp>
      <p:graphicFrame>
        <p:nvGraphicFramePr>
          <p:cNvPr id="220" name="Google Shape;220;p23"/>
          <p:cNvGraphicFramePr/>
          <p:nvPr/>
        </p:nvGraphicFramePr>
        <p:xfrm>
          <a:off x="1828800" y="2200981"/>
          <a:ext cx="3000000" cy="3000000"/>
        </p:xfrm>
        <a:graphic>
          <a:graphicData uri="http://schemas.openxmlformats.org/drawingml/2006/table">
            <a:tbl>
              <a:tblPr bandRow="1" firstRow="1">
                <a:noFill/>
                <a:tableStyleId>{D6CA873D-9415-4AF7-9D12-C8823D35B2BE}</a:tableStyleId>
              </a:tblPr>
              <a:tblGrid>
                <a:gridCol w="1421875"/>
                <a:gridCol w="1421875"/>
                <a:gridCol w="1421875"/>
                <a:gridCol w="1421875"/>
                <a:gridCol w="1421875"/>
                <a:gridCol w="1421875"/>
              </a:tblGrid>
              <a:tr h="381000">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1</a:t>
                      </a:r>
                      <a:endParaRPr/>
                    </a:p>
                  </a:txBody>
                  <a:tcPr marT="45725" marB="45725" marR="91450" marL="91450"/>
                </a:tc>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2</a:t>
                      </a:r>
                      <a:endParaRPr/>
                    </a:p>
                  </a:txBody>
                  <a:tcPr marT="45725" marB="45725" marR="91450" marL="91450"/>
                </a:tc>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3</a:t>
                      </a:r>
                      <a:endParaRPr/>
                    </a:p>
                  </a:txBody>
                  <a:tcPr marT="45725" marB="45725" marR="91450" marL="91450"/>
                </a:tc>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4</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7</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6</a:t>
                      </a:r>
                      <a:endParaRPr/>
                    </a:p>
                  </a:txBody>
                  <a:tcPr marT="45725" marB="45725" marR="91450" marL="91450"/>
                </a:tc>
              </a:tr>
            </a:tbl>
          </a:graphicData>
        </a:graphic>
      </p:graphicFrame>
      <p:graphicFrame>
        <p:nvGraphicFramePr>
          <p:cNvPr id="221" name="Google Shape;221;p23"/>
          <p:cNvGraphicFramePr/>
          <p:nvPr/>
        </p:nvGraphicFramePr>
        <p:xfrm>
          <a:off x="1825625" y="3157973"/>
          <a:ext cx="3000000" cy="3000000"/>
        </p:xfrm>
        <a:graphic>
          <a:graphicData uri="http://schemas.openxmlformats.org/drawingml/2006/table">
            <a:tbl>
              <a:tblPr bandRow="1" firstRow="1">
                <a:noFill/>
                <a:tableStyleId>{D6CA873D-9415-4AF7-9D12-C8823D35B2BE}</a:tableStyleId>
              </a:tblPr>
              <a:tblGrid>
                <a:gridCol w="1421875"/>
                <a:gridCol w="1421875"/>
                <a:gridCol w="1421875"/>
                <a:gridCol w="1421875"/>
                <a:gridCol w="1421875"/>
                <a:gridCol w="1421875"/>
              </a:tblGrid>
              <a:tr h="381000">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1</a:t>
                      </a:r>
                      <a:endParaRPr/>
                    </a:p>
                  </a:txBody>
                  <a:tcPr marT="45725" marB="45725" marR="91450" marL="91450"/>
                </a:tc>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2</a:t>
                      </a:r>
                      <a:endParaRPr/>
                    </a:p>
                  </a:txBody>
                  <a:tcPr marT="45725" marB="45725" marR="91450" marL="91450"/>
                </a:tc>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3</a:t>
                      </a:r>
                      <a:endParaRPr/>
                    </a:p>
                  </a:txBody>
                  <a:tcPr marT="45725" marB="45725" marR="91450" marL="91450"/>
                </a:tc>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4</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7</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6</a:t>
                      </a:r>
                      <a:endParaRPr/>
                    </a:p>
                  </a:txBody>
                  <a:tcPr marT="45725" marB="45725" marR="91450" marL="91450"/>
                </a:tc>
              </a:tr>
            </a:tbl>
          </a:graphicData>
        </a:graphic>
      </p:graphicFrame>
      <p:graphicFrame>
        <p:nvGraphicFramePr>
          <p:cNvPr id="222" name="Google Shape;222;p23"/>
          <p:cNvGraphicFramePr/>
          <p:nvPr/>
        </p:nvGraphicFramePr>
        <p:xfrm>
          <a:off x="1812925" y="4122718"/>
          <a:ext cx="3000000" cy="3000000"/>
        </p:xfrm>
        <a:graphic>
          <a:graphicData uri="http://schemas.openxmlformats.org/drawingml/2006/table">
            <a:tbl>
              <a:tblPr bandRow="1" firstRow="1">
                <a:noFill/>
                <a:tableStyleId>{D6CA873D-9415-4AF7-9D12-C8823D35B2BE}</a:tableStyleId>
              </a:tblPr>
              <a:tblGrid>
                <a:gridCol w="1421875"/>
                <a:gridCol w="1421875"/>
                <a:gridCol w="1421875"/>
                <a:gridCol w="1421875"/>
                <a:gridCol w="1421875"/>
                <a:gridCol w="1421875"/>
              </a:tblGrid>
              <a:tr h="381000">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1</a:t>
                      </a:r>
                      <a:endParaRPr/>
                    </a:p>
                  </a:txBody>
                  <a:tcPr marT="45725" marB="45725" marR="91450" marL="91450"/>
                </a:tc>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2</a:t>
                      </a:r>
                      <a:endParaRPr/>
                    </a:p>
                  </a:txBody>
                  <a:tcPr marT="45725" marB="45725" marR="91450" marL="91450"/>
                </a:tc>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3</a:t>
                      </a:r>
                      <a:endParaRPr/>
                    </a:p>
                  </a:txBody>
                  <a:tcPr marT="45725" marB="45725" marR="91450" marL="91450"/>
                </a:tc>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4</a:t>
                      </a:r>
                      <a:endParaRPr/>
                    </a:p>
                  </a:txBody>
                  <a:tcPr marT="45725" marB="45725" marR="91450" marL="91450"/>
                </a:tc>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6</a:t>
                      </a:r>
                      <a:endParaRPr/>
                    </a:p>
                  </a:txBody>
                  <a:tcPr marT="45725" marB="45725" marR="91450" marL="91450"/>
                </a:tc>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7</a:t>
                      </a:r>
                      <a:endParaRPr/>
                    </a:p>
                  </a:txBody>
                  <a:tcPr marT="45725" marB="45725" marR="91450" marL="91450"/>
                </a:tc>
              </a:tr>
            </a:tbl>
          </a:graphicData>
        </a:graphic>
      </p:graphicFrame>
      <p:sp>
        <p:nvSpPr>
          <p:cNvPr id="223" name="Google Shape;223;p23"/>
          <p:cNvSpPr/>
          <p:nvPr/>
        </p:nvSpPr>
        <p:spPr>
          <a:xfrm>
            <a:off x="8103632" y="1711146"/>
            <a:ext cx="216817" cy="395926"/>
          </a:xfrm>
          <a:prstGeom prst="downArrow">
            <a:avLst>
              <a:gd fmla="val 50000" name="adj1"/>
              <a:gd fmla="val 50000" name="adj2"/>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24" name="Google Shape;224;p23"/>
          <p:cNvSpPr/>
          <p:nvPr/>
        </p:nvSpPr>
        <p:spPr>
          <a:xfrm>
            <a:off x="9545935" y="2693733"/>
            <a:ext cx="188536" cy="398835"/>
          </a:xfrm>
          <a:prstGeom prst="downArrow">
            <a:avLst>
              <a:gd fmla="val 50000" name="adj1"/>
              <a:gd fmla="val 50000" name="adj2"/>
            </a:avLst>
          </a:prstGeom>
          <a:solidFill>
            <a:schemeClr val="lt1"/>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p23"/>
          <p:cNvSpPr/>
          <p:nvPr/>
        </p:nvSpPr>
        <p:spPr>
          <a:xfrm>
            <a:off x="8103631" y="2729345"/>
            <a:ext cx="216817" cy="395926"/>
          </a:xfrm>
          <a:prstGeom prst="downArrow">
            <a:avLst>
              <a:gd fmla="val 50000" name="adj1"/>
              <a:gd fmla="val 50000" name="adj2"/>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4"/>
          <p:cNvSpPr/>
          <p:nvPr/>
        </p:nvSpPr>
        <p:spPr>
          <a:xfrm>
            <a:off x="0" y="-3175"/>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231" name="Google Shape;231;p24"/>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pic>
        <p:nvPicPr>
          <p:cNvPr descr="logo" id="232" name="Google Shape;232;p24"/>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233" name="Google Shape;233;p24"/>
          <p:cNvSpPr txBox="1"/>
          <p:nvPr/>
        </p:nvSpPr>
        <p:spPr>
          <a:xfrm>
            <a:off x="2984500" y="91437"/>
            <a:ext cx="9083040" cy="7067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Sorting - Insertion Sort</a:t>
            </a:r>
            <a:endParaRPr/>
          </a:p>
        </p:txBody>
      </p:sp>
      <p:sp>
        <p:nvSpPr>
          <p:cNvPr id="234" name="Google Shape;234;p24"/>
          <p:cNvSpPr txBox="1"/>
          <p:nvPr/>
        </p:nvSpPr>
        <p:spPr>
          <a:xfrm>
            <a:off x="527050" y="1168400"/>
            <a:ext cx="6303963"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https://www.youtube.com/watch?v=c4BRHC7kTaQ</a:t>
            </a:r>
            <a:endParaRPr/>
          </a:p>
        </p:txBody>
      </p:sp>
      <p:graphicFrame>
        <p:nvGraphicFramePr>
          <p:cNvPr id="235" name="Google Shape;235;p24"/>
          <p:cNvGraphicFramePr/>
          <p:nvPr/>
        </p:nvGraphicFramePr>
        <p:xfrm>
          <a:off x="1828800" y="2116138"/>
          <a:ext cx="3000000" cy="3000000"/>
        </p:xfrm>
        <a:graphic>
          <a:graphicData uri="http://schemas.openxmlformats.org/drawingml/2006/table">
            <a:tbl>
              <a:tblPr bandRow="1" firstRow="1">
                <a:noFill/>
                <a:tableStyleId>{D6CA873D-9415-4AF7-9D12-C8823D35B2BE}</a:tableStyleId>
              </a:tblPr>
              <a:tblGrid>
                <a:gridCol w="1421875"/>
                <a:gridCol w="1421875"/>
                <a:gridCol w="1421875"/>
                <a:gridCol w="1421875"/>
                <a:gridCol w="1421875"/>
                <a:gridCol w="1421875"/>
              </a:tblGrid>
              <a:tr h="381000">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7</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1</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4</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2</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3</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6</a:t>
                      </a:r>
                      <a:endParaRPr/>
                    </a:p>
                  </a:txBody>
                  <a:tcPr marT="45725" marB="45725" marR="91450" marL="91450"/>
                </a:tc>
              </a:tr>
            </a:tbl>
          </a:graphicData>
        </a:graphic>
      </p:graphicFrame>
      <p:graphicFrame>
        <p:nvGraphicFramePr>
          <p:cNvPr id="236" name="Google Shape;236;p24"/>
          <p:cNvGraphicFramePr/>
          <p:nvPr/>
        </p:nvGraphicFramePr>
        <p:xfrm>
          <a:off x="1828800" y="3120273"/>
          <a:ext cx="3000000" cy="3000000"/>
        </p:xfrm>
        <a:graphic>
          <a:graphicData uri="http://schemas.openxmlformats.org/drawingml/2006/table">
            <a:tbl>
              <a:tblPr bandRow="1" firstRow="1">
                <a:noFill/>
                <a:tableStyleId>{D6CA873D-9415-4AF7-9D12-C8823D35B2BE}</a:tableStyleId>
              </a:tblPr>
              <a:tblGrid>
                <a:gridCol w="1421875"/>
                <a:gridCol w="1421875"/>
                <a:gridCol w="1421875"/>
                <a:gridCol w="1421875"/>
                <a:gridCol w="1421875"/>
                <a:gridCol w="1421875"/>
              </a:tblGrid>
              <a:tr h="381000">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1</a:t>
                      </a:r>
                      <a:endParaRPr/>
                    </a:p>
                  </a:txBody>
                  <a:tcPr marT="45725" marB="45725" marR="91450" marL="91450"/>
                </a:tc>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7</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4</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2</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3</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6</a:t>
                      </a:r>
                      <a:endParaRPr/>
                    </a:p>
                  </a:txBody>
                  <a:tcPr marT="45725" marB="45725" marR="91450" marL="91450"/>
                </a:tc>
              </a:tr>
            </a:tbl>
          </a:graphicData>
        </a:graphic>
      </p:graphicFrame>
      <p:graphicFrame>
        <p:nvGraphicFramePr>
          <p:cNvPr id="237" name="Google Shape;237;p24"/>
          <p:cNvGraphicFramePr/>
          <p:nvPr/>
        </p:nvGraphicFramePr>
        <p:xfrm>
          <a:off x="1816100" y="4132150"/>
          <a:ext cx="3000000" cy="3000000"/>
        </p:xfrm>
        <a:graphic>
          <a:graphicData uri="http://schemas.openxmlformats.org/drawingml/2006/table">
            <a:tbl>
              <a:tblPr bandRow="1" firstRow="1">
                <a:noFill/>
                <a:tableStyleId>{D6CA873D-9415-4AF7-9D12-C8823D35B2BE}</a:tableStyleId>
              </a:tblPr>
              <a:tblGrid>
                <a:gridCol w="1421875"/>
                <a:gridCol w="1421875"/>
                <a:gridCol w="1421875"/>
                <a:gridCol w="1421875"/>
                <a:gridCol w="1421875"/>
                <a:gridCol w="1421875"/>
              </a:tblGrid>
              <a:tr h="381000">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1</a:t>
                      </a:r>
                      <a:endParaRPr/>
                    </a:p>
                  </a:txBody>
                  <a:tcPr marT="45725" marB="45725" marR="91450" marL="91450"/>
                </a:tc>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4</a:t>
                      </a:r>
                      <a:endParaRPr/>
                    </a:p>
                  </a:txBody>
                  <a:tcPr marT="45725" marB="45725" marR="91450" marL="91450"/>
                </a:tc>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7</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2</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3</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6</a:t>
                      </a:r>
                      <a:endParaRPr/>
                    </a:p>
                  </a:txBody>
                  <a:tcPr marT="45725" marB="45725" marR="91450" marL="91450"/>
                </a:tc>
              </a:tr>
            </a:tbl>
          </a:graphicData>
        </a:graphic>
      </p:graphicFrame>
      <p:sp>
        <p:nvSpPr>
          <p:cNvPr id="238" name="Google Shape;238;p24"/>
          <p:cNvSpPr/>
          <p:nvPr/>
        </p:nvSpPr>
        <p:spPr>
          <a:xfrm flipH="1">
            <a:off x="1387769" y="1659118"/>
            <a:ext cx="2618622" cy="524564"/>
          </a:xfrm>
          <a:prstGeom prst="curvedDownArrow">
            <a:avLst>
              <a:gd fmla="val 25000" name="adj1"/>
              <a:gd fmla="val 50000" name="adj2"/>
              <a:gd fmla="val 25000" name="adj3"/>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24"/>
          <p:cNvSpPr/>
          <p:nvPr/>
        </p:nvSpPr>
        <p:spPr>
          <a:xfrm flipH="1">
            <a:off x="3110844" y="2668289"/>
            <a:ext cx="2367699" cy="524564"/>
          </a:xfrm>
          <a:prstGeom prst="curvedDownArrow">
            <a:avLst>
              <a:gd fmla="val 25000" name="adj1"/>
              <a:gd fmla="val 50000" name="adj2"/>
              <a:gd fmla="val 25000" name="adj3"/>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40" name="Google Shape;240;p24"/>
          <p:cNvSpPr/>
          <p:nvPr/>
        </p:nvSpPr>
        <p:spPr>
          <a:xfrm flipH="1">
            <a:off x="3110842" y="3607586"/>
            <a:ext cx="3720170" cy="524564"/>
          </a:xfrm>
          <a:prstGeom prst="curvedDownArrow">
            <a:avLst>
              <a:gd fmla="val 25000" name="adj1"/>
              <a:gd fmla="val 50000" name="adj2"/>
              <a:gd fmla="val 25000" name="adj3"/>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241" name="Google Shape;241;p24"/>
          <p:cNvGraphicFramePr/>
          <p:nvPr/>
        </p:nvGraphicFramePr>
        <p:xfrm>
          <a:off x="1816100" y="4981199"/>
          <a:ext cx="3000000" cy="3000000"/>
        </p:xfrm>
        <a:graphic>
          <a:graphicData uri="http://schemas.openxmlformats.org/drawingml/2006/table">
            <a:tbl>
              <a:tblPr bandRow="1" firstRow="1">
                <a:noFill/>
                <a:tableStyleId>{D6CA873D-9415-4AF7-9D12-C8823D35B2BE}</a:tableStyleId>
              </a:tblPr>
              <a:tblGrid>
                <a:gridCol w="1421875"/>
                <a:gridCol w="1421875"/>
                <a:gridCol w="1421875"/>
                <a:gridCol w="1421875"/>
                <a:gridCol w="1421875"/>
                <a:gridCol w="1421875"/>
              </a:tblGrid>
              <a:tr h="381000">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1</a:t>
                      </a:r>
                      <a:endParaRPr/>
                    </a:p>
                  </a:txBody>
                  <a:tcPr marT="45725" marB="45725" marR="91450" marL="91450"/>
                </a:tc>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2</a:t>
                      </a:r>
                      <a:endParaRPr/>
                    </a:p>
                  </a:txBody>
                  <a:tcPr marT="45725" marB="45725" marR="91450" marL="91450"/>
                </a:tc>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4</a:t>
                      </a:r>
                      <a:endParaRPr/>
                    </a:p>
                  </a:txBody>
                  <a:tcPr marT="45725" marB="45725" marR="91450" marL="91450"/>
                </a:tc>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7</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3</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6</a:t>
                      </a:r>
                      <a:endParaRPr/>
                    </a:p>
                  </a:txBody>
                  <a:tcPr marT="45725" marB="45725" marR="91450" marL="91450"/>
                </a:tc>
              </a:tr>
            </a:tbl>
          </a:graphicData>
        </a:graphic>
      </p:graphicFrame>
      <p:sp>
        <p:nvSpPr>
          <p:cNvPr id="242" name="Google Shape;242;p24"/>
          <p:cNvSpPr/>
          <p:nvPr/>
        </p:nvSpPr>
        <p:spPr>
          <a:xfrm flipH="1">
            <a:off x="4517007" y="4456635"/>
            <a:ext cx="3720170" cy="524564"/>
          </a:xfrm>
          <a:prstGeom prst="curvedDownArrow">
            <a:avLst>
              <a:gd fmla="val 25000" name="adj1"/>
              <a:gd fmla="val 50000" name="adj2"/>
              <a:gd fmla="val 25000" name="adj3"/>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243" name="Google Shape;243;p24"/>
          <p:cNvGraphicFramePr/>
          <p:nvPr/>
        </p:nvGraphicFramePr>
        <p:xfrm>
          <a:off x="1816100" y="5806005"/>
          <a:ext cx="3000000" cy="3000000"/>
        </p:xfrm>
        <a:graphic>
          <a:graphicData uri="http://schemas.openxmlformats.org/drawingml/2006/table">
            <a:tbl>
              <a:tblPr bandRow="1" firstRow="1">
                <a:noFill/>
                <a:tableStyleId>{D6CA873D-9415-4AF7-9D12-C8823D35B2BE}</a:tableStyleId>
              </a:tblPr>
              <a:tblGrid>
                <a:gridCol w="1421875"/>
                <a:gridCol w="1421875"/>
                <a:gridCol w="1421875"/>
                <a:gridCol w="1421875"/>
                <a:gridCol w="1421875"/>
                <a:gridCol w="1421875"/>
              </a:tblGrid>
              <a:tr h="381000">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1</a:t>
                      </a:r>
                      <a:endParaRPr/>
                    </a:p>
                  </a:txBody>
                  <a:tcPr marT="45725" marB="45725" marR="91450" marL="91450"/>
                </a:tc>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2</a:t>
                      </a:r>
                      <a:endParaRPr/>
                    </a:p>
                  </a:txBody>
                  <a:tcPr marT="45725" marB="45725" marR="91450" marL="91450"/>
                </a:tc>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3</a:t>
                      </a:r>
                      <a:endParaRPr/>
                    </a:p>
                  </a:txBody>
                  <a:tcPr marT="45725" marB="45725" marR="91450" marL="91450"/>
                </a:tc>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4</a:t>
                      </a:r>
                      <a:endParaRPr/>
                    </a:p>
                  </a:txBody>
                  <a:tcPr marT="45725" marB="45725" marR="91450" marL="91450"/>
                </a:tc>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7</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6</a:t>
                      </a:r>
                      <a:endParaRPr/>
                    </a:p>
                  </a:txBody>
                  <a:tcPr marT="45725" marB="45725" marR="91450" marL="91450"/>
                </a:tc>
              </a:tr>
            </a:tbl>
          </a:graphicData>
        </a:graphic>
      </p:graphicFrame>
      <p:sp>
        <p:nvSpPr>
          <p:cNvPr id="244" name="Google Shape;244;p24"/>
          <p:cNvSpPr/>
          <p:nvPr/>
        </p:nvSpPr>
        <p:spPr>
          <a:xfrm flipH="1">
            <a:off x="7362333" y="5301886"/>
            <a:ext cx="2365849" cy="524564"/>
          </a:xfrm>
          <a:prstGeom prst="curvedDownArrow">
            <a:avLst>
              <a:gd fmla="val 25000" name="adj1"/>
              <a:gd fmla="val 50000" name="adj2"/>
              <a:gd fmla="val 25000" name="adj3"/>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245" name="Google Shape;245;p24"/>
          <p:cNvGraphicFramePr/>
          <p:nvPr/>
        </p:nvGraphicFramePr>
        <p:xfrm>
          <a:off x="1816100" y="6356201"/>
          <a:ext cx="3000000" cy="3000000"/>
        </p:xfrm>
        <a:graphic>
          <a:graphicData uri="http://schemas.openxmlformats.org/drawingml/2006/table">
            <a:tbl>
              <a:tblPr bandRow="1" firstRow="1">
                <a:noFill/>
                <a:tableStyleId>{D6CA873D-9415-4AF7-9D12-C8823D35B2BE}</a:tableStyleId>
              </a:tblPr>
              <a:tblGrid>
                <a:gridCol w="1421875"/>
                <a:gridCol w="1421875"/>
                <a:gridCol w="1421875"/>
                <a:gridCol w="1421875"/>
                <a:gridCol w="1421875"/>
                <a:gridCol w="1421875"/>
              </a:tblGrid>
              <a:tr h="381000">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1</a:t>
                      </a:r>
                      <a:endParaRPr/>
                    </a:p>
                  </a:txBody>
                  <a:tcPr marT="45725" marB="45725" marR="91450" marL="91450"/>
                </a:tc>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2</a:t>
                      </a:r>
                      <a:endParaRPr/>
                    </a:p>
                  </a:txBody>
                  <a:tcPr marT="45725" marB="45725" marR="91450" marL="91450"/>
                </a:tc>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3</a:t>
                      </a:r>
                      <a:endParaRPr/>
                    </a:p>
                  </a:txBody>
                  <a:tcPr marT="45725" marB="45725" marR="91450" marL="91450"/>
                </a:tc>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4</a:t>
                      </a:r>
                      <a:endParaRPr/>
                    </a:p>
                  </a:txBody>
                  <a:tcPr marT="45725" marB="45725" marR="91450" marL="91450"/>
                </a:tc>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6</a:t>
                      </a:r>
                      <a:endParaRPr/>
                    </a:p>
                  </a:txBody>
                  <a:tcPr marT="45725" marB="45725" marR="91450" marL="91450"/>
                </a:tc>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7</a:t>
                      </a:r>
                      <a:endParaRPr/>
                    </a:p>
                  </a:txBody>
                  <a:tcPr marT="45725" marB="45725" marR="91450" marL="9145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5"/>
          <p:cNvSpPr/>
          <p:nvPr/>
        </p:nvSpPr>
        <p:spPr>
          <a:xfrm>
            <a:off x="0" y="-3175"/>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251" name="Google Shape;251;p25"/>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pic>
        <p:nvPicPr>
          <p:cNvPr descr="logo" id="252" name="Google Shape;252;p25"/>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253" name="Google Shape;253;p25"/>
          <p:cNvSpPr txBox="1"/>
          <p:nvPr/>
        </p:nvSpPr>
        <p:spPr>
          <a:xfrm>
            <a:off x="2984500" y="91437"/>
            <a:ext cx="9083040" cy="7067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Sorting - Quick Sort</a:t>
            </a:r>
            <a:endParaRPr/>
          </a:p>
        </p:txBody>
      </p:sp>
      <p:sp>
        <p:nvSpPr>
          <p:cNvPr id="254" name="Google Shape;254;p25"/>
          <p:cNvSpPr txBox="1"/>
          <p:nvPr/>
        </p:nvSpPr>
        <p:spPr>
          <a:xfrm>
            <a:off x="527050" y="1168400"/>
            <a:ext cx="6303963"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https://www.youtube.com/watch?v=y_G9BkAm6B8</a:t>
            </a:r>
            <a:endParaRPr/>
          </a:p>
        </p:txBody>
      </p:sp>
      <p:graphicFrame>
        <p:nvGraphicFramePr>
          <p:cNvPr id="255" name="Google Shape;255;p25"/>
          <p:cNvGraphicFramePr/>
          <p:nvPr/>
        </p:nvGraphicFramePr>
        <p:xfrm>
          <a:off x="1828800" y="1946457"/>
          <a:ext cx="3000000" cy="3000000"/>
        </p:xfrm>
        <a:graphic>
          <a:graphicData uri="http://schemas.openxmlformats.org/drawingml/2006/table">
            <a:tbl>
              <a:tblPr bandRow="1" firstRow="1">
                <a:noFill/>
                <a:tableStyleId>{D6CA873D-9415-4AF7-9D12-C8823D35B2BE}</a:tableStyleId>
              </a:tblPr>
              <a:tblGrid>
                <a:gridCol w="1421875"/>
                <a:gridCol w="1421875"/>
                <a:gridCol w="1421875"/>
                <a:gridCol w="1421875"/>
                <a:gridCol w="1421875"/>
                <a:gridCol w="1421875"/>
              </a:tblGrid>
              <a:tr h="381000">
                <a:tc>
                  <a:txBody>
                    <a:bodyPr/>
                    <a:lstStyle/>
                    <a:p>
                      <a:pPr indent="0" lvl="0" marL="0" marR="0" rtl="0" algn="ctr">
                        <a:spcBef>
                          <a:spcPts val="0"/>
                        </a:spcBef>
                        <a:spcAft>
                          <a:spcPts val="0"/>
                        </a:spcAft>
                        <a:buClr>
                          <a:schemeClr val="lt1"/>
                        </a:buClr>
                        <a:buSzPts val="1800"/>
                        <a:buFont typeface="Calibri"/>
                        <a:buNone/>
                      </a:pPr>
                      <a:r>
                        <a:rPr lang="en-US" sz="1800" u="none" cap="none" strike="noStrike">
                          <a:solidFill>
                            <a:schemeClr val="lt1"/>
                          </a:solidFill>
                        </a:rPr>
                        <a:t>7</a:t>
                      </a:r>
                      <a:endParaRPr/>
                    </a:p>
                  </a:txBody>
                  <a:tcPr marT="45725" marB="45725" marR="91450" marL="91450"/>
                </a:tc>
                <a:tc>
                  <a:txBody>
                    <a:bodyPr/>
                    <a:lstStyle/>
                    <a:p>
                      <a:pPr indent="0" lvl="0" marL="0" marR="0" rtl="0" algn="ctr">
                        <a:spcBef>
                          <a:spcPts val="0"/>
                        </a:spcBef>
                        <a:spcAft>
                          <a:spcPts val="0"/>
                        </a:spcAft>
                        <a:buClr>
                          <a:schemeClr val="lt1"/>
                        </a:buClr>
                        <a:buSzPts val="1800"/>
                        <a:buFont typeface="Calibri"/>
                        <a:buNone/>
                      </a:pPr>
                      <a:r>
                        <a:rPr lang="en-US" sz="1800" u="none" cap="none" strike="noStrike">
                          <a:solidFill>
                            <a:schemeClr val="lt1"/>
                          </a:solidFill>
                        </a:rPr>
                        <a:t>1</a:t>
                      </a:r>
                      <a:endParaRPr/>
                    </a:p>
                  </a:txBody>
                  <a:tcPr marT="45725" marB="45725" marR="91450" marL="91450"/>
                </a:tc>
                <a:tc>
                  <a:txBody>
                    <a:bodyPr/>
                    <a:lstStyle/>
                    <a:p>
                      <a:pPr indent="0" lvl="0" marL="0" marR="0" rtl="0" algn="ctr">
                        <a:spcBef>
                          <a:spcPts val="0"/>
                        </a:spcBef>
                        <a:spcAft>
                          <a:spcPts val="0"/>
                        </a:spcAft>
                        <a:buClr>
                          <a:schemeClr val="lt1"/>
                        </a:buClr>
                        <a:buSzPts val="1800"/>
                        <a:buFont typeface="Calibri"/>
                        <a:buNone/>
                      </a:pPr>
                      <a:r>
                        <a:rPr lang="en-US" sz="1800" u="none" cap="none" strike="noStrike">
                          <a:solidFill>
                            <a:schemeClr val="lt1"/>
                          </a:solidFill>
                        </a:rPr>
                        <a:t>4</a:t>
                      </a:r>
                      <a:endParaRPr/>
                    </a:p>
                  </a:txBody>
                  <a:tcPr marT="45725" marB="45725" marR="91450" marL="91450"/>
                </a:tc>
                <a:tc>
                  <a:txBody>
                    <a:bodyPr/>
                    <a:lstStyle/>
                    <a:p>
                      <a:pPr indent="0" lvl="0" marL="0" marR="0" rtl="0" algn="ctr">
                        <a:spcBef>
                          <a:spcPts val="0"/>
                        </a:spcBef>
                        <a:spcAft>
                          <a:spcPts val="0"/>
                        </a:spcAft>
                        <a:buClr>
                          <a:schemeClr val="lt1"/>
                        </a:buClr>
                        <a:buSzPts val="1800"/>
                        <a:buFont typeface="Calibri"/>
                        <a:buNone/>
                      </a:pPr>
                      <a:r>
                        <a:rPr lang="en-US" sz="1800" u="none" cap="none" strike="noStrike">
                          <a:solidFill>
                            <a:schemeClr val="lt1"/>
                          </a:solidFill>
                        </a:rPr>
                        <a:t>2</a:t>
                      </a:r>
                      <a:endParaRPr/>
                    </a:p>
                  </a:txBody>
                  <a:tcPr marT="45725" marB="45725" marR="91450" marL="91450"/>
                </a:tc>
                <a:tc>
                  <a:txBody>
                    <a:bodyPr/>
                    <a:lstStyle/>
                    <a:p>
                      <a:pPr indent="0" lvl="0" marL="0" marR="0" rtl="0" algn="ctr">
                        <a:spcBef>
                          <a:spcPts val="0"/>
                        </a:spcBef>
                        <a:spcAft>
                          <a:spcPts val="0"/>
                        </a:spcAft>
                        <a:buClr>
                          <a:schemeClr val="lt1"/>
                        </a:buClr>
                        <a:buSzPts val="1800"/>
                        <a:buFont typeface="Calibri"/>
                        <a:buNone/>
                      </a:pPr>
                      <a:r>
                        <a:rPr lang="en-US" sz="1800" u="none" cap="none" strike="noStrike">
                          <a:solidFill>
                            <a:schemeClr val="lt1"/>
                          </a:solidFill>
                        </a:rPr>
                        <a:t>3</a:t>
                      </a:r>
                      <a:endParaRPr/>
                    </a:p>
                  </a:txBody>
                  <a:tcPr marT="45725" marB="45725" marR="91450" marL="91450"/>
                </a:tc>
                <a:tc>
                  <a:txBody>
                    <a:bodyPr/>
                    <a:lstStyle/>
                    <a:p>
                      <a:pPr indent="0" lvl="0" marL="0" marR="0" rtl="0" algn="ctr">
                        <a:spcBef>
                          <a:spcPts val="0"/>
                        </a:spcBef>
                        <a:spcAft>
                          <a:spcPts val="0"/>
                        </a:spcAft>
                        <a:buClr>
                          <a:schemeClr val="lt1"/>
                        </a:buClr>
                        <a:buSzPts val="1800"/>
                        <a:buFont typeface="Calibri"/>
                        <a:buNone/>
                      </a:pPr>
                      <a:r>
                        <a:rPr lang="en-US" sz="1800" u="none" cap="none" strike="noStrike">
                          <a:solidFill>
                            <a:schemeClr val="lt1"/>
                          </a:solidFill>
                        </a:rPr>
                        <a:t>6</a:t>
                      </a:r>
                      <a:endParaRPr/>
                    </a:p>
                  </a:txBody>
                  <a:tcPr marT="45725" marB="45725" marR="91450" marL="91450"/>
                </a:tc>
              </a:tr>
            </a:tbl>
          </a:graphicData>
        </a:graphic>
      </p:graphicFrame>
      <p:graphicFrame>
        <p:nvGraphicFramePr>
          <p:cNvPr id="256" name="Google Shape;256;p25"/>
          <p:cNvGraphicFramePr/>
          <p:nvPr/>
        </p:nvGraphicFramePr>
        <p:xfrm>
          <a:off x="1825625" y="2912884"/>
          <a:ext cx="3000000" cy="3000000"/>
        </p:xfrm>
        <a:graphic>
          <a:graphicData uri="http://schemas.openxmlformats.org/drawingml/2006/table">
            <a:tbl>
              <a:tblPr bandRow="1" firstRow="1">
                <a:noFill/>
                <a:tableStyleId>{D6CA873D-9415-4AF7-9D12-C8823D35B2BE}</a:tableStyleId>
              </a:tblPr>
              <a:tblGrid>
                <a:gridCol w="1421875"/>
                <a:gridCol w="1421875"/>
                <a:gridCol w="1421875"/>
                <a:gridCol w="1421875"/>
                <a:gridCol w="1421875"/>
                <a:gridCol w="1421875"/>
              </a:tblGrid>
              <a:tr h="381000">
                <a:tc>
                  <a:txBody>
                    <a:bodyPr/>
                    <a:lstStyle/>
                    <a:p>
                      <a:pPr indent="0" lvl="0" marL="0" marR="0" rtl="0" algn="ctr">
                        <a:spcBef>
                          <a:spcPts val="0"/>
                        </a:spcBef>
                        <a:spcAft>
                          <a:spcPts val="0"/>
                        </a:spcAft>
                        <a:buClr>
                          <a:schemeClr val="dk1"/>
                        </a:buClr>
                        <a:buSzPts val="1800"/>
                        <a:buFont typeface="Calibri"/>
                        <a:buNone/>
                      </a:pPr>
                      <a:r>
                        <a:rPr lang="en-US" sz="1800" u="none" cap="none" strike="noStrike"/>
                        <a:t>7</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1</a:t>
                      </a:r>
                      <a:endParaRPr/>
                    </a:p>
                  </a:txBody>
                  <a:tcPr marT="45725" marB="45725" marR="91450" marL="91450"/>
                </a:tc>
                <a:tc>
                  <a:txBody>
                    <a:bodyPr/>
                    <a:lstStyle/>
                    <a:p>
                      <a:pPr indent="0" lvl="0" marL="0" marR="0" rtl="0" algn="ctr">
                        <a:spcBef>
                          <a:spcPts val="0"/>
                        </a:spcBef>
                        <a:spcAft>
                          <a:spcPts val="0"/>
                        </a:spcAft>
                        <a:buClr>
                          <a:srgbClr val="FF0000"/>
                        </a:buClr>
                        <a:buSzPts val="1800"/>
                        <a:buFont typeface="Calibri"/>
                        <a:buNone/>
                      </a:pPr>
                      <a:r>
                        <a:rPr lang="en-US" sz="1800" u="none" cap="none" strike="noStrike">
                          <a:solidFill>
                            <a:srgbClr val="FF0000"/>
                          </a:solidFill>
                        </a:rPr>
                        <a:t>4</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2</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3</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6</a:t>
                      </a:r>
                      <a:endParaRPr/>
                    </a:p>
                  </a:txBody>
                  <a:tcPr marT="45725" marB="45725" marR="91450" marL="91450"/>
                </a:tc>
              </a:tr>
            </a:tbl>
          </a:graphicData>
        </a:graphic>
      </p:graphicFrame>
      <p:graphicFrame>
        <p:nvGraphicFramePr>
          <p:cNvPr id="257" name="Google Shape;257;p25"/>
          <p:cNvGraphicFramePr/>
          <p:nvPr/>
        </p:nvGraphicFramePr>
        <p:xfrm>
          <a:off x="1812925" y="3943611"/>
          <a:ext cx="3000000" cy="3000000"/>
        </p:xfrm>
        <a:graphic>
          <a:graphicData uri="http://schemas.openxmlformats.org/drawingml/2006/table">
            <a:tbl>
              <a:tblPr bandRow="1" firstRow="1">
                <a:noFill/>
                <a:tableStyleId>{D6CA873D-9415-4AF7-9D12-C8823D35B2BE}</a:tableStyleId>
              </a:tblPr>
              <a:tblGrid>
                <a:gridCol w="1421875"/>
                <a:gridCol w="1421875"/>
                <a:gridCol w="1421875"/>
                <a:gridCol w="1421875"/>
                <a:gridCol w="1421875"/>
                <a:gridCol w="1421875"/>
              </a:tblGrid>
              <a:tr h="381000">
                <a:tc>
                  <a:txBody>
                    <a:bodyPr/>
                    <a:lstStyle/>
                    <a:p>
                      <a:pPr indent="0" lvl="0" marL="0" marR="0" rtl="0" algn="ctr">
                        <a:spcBef>
                          <a:spcPts val="0"/>
                        </a:spcBef>
                        <a:spcAft>
                          <a:spcPts val="0"/>
                        </a:spcAft>
                        <a:buClr>
                          <a:schemeClr val="dk1"/>
                        </a:buClr>
                        <a:buSzPts val="1800"/>
                        <a:buFont typeface="Calibri"/>
                        <a:buNone/>
                      </a:pPr>
                      <a:r>
                        <a:rPr lang="en-US" sz="1800" u="none" cap="none" strike="noStrike"/>
                        <a:t>3</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1</a:t>
                      </a:r>
                      <a:endParaRPr/>
                    </a:p>
                  </a:txBody>
                  <a:tcPr marT="45725" marB="45725" marR="91450" marL="91450"/>
                </a:tc>
                <a:tc>
                  <a:txBody>
                    <a:bodyPr/>
                    <a:lstStyle/>
                    <a:p>
                      <a:pPr indent="0" lvl="0" marL="0" marR="0" rtl="0" algn="ctr">
                        <a:spcBef>
                          <a:spcPts val="0"/>
                        </a:spcBef>
                        <a:spcAft>
                          <a:spcPts val="0"/>
                        </a:spcAft>
                        <a:buClr>
                          <a:srgbClr val="FF0000"/>
                        </a:buClr>
                        <a:buSzPts val="1800"/>
                        <a:buFont typeface="Calibri"/>
                        <a:buNone/>
                      </a:pPr>
                      <a:r>
                        <a:rPr lang="en-US" sz="1800" u="none" cap="none" strike="noStrike">
                          <a:solidFill>
                            <a:srgbClr val="FF0000"/>
                          </a:solidFill>
                        </a:rPr>
                        <a:t>4</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2</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7</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6</a:t>
                      </a:r>
                      <a:endParaRPr/>
                    </a:p>
                  </a:txBody>
                  <a:tcPr marT="45725" marB="45725" marR="91450" marL="91450"/>
                </a:tc>
              </a:tr>
            </a:tbl>
          </a:graphicData>
        </a:graphic>
      </p:graphicFrame>
      <p:sp>
        <p:nvSpPr>
          <p:cNvPr id="258" name="Google Shape;258;p25"/>
          <p:cNvSpPr/>
          <p:nvPr/>
        </p:nvSpPr>
        <p:spPr>
          <a:xfrm>
            <a:off x="5184743" y="1536700"/>
            <a:ext cx="367645" cy="386368"/>
          </a:xfrm>
          <a:prstGeom prst="downArrow">
            <a:avLst>
              <a:gd fmla="val 50000" name="adj1"/>
              <a:gd fmla="val 50000" name="adj2"/>
            </a:avLst>
          </a:prstGeom>
          <a:gradFill>
            <a:gsLst>
              <a:gs pos="0">
                <a:srgbClr val="B0CAE9"/>
              </a:gs>
              <a:gs pos="50000">
                <a:srgbClr val="A1C1E4"/>
              </a:gs>
              <a:gs pos="100000">
                <a:srgbClr val="90B8E4"/>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59" name="Google Shape;259;p25"/>
          <p:cNvSpPr/>
          <p:nvPr/>
        </p:nvSpPr>
        <p:spPr>
          <a:xfrm>
            <a:off x="2348848" y="2471599"/>
            <a:ext cx="367645" cy="386368"/>
          </a:xfrm>
          <a:prstGeom prst="downArrow">
            <a:avLst>
              <a:gd fmla="val 50000" name="adj1"/>
              <a:gd fmla="val 50000" name="adj2"/>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60" name="Google Shape;260;p25"/>
          <p:cNvSpPr/>
          <p:nvPr/>
        </p:nvSpPr>
        <p:spPr>
          <a:xfrm>
            <a:off x="9467657" y="2456991"/>
            <a:ext cx="367645" cy="386368"/>
          </a:xfrm>
          <a:prstGeom prst="downArrow">
            <a:avLst>
              <a:gd fmla="val 50000" name="adj1"/>
              <a:gd fmla="val 50000" name="adj2"/>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61" name="Google Shape;261;p25"/>
          <p:cNvSpPr/>
          <p:nvPr/>
        </p:nvSpPr>
        <p:spPr>
          <a:xfrm rot="10800000">
            <a:off x="8732369" y="2456991"/>
            <a:ext cx="619020" cy="386368"/>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2" name="Google Shape;262;p25"/>
          <p:cNvSpPr/>
          <p:nvPr/>
        </p:nvSpPr>
        <p:spPr>
          <a:xfrm>
            <a:off x="8026927" y="2471599"/>
            <a:ext cx="367645" cy="386368"/>
          </a:xfrm>
          <a:prstGeom prst="downArrow">
            <a:avLst>
              <a:gd fmla="val 50000" name="adj1"/>
              <a:gd fmla="val 50000" name="adj2"/>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63" name="Google Shape;263;p25"/>
          <p:cNvSpPr/>
          <p:nvPr/>
        </p:nvSpPr>
        <p:spPr>
          <a:xfrm>
            <a:off x="2344924" y="3462377"/>
            <a:ext cx="367645" cy="386368"/>
          </a:xfrm>
          <a:prstGeom prst="downArrow">
            <a:avLst>
              <a:gd fmla="val 50000" name="adj1"/>
              <a:gd fmla="val 50000" name="adj2"/>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64" name="Google Shape;264;p25"/>
          <p:cNvSpPr/>
          <p:nvPr/>
        </p:nvSpPr>
        <p:spPr>
          <a:xfrm>
            <a:off x="8023003" y="3462377"/>
            <a:ext cx="367645" cy="386368"/>
          </a:xfrm>
          <a:prstGeom prst="downArrow">
            <a:avLst>
              <a:gd fmla="val 50000" name="adj1"/>
              <a:gd fmla="val 50000" name="adj2"/>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65" name="Google Shape;265;p25"/>
          <p:cNvSpPr/>
          <p:nvPr/>
        </p:nvSpPr>
        <p:spPr>
          <a:xfrm>
            <a:off x="2945884" y="3462377"/>
            <a:ext cx="619020" cy="386368"/>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6" name="Google Shape;266;p25"/>
          <p:cNvSpPr/>
          <p:nvPr/>
        </p:nvSpPr>
        <p:spPr>
          <a:xfrm>
            <a:off x="3760516" y="3483838"/>
            <a:ext cx="367645" cy="386368"/>
          </a:xfrm>
          <a:prstGeom prst="downArrow">
            <a:avLst>
              <a:gd fmla="val 50000" name="adj1"/>
              <a:gd fmla="val 50000" name="adj2"/>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67" name="Google Shape;267;p25"/>
          <p:cNvSpPr/>
          <p:nvPr/>
        </p:nvSpPr>
        <p:spPr>
          <a:xfrm>
            <a:off x="4323773" y="3447918"/>
            <a:ext cx="619020" cy="386368"/>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8" name="Google Shape;268;p25"/>
          <p:cNvSpPr/>
          <p:nvPr/>
        </p:nvSpPr>
        <p:spPr>
          <a:xfrm>
            <a:off x="5194967" y="3469379"/>
            <a:ext cx="367645" cy="386368"/>
          </a:xfrm>
          <a:prstGeom prst="downArrow">
            <a:avLst>
              <a:gd fmla="val 50000" name="adj1"/>
              <a:gd fmla="val 50000" name="adj2"/>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69" name="Google Shape;269;p25"/>
          <p:cNvSpPr/>
          <p:nvPr/>
        </p:nvSpPr>
        <p:spPr>
          <a:xfrm rot="10800000">
            <a:off x="7131787" y="3447918"/>
            <a:ext cx="619020" cy="386368"/>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0" name="Google Shape;270;p25"/>
          <p:cNvSpPr/>
          <p:nvPr/>
        </p:nvSpPr>
        <p:spPr>
          <a:xfrm>
            <a:off x="6611350" y="3481113"/>
            <a:ext cx="367645" cy="386368"/>
          </a:xfrm>
          <a:prstGeom prst="downArrow">
            <a:avLst>
              <a:gd fmla="val 50000" name="adj1"/>
              <a:gd fmla="val 50000" name="adj2"/>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271" name="Google Shape;271;p25"/>
          <p:cNvGraphicFramePr/>
          <p:nvPr/>
        </p:nvGraphicFramePr>
        <p:xfrm>
          <a:off x="1812925" y="4879472"/>
          <a:ext cx="3000000" cy="3000000"/>
        </p:xfrm>
        <a:graphic>
          <a:graphicData uri="http://schemas.openxmlformats.org/drawingml/2006/table">
            <a:tbl>
              <a:tblPr bandRow="1" firstRow="1">
                <a:noFill/>
                <a:tableStyleId>{D6CA873D-9415-4AF7-9D12-C8823D35B2BE}</a:tableStyleId>
              </a:tblPr>
              <a:tblGrid>
                <a:gridCol w="1421875"/>
                <a:gridCol w="1421875"/>
                <a:gridCol w="1421875"/>
                <a:gridCol w="1421875"/>
                <a:gridCol w="1421875"/>
                <a:gridCol w="1421875"/>
              </a:tblGrid>
              <a:tr h="381000">
                <a:tc>
                  <a:txBody>
                    <a:bodyPr/>
                    <a:lstStyle/>
                    <a:p>
                      <a:pPr indent="0" lvl="0" marL="0" marR="0" rtl="0" algn="ctr">
                        <a:spcBef>
                          <a:spcPts val="0"/>
                        </a:spcBef>
                        <a:spcAft>
                          <a:spcPts val="0"/>
                        </a:spcAft>
                        <a:buClr>
                          <a:schemeClr val="lt1"/>
                        </a:buClr>
                        <a:buSzPts val="1800"/>
                        <a:buFont typeface="Calibri"/>
                        <a:buNone/>
                      </a:pPr>
                      <a:r>
                        <a:rPr lang="en-US" sz="1800" u="none" cap="none" strike="noStrike">
                          <a:solidFill>
                            <a:schemeClr val="lt1"/>
                          </a:solidFill>
                        </a:rPr>
                        <a:t>3</a:t>
                      </a:r>
                      <a:endParaRPr/>
                    </a:p>
                  </a:txBody>
                  <a:tcPr marT="45725" marB="45725" marR="91450" marL="91450"/>
                </a:tc>
                <a:tc>
                  <a:txBody>
                    <a:bodyPr/>
                    <a:lstStyle/>
                    <a:p>
                      <a:pPr indent="0" lvl="0" marL="0" marR="0" rtl="0" algn="ctr">
                        <a:spcBef>
                          <a:spcPts val="0"/>
                        </a:spcBef>
                        <a:spcAft>
                          <a:spcPts val="0"/>
                        </a:spcAft>
                        <a:buClr>
                          <a:schemeClr val="lt1"/>
                        </a:buClr>
                        <a:buSzPts val="1800"/>
                        <a:buFont typeface="Calibri"/>
                        <a:buNone/>
                      </a:pPr>
                      <a:r>
                        <a:rPr lang="en-US" sz="1800" u="none" cap="none" strike="noStrike">
                          <a:solidFill>
                            <a:schemeClr val="lt1"/>
                          </a:solidFill>
                        </a:rPr>
                        <a:t>1</a:t>
                      </a:r>
                      <a:endParaRPr/>
                    </a:p>
                  </a:txBody>
                  <a:tcPr marT="45725" marB="45725" marR="91450" marL="91450"/>
                </a:tc>
                <a:tc>
                  <a:txBody>
                    <a:bodyPr/>
                    <a:lstStyle/>
                    <a:p>
                      <a:pPr indent="0" lvl="0" marL="0" marR="0" rtl="0" algn="ctr">
                        <a:spcBef>
                          <a:spcPts val="0"/>
                        </a:spcBef>
                        <a:spcAft>
                          <a:spcPts val="0"/>
                        </a:spcAft>
                        <a:buClr>
                          <a:schemeClr val="lt1"/>
                        </a:buClr>
                        <a:buSzPts val="1800"/>
                        <a:buFont typeface="Calibri"/>
                        <a:buNone/>
                      </a:pPr>
                      <a:r>
                        <a:rPr lang="en-US" sz="1800" u="none" cap="none" strike="noStrike">
                          <a:solidFill>
                            <a:schemeClr val="lt1"/>
                          </a:solidFill>
                        </a:rPr>
                        <a:t>2</a:t>
                      </a:r>
                      <a:endParaRPr/>
                    </a:p>
                  </a:txBody>
                  <a:tcPr marT="45725" marB="45725" marR="91450" marL="91450"/>
                </a:tc>
                <a:tc>
                  <a:txBody>
                    <a:bodyPr/>
                    <a:lstStyle/>
                    <a:p>
                      <a:pPr indent="0" lvl="0" marL="0" marR="0" rtl="0" algn="ctr">
                        <a:spcBef>
                          <a:spcPts val="0"/>
                        </a:spcBef>
                        <a:spcAft>
                          <a:spcPts val="0"/>
                        </a:spcAft>
                        <a:buClr>
                          <a:srgbClr val="FF0000"/>
                        </a:buClr>
                        <a:buSzPts val="1800"/>
                        <a:buFont typeface="Calibri"/>
                        <a:buNone/>
                      </a:pPr>
                      <a:r>
                        <a:rPr lang="en-US" sz="1800" u="none" cap="none" strike="noStrike">
                          <a:solidFill>
                            <a:srgbClr val="FF0000"/>
                          </a:solidFill>
                        </a:rPr>
                        <a:t>4</a:t>
                      </a:r>
                      <a:endParaRPr/>
                    </a:p>
                  </a:txBody>
                  <a:tcPr marT="45725" marB="45725" marR="91450" marL="91450"/>
                </a:tc>
                <a:tc>
                  <a:txBody>
                    <a:bodyPr/>
                    <a:lstStyle/>
                    <a:p>
                      <a:pPr indent="0" lvl="0" marL="0" marR="0" rtl="0" algn="ctr">
                        <a:spcBef>
                          <a:spcPts val="0"/>
                        </a:spcBef>
                        <a:spcAft>
                          <a:spcPts val="0"/>
                        </a:spcAft>
                        <a:buClr>
                          <a:schemeClr val="lt1"/>
                        </a:buClr>
                        <a:buSzPts val="1800"/>
                        <a:buFont typeface="Calibri"/>
                        <a:buNone/>
                      </a:pPr>
                      <a:r>
                        <a:rPr lang="en-US" sz="1800" u="none" cap="none" strike="noStrike">
                          <a:solidFill>
                            <a:schemeClr val="lt1"/>
                          </a:solidFill>
                        </a:rPr>
                        <a:t>7</a:t>
                      </a:r>
                      <a:endParaRPr/>
                    </a:p>
                  </a:txBody>
                  <a:tcPr marT="45725" marB="45725" marR="91450" marL="91450"/>
                </a:tc>
                <a:tc>
                  <a:txBody>
                    <a:bodyPr/>
                    <a:lstStyle/>
                    <a:p>
                      <a:pPr indent="0" lvl="0" marL="0" marR="0" rtl="0" algn="ctr">
                        <a:spcBef>
                          <a:spcPts val="0"/>
                        </a:spcBef>
                        <a:spcAft>
                          <a:spcPts val="0"/>
                        </a:spcAft>
                        <a:buClr>
                          <a:schemeClr val="lt1"/>
                        </a:buClr>
                        <a:buSzPts val="1800"/>
                        <a:buFont typeface="Calibri"/>
                        <a:buNone/>
                      </a:pPr>
                      <a:r>
                        <a:rPr lang="en-US" sz="1800" u="none" cap="none" strike="noStrike">
                          <a:solidFill>
                            <a:schemeClr val="lt1"/>
                          </a:solidFill>
                        </a:rPr>
                        <a:t>6</a:t>
                      </a:r>
                      <a:endParaRPr/>
                    </a:p>
                  </a:txBody>
                  <a:tcPr marT="45725" marB="45725" marR="91450" marL="91450"/>
                </a:tc>
              </a:tr>
            </a:tbl>
          </a:graphicData>
        </a:graphic>
      </p:graphicFrame>
      <p:sp>
        <p:nvSpPr>
          <p:cNvPr id="272" name="Google Shape;272;p25"/>
          <p:cNvSpPr/>
          <p:nvPr/>
        </p:nvSpPr>
        <p:spPr>
          <a:xfrm>
            <a:off x="5194967" y="4422202"/>
            <a:ext cx="367645" cy="386368"/>
          </a:xfrm>
          <a:prstGeom prst="downArrow">
            <a:avLst>
              <a:gd fmla="val 50000" name="adj1"/>
              <a:gd fmla="val 50000" name="adj2"/>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73" name="Google Shape;273;p25"/>
          <p:cNvSpPr/>
          <p:nvPr/>
        </p:nvSpPr>
        <p:spPr>
          <a:xfrm>
            <a:off x="6611350" y="4433936"/>
            <a:ext cx="367645" cy="386368"/>
          </a:xfrm>
          <a:prstGeom prst="downArrow">
            <a:avLst>
              <a:gd fmla="val 50000" name="adj1"/>
              <a:gd fmla="val 50000" name="adj2"/>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74" name="Google Shape;274;p25"/>
          <p:cNvSpPr/>
          <p:nvPr/>
        </p:nvSpPr>
        <p:spPr>
          <a:xfrm>
            <a:off x="5777471" y="4433936"/>
            <a:ext cx="619020" cy="386368"/>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5" name="Google Shape;275;p25"/>
          <p:cNvSpPr/>
          <p:nvPr/>
        </p:nvSpPr>
        <p:spPr>
          <a:xfrm>
            <a:off x="6611349" y="4517208"/>
            <a:ext cx="367645" cy="386368"/>
          </a:xfrm>
          <a:prstGeom prst="downArrow">
            <a:avLst>
              <a:gd fmla="val 50000" name="adj1"/>
              <a:gd fmla="val 50000" name="adj2"/>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276" name="Google Shape;276;p25"/>
          <p:cNvGraphicFramePr/>
          <p:nvPr/>
        </p:nvGraphicFramePr>
        <p:xfrm>
          <a:off x="1828800" y="5671968"/>
          <a:ext cx="3000000" cy="3000000"/>
        </p:xfrm>
        <a:graphic>
          <a:graphicData uri="http://schemas.openxmlformats.org/drawingml/2006/table">
            <a:tbl>
              <a:tblPr bandRow="1" firstRow="1">
                <a:noFill/>
                <a:tableStyleId>{D6CA873D-9415-4AF7-9D12-C8823D35B2BE}</a:tableStyleId>
              </a:tblPr>
              <a:tblGrid>
                <a:gridCol w="1421875"/>
                <a:gridCol w="1421875"/>
                <a:gridCol w="1421875"/>
                <a:gridCol w="1421875"/>
                <a:gridCol w="1421875"/>
                <a:gridCol w="1421875"/>
              </a:tblGrid>
              <a:tr h="381000">
                <a:tc>
                  <a:txBody>
                    <a:bodyPr/>
                    <a:lstStyle/>
                    <a:p>
                      <a:pPr indent="0" lvl="0" marL="0" marR="0" rtl="0" algn="ctr">
                        <a:spcBef>
                          <a:spcPts val="0"/>
                        </a:spcBef>
                        <a:spcAft>
                          <a:spcPts val="0"/>
                        </a:spcAft>
                        <a:buClr>
                          <a:schemeClr val="lt1"/>
                        </a:buClr>
                        <a:buSzPts val="1800"/>
                        <a:buFont typeface="Calibri"/>
                        <a:buNone/>
                      </a:pPr>
                      <a:r>
                        <a:rPr lang="en-US" sz="1800" u="none" cap="none" strike="noStrike">
                          <a:solidFill>
                            <a:schemeClr val="lt1"/>
                          </a:solidFill>
                        </a:rPr>
                        <a:t>3</a:t>
                      </a:r>
                      <a:endParaRPr/>
                    </a:p>
                  </a:txBody>
                  <a:tcPr marT="45725" marB="45725" marR="91450" marL="91450"/>
                </a:tc>
                <a:tc>
                  <a:txBody>
                    <a:bodyPr/>
                    <a:lstStyle/>
                    <a:p>
                      <a:pPr indent="0" lvl="0" marL="0" marR="0" rtl="0" algn="ctr">
                        <a:spcBef>
                          <a:spcPts val="0"/>
                        </a:spcBef>
                        <a:spcAft>
                          <a:spcPts val="0"/>
                        </a:spcAft>
                        <a:buClr>
                          <a:schemeClr val="lt1"/>
                        </a:buClr>
                        <a:buSzPts val="1800"/>
                        <a:buFont typeface="Calibri"/>
                        <a:buNone/>
                      </a:pPr>
                      <a:r>
                        <a:rPr lang="en-US" sz="1800" u="none" cap="none" strike="noStrike">
                          <a:solidFill>
                            <a:schemeClr val="lt1"/>
                          </a:solidFill>
                        </a:rPr>
                        <a:t>1</a:t>
                      </a:r>
                      <a:endParaRPr/>
                    </a:p>
                  </a:txBody>
                  <a:tcPr marT="45725" marB="45725" marR="91450" marL="91450"/>
                </a:tc>
                <a:tc>
                  <a:txBody>
                    <a:bodyPr/>
                    <a:lstStyle/>
                    <a:p>
                      <a:pPr indent="0" lvl="0" marL="0" marR="0" rtl="0" algn="ctr">
                        <a:spcBef>
                          <a:spcPts val="0"/>
                        </a:spcBef>
                        <a:spcAft>
                          <a:spcPts val="0"/>
                        </a:spcAft>
                        <a:buClr>
                          <a:schemeClr val="lt1"/>
                        </a:buClr>
                        <a:buSzPts val="1800"/>
                        <a:buFont typeface="Calibri"/>
                        <a:buNone/>
                      </a:pPr>
                      <a:r>
                        <a:rPr lang="en-US" sz="1800" u="none" cap="none" strike="noStrike">
                          <a:solidFill>
                            <a:schemeClr val="lt1"/>
                          </a:solidFill>
                        </a:rPr>
                        <a:t>2</a:t>
                      </a:r>
                      <a:endParaRPr/>
                    </a:p>
                  </a:txBody>
                  <a:tcPr marT="45725" marB="45725" marR="91450" marL="91450"/>
                </a:tc>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4</a:t>
                      </a:r>
                      <a:endParaRPr/>
                    </a:p>
                  </a:txBody>
                  <a:tcPr marT="45725" marB="45725" marR="91450" marL="91450"/>
                </a:tc>
                <a:tc>
                  <a:txBody>
                    <a:bodyPr/>
                    <a:lstStyle/>
                    <a:p>
                      <a:pPr indent="0" lvl="0" marL="0" marR="0" rtl="0" algn="ctr">
                        <a:spcBef>
                          <a:spcPts val="0"/>
                        </a:spcBef>
                        <a:spcAft>
                          <a:spcPts val="0"/>
                        </a:spcAft>
                        <a:buClr>
                          <a:schemeClr val="lt1"/>
                        </a:buClr>
                        <a:buSzPts val="1800"/>
                        <a:buFont typeface="Calibri"/>
                        <a:buNone/>
                      </a:pPr>
                      <a:r>
                        <a:rPr lang="en-US" sz="1800" u="none" cap="none" strike="noStrike">
                          <a:solidFill>
                            <a:schemeClr val="lt1"/>
                          </a:solidFill>
                        </a:rPr>
                        <a:t>7</a:t>
                      </a:r>
                      <a:endParaRPr/>
                    </a:p>
                  </a:txBody>
                  <a:tcPr marT="45725" marB="45725" marR="91450" marL="91450"/>
                </a:tc>
                <a:tc>
                  <a:txBody>
                    <a:bodyPr/>
                    <a:lstStyle/>
                    <a:p>
                      <a:pPr indent="0" lvl="0" marL="0" marR="0" rtl="0" algn="ctr">
                        <a:spcBef>
                          <a:spcPts val="0"/>
                        </a:spcBef>
                        <a:spcAft>
                          <a:spcPts val="0"/>
                        </a:spcAft>
                        <a:buClr>
                          <a:schemeClr val="lt1"/>
                        </a:buClr>
                        <a:buSzPts val="1800"/>
                        <a:buFont typeface="Calibri"/>
                        <a:buNone/>
                      </a:pPr>
                      <a:r>
                        <a:rPr lang="en-US" sz="1800" u="none" cap="none" strike="noStrike">
                          <a:solidFill>
                            <a:schemeClr val="lt1"/>
                          </a:solidFill>
                        </a:rPr>
                        <a:t>6</a:t>
                      </a:r>
                      <a:endParaRPr/>
                    </a:p>
                  </a:txBody>
                  <a:tcPr marT="45725" marB="45725" marR="91450" marL="9145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6"/>
          <p:cNvSpPr/>
          <p:nvPr/>
        </p:nvSpPr>
        <p:spPr>
          <a:xfrm>
            <a:off x="0" y="-3175"/>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282" name="Google Shape;282;p26"/>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pic>
        <p:nvPicPr>
          <p:cNvPr descr="logo" id="283" name="Google Shape;283;p26"/>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284" name="Google Shape;284;p26"/>
          <p:cNvSpPr txBox="1"/>
          <p:nvPr/>
        </p:nvSpPr>
        <p:spPr>
          <a:xfrm>
            <a:off x="2984500" y="91437"/>
            <a:ext cx="9083040" cy="7067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Sorting - Quick Sort</a:t>
            </a:r>
            <a:endParaRPr/>
          </a:p>
        </p:txBody>
      </p:sp>
      <p:sp>
        <p:nvSpPr>
          <p:cNvPr id="285" name="Google Shape;285;p26"/>
          <p:cNvSpPr txBox="1"/>
          <p:nvPr/>
        </p:nvSpPr>
        <p:spPr>
          <a:xfrm>
            <a:off x="527050" y="1168400"/>
            <a:ext cx="6303963"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https://www.youtube.com/watch?v=y_G9BkAm6B8</a:t>
            </a:r>
            <a:endParaRPr/>
          </a:p>
        </p:txBody>
      </p:sp>
      <p:graphicFrame>
        <p:nvGraphicFramePr>
          <p:cNvPr id="286" name="Google Shape;286;p26"/>
          <p:cNvGraphicFramePr/>
          <p:nvPr/>
        </p:nvGraphicFramePr>
        <p:xfrm>
          <a:off x="1828800" y="1946457"/>
          <a:ext cx="3000000" cy="3000000"/>
        </p:xfrm>
        <a:graphic>
          <a:graphicData uri="http://schemas.openxmlformats.org/drawingml/2006/table">
            <a:tbl>
              <a:tblPr bandRow="1" firstRow="1">
                <a:noFill/>
                <a:tableStyleId>{D6CA873D-9415-4AF7-9D12-C8823D35B2BE}</a:tableStyleId>
              </a:tblPr>
              <a:tblGrid>
                <a:gridCol w="1421875"/>
                <a:gridCol w="1421875"/>
                <a:gridCol w="1421875"/>
                <a:gridCol w="1421875"/>
                <a:gridCol w="1421875"/>
                <a:gridCol w="1421875"/>
              </a:tblGrid>
              <a:tr h="381000">
                <a:tc>
                  <a:txBody>
                    <a:bodyPr/>
                    <a:lstStyle/>
                    <a:p>
                      <a:pPr indent="0" lvl="0" marL="0" marR="0" rtl="0" algn="ctr">
                        <a:spcBef>
                          <a:spcPts val="0"/>
                        </a:spcBef>
                        <a:spcAft>
                          <a:spcPts val="0"/>
                        </a:spcAft>
                        <a:buClr>
                          <a:schemeClr val="lt1"/>
                        </a:buClr>
                        <a:buSzPts val="1800"/>
                        <a:buFont typeface="Calibri"/>
                        <a:buNone/>
                      </a:pPr>
                      <a:r>
                        <a:rPr lang="en-US" sz="1800" u="none" cap="none" strike="noStrike">
                          <a:solidFill>
                            <a:schemeClr val="lt1"/>
                          </a:solidFill>
                        </a:rPr>
                        <a:t>3</a:t>
                      </a:r>
                      <a:endParaRPr/>
                    </a:p>
                  </a:txBody>
                  <a:tcPr marT="45725" marB="45725" marR="91450" marL="91450"/>
                </a:tc>
                <a:tc>
                  <a:txBody>
                    <a:bodyPr/>
                    <a:lstStyle/>
                    <a:p>
                      <a:pPr indent="0" lvl="0" marL="0" marR="0" rtl="0" algn="ctr">
                        <a:spcBef>
                          <a:spcPts val="0"/>
                        </a:spcBef>
                        <a:spcAft>
                          <a:spcPts val="0"/>
                        </a:spcAft>
                        <a:buClr>
                          <a:schemeClr val="lt1"/>
                        </a:buClr>
                        <a:buSzPts val="1800"/>
                        <a:buFont typeface="Calibri"/>
                        <a:buNone/>
                      </a:pPr>
                      <a:r>
                        <a:rPr lang="en-US" sz="1800" u="none" cap="none" strike="noStrike">
                          <a:solidFill>
                            <a:schemeClr val="lt1"/>
                          </a:solidFill>
                        </a:rPr>
                        <a:t>1</a:t>
                      </a:r>
                      <a:endParaRPr/>
                    </a:p>
                  </a:txBody>
                  <a:tcPr marT="45725" marB="45725" marR="91450" marL="91450"/>
                </a:tc>
                <a:tc>
                  <a:txBody>
                    <a:bodyPr/>
                    <a:lstStyle/>
                    <a:p>
                      <a:pPr indent="0" lvl="0" marL="0" marR="0" rtl="0" algn="ctr">
                        <a:spcBef>
                          <a:spcPts val="0"/>
                        </a:spcBef>
                        <a:spcAft>
                          <a:spcPts val="0"/>
                        </a:spcAft>
                        <a:buClr>
                          <a:schemeClr val="lt1"/>
                        </a:buClr>
                        <a:buSzPts val="1800"/>
                        <a:buFont typeface="Calibri"/>
                        <a:buNone/>
                      </a:pPr>
                      <a:r>
                        <a:rPr lang="en-US" sz="1800" u="none" cap="none" strike="noStrike">
                          <a:solidFill>
                            <a:schemeClr val="lt1"/>
                          </a:solidFill>
                        </a:rPr>
                        <a:t>2</a:t>
                      </a:r>
                      <a:endParaRPr/>
                    </a:p>
                  </a:txBody>
                  <a:tcPr marT="45725" marB="45725" marR="91450" marL="91450"/>
                </a:tc>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4</a:t>
                      </a:r>
                      <a:endParaRPr/>
                    </a:p>
                  </a:txBody>
                  <a:tcPr marT="45725" marB="45725" marR="91450" marL="91450"/>
                </a:tc>
                <a:tc>
                  <a:txBody>
                    <a:bodyPr/>
                    <a:lstStyle/>
                    <a:p>
                      <a:pPr indent="0" lvl="0" marL="0" marR="0" rtl="0" algn="ctr">
                        <a:spcBef>
                          <a:spcPts val="0"/>
                        </a:spcBef>
                        <a:spcAft>
                          <a:spcPts val="0"/>
                        </a:spcAft>
                        <a:buClr>
                          <a:schemeClr val="lt1"/>
                        </a:buClr>
                        <a:buSzPts val="1800"/>
                        <a:buFont typeface="Calibri"/>
                        <a:buNone/>
                      </a:pPr>
                      <a:r>
                        <a:rPr lang="en-US" sz="1800" u="none" cap="none" strike="noStrike">
                          <a:solidFill>
                            <a:schemeClr val="lt1"/>
                          </a:solidFill>
                        </a:rPr>
                        <a:t>7</a:t>
                      </a:r>
                      <a:endParaRPr/>
                    </a:p>
                  </a:txBody>
                  <a:tcPr marT="45725" marB="45725" marR="91450" marL="91450"/>
                </a:tc>
                <a:tc>
                  <a:txBody>
                    <a:bodyPr/>
                    <a:lstStyle/>
                    <a:p>
                      <a:pPr indent="0" lvl="0" marL="0" marR="0" rtl="0" algn="ctr">
                        <a:spcBef>
                          <a:spcPts val="0"/>
                        </a:spcBef>
                        <a:spcAft>
                          <a:spcPts val="0"/>
                        </a:spcAft>
                        <a:buClr>
                          <a:schemeClr val="lt1"/>
                        </a:buClr>
                        <a:buSzPts val="1800"/>
                        <a:buFont typeface="Calibri"/>
                        <a:buNone/>
                      </a:pPr>
                      <a:r>
                        <a:rPr lang="en-US" sz="1800" u="none" cap="none" strike="noStrike">
                          <a:solidFill>
                            <a:schemeClr val="lt1"/>
                          </a:solidFill>
                        </a:rPr>
                        <a:t>6</a:t>
                      </a:r>
                      <a:endParaRPr/>
                    </a:p>
                  </a:txBody>
                  <a:tcPr marT="45725" marB="45725" marR="91450" marL="91450"/>
                </a:tc>
              </a:tr>
            </a:tbl>
          </a:graphicData>
        </a:graphic>
      </p:graphicFrame>
      <p:sp>
        <p:nvSpPr>
          <p:cNvPr id="287" name="Google Shape;287;p26"/>
          <p:cNvSpPr/>
          <p:nvPr/>
        </p:nvSpPr>
        <p:spPr>
          <a:xfrm>
            <a:off x="2356703" y="1536700"/>
            <a:ext cx="367645" cy="386368"/>
          </a:xfrm>
          <a:prstGeom prst="downArrow">
            <a:avLst>
              <a:gd fmla="val 50000" name="adj1"/>
              <a:gd fmla="val 50000" name="adj2"/>
            </a:avLst>
          </a:prstGeom>
          <a:gradFill>
            <a:gsLst>
              <a:gs pos="0">
                <a:srgbClr val="B0CAE9"/>
              </a:gs>
              <a:gs pos="50000">
                <a:srgbClr val="A1C1E4"/>
              </a:gs>
              <a:gs pos="100000">
                <a:srgbClr val="90B8E4"/>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288" name="Google Shape;288;p26"/>
          <p:cNvGraphicFramePr/>
          <p:nvPr/>
        </p:nvGraphicFramePr>
        <p:xfrm>
          <a:off x="1828800" y="2962804"/>
          <a:ext cx="3000000" cy="3000000"/>
        </p:xfrm>
        <a:graphic>
          <a:graphicData uri="http://schemas.openxmlformats.org/drawingml/2006/table">
            <a:tbl>
              <a:tblPr bandRow="1" firstRow="1">
                <a:noFill/>
                <a:tableStyleId>{D6CA873D-9415-4AF7-9D12-C8823D35B2BE}</a:tableStyleId>
              </a:tblPr>
              <a:tblGrid>
                <a:gridCol w="1421875"/>
                <a:gridCol w="1421875"/>
                <a:gridCol w="1421875"/>
                <a:gridCol w="1421875"/>
                <a:gridCol w="1421875"/>
                <a:gridCol w="1421875"/>
              </a:tblGrid>
              <a:tr h="381000">
                <a:tc>
                  <a:txBody>
                    <a:bodyPr/>
                    <a:lstStyle/>
                    <a:p>
                      <a:pPr indent="0" lvl="0" marL="0" marR="0" rtl="0" algn="ctr">
                        <a:spcBef>
                          <a:spcPts val="0"/>
                        </a:spcBef>
                        <a:spcAft>
                          <a:spcPts val="0"/>
                        </a:spcAft>
                        <a:buClr>
                          <a:srgbClr val="FF0000"/>
                        </a:buClr>
                        <a:buSzPts val="1800"/>
                        <a:buFont typeface="Calibri"/>
                        <a:buNone/>
                      </a:pPr>
                      <a:r>
                        <a:rPr lang="en-US" sz="1800" u="none" cap="none" strike="noStrike">
                          <a:solidFill>
                            <a:srgbClr val="FF0000"/>
                          </a:solidFill>
                        </a:rPr>
                        <a:t>3</a:t>
                      </a:r>
                      <a:endParaRPr/>
                    </a:p>
                  </a:txBody>
                  <a:tcPr marT="45725" marB="45725" marR="91450" marL="91450"/>
                </a:tc>
                <a:tc>
                  <a:txBody>
                    <a:bodyPr/>
                    <a:lstStyle/>
                    <a:p>
                      <a:pPr indent="0" lvl="0" marL="0" marR="0" rtl="0" algn="ctr">
                        <a:spcBef>
                          <a:spcPts val="0"/>
                        </a:spcBef>
                        <a:spcAft>
                          <a:spcPts val="0"/>
                        </a:spcAft>
                        <a:buClr>
                          <a:schemeClr val="lt1"/>
                        </a:buClr>
                        <a:buSzPts val="1800"/>
                        <a:buFont typeface="Calibri"/>
                        <a:buNone/>
                      </a:pPr>
                      <a:r>
                        <a:rPr lang="en-US" sz="1800" u="none" cap="none" strike="noStrike">
                          <a:solidFill>
                            <a:schemeClr val="lt1"/>
                          </a:solidFill>
                        </a:rPr>
                        <a:t>1</a:t>
                      </a:r>
                      <a:endParaRPr/>
                    </a:p>
                  </a:txBody>
                  <a:tcPr marT="45725" marB="45725" marR="91450" marL="91450"/>
                </a:tc>
                <a:tc>
                  <a:txBody>
                    <a:bodyPr/>
                    <a:lstStyle/>
                    <a:p>
                      <a:pPr indent="0" lvl="0" marL="0" marR="0" rtl="0" algn="ctr">
                        <a:spcBef>
                          <a:spcPts val="0"/>
                        </a:spcBef>
                        <a:spcAft>
                          <a:spcPts val="0"/>
                        </a:spcAft>
                        <a:buClr>
                          <a:schemeClr val="lt1"/>
                        </a:buClr>
                        <a:buSzPts val="1800"/>
                        <a:buFont typeface="Calibri"/>
                        <a:buNone/>
                      </a:pPr>
                      <a:r>
                        <a:rPr lang="en-US" sz="1800" u="none" cap="none" strike="noStrike">
                          <a:solidFill>
                            <a:schemeClr val="lt1"/>
                          </a:solidFill>
                        </a:rPr>
                        <a:t>2</a:t>
                      </a:r>
                      <a:endParaRPr/>
                    </a:p>
                  </a:txBody>
                  <a:tcPr marT="45725" marB="45725" marR="91450" marL="91450"/>
                </a:tc>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4</a:t>
                      </a:r>
                      <a:endParaRPr/>
                    </a:p>
                  </a:txBody>
                  <a:tcPr marT="45725" marB="45725" marR="91450" marL="91450"/>
                </a:tc>
                <a:tc>
                  <a:txBody>
                    <a:bodyPr/>
                    <a:lstStyle/>
                    <a:p>
                      <a:pPr indent="0" lvl="0" marL="0" marR="0" rtl="0" algn="ctr">
                        <a:spcBef>
                          <a:spcPts val="0"/>
                        </a:spcBef>
                        <a:spcAft>
                          <a:spcPts val="0"/>
                        </a:spcAft>
                        <a:buClr>
                          <a:srgbClr val="FF0000"/>
                        </a:buClr>
                        <a:buSzPts val="1800"/>
                        <a:buFont typeface="Calibri"/>
                        <a:buNone/>
                      </a:pPr>
                      <a:r>
                        <a:rPr lang="en-US" sz="1800" u="none" cap="none" strike="noStrike">
                          <a:solidFill>
                            <a:srgbClr val="FF0000"/>
                          </a:solidFill>
                        </a:rPr>
                        <a:t>7</a:t>
                      </a:r>
                      <a:endParaRPr/>
                    </a:p>
                  </a:txBody>
                  <a:tcPr marT="45725" marB="45725" marR="91450" marL="91450"/>
                </a:tc>
                <a:tc>
                  <a:txBody>
                    <a:bodyPr/>
                    <a:lstStyle/>
                    <a:p>
                      <a:pPr indent="0" lvl="0" marL="0" marR="0" rtl="0" algn="ctr">
                        <a:spcBef>
                          <a:spcPts val="0"/>
                        </a:spcBef>
                        <a:spcAft>
                          <a:spcPts val="0"/>
                        </a:spcAft>
                        <a:buClr>
                          <a:schemeClr val="lt1"/>
                        </a:buClr>
                        <a:buSzPts val="1800"/>
                        <a:buFont typeface="Calibri"/>
                        <a:buNone/>
                      </a:pPr>
                      <a:r>
                        <a:rPr lang="en-US" sz="1800" u="none" cap="none" strike="noStrike">
                          <a:solidFill>
                            <a:schemeClr val="lt1"/>
                          </a:solidFill>
                        </a:rPr>
                        <a:t>6</a:t>
                      </a:r>
                      <a:endParaRPr/>
                    </a:p>
                  </a:txBody>
                  <a:tcPr marT="45725" marB="45725" marR="91450" marL="91450"/>
                </a:tc>
              </a:tr>
            </a:tbl>
          </a:graphicData>
        </a:graphic>
      </p:graphicFrame>
      <p:sp>
        <p:nvSpPr>
          <p:cNvPr id="289" name="Google Shape;289;p26"/>
          <p:cNvSpPr/>
          <p:nvPr/>
        </p:nvSpPr>
        <p:spPr>
          <a:xfrm>
            <a:off x="8042636" y="1526917"/>
            <a:ext cx="367645" cy="386368"/>
          </a:xfrm>
          <a:prstGeom prst="downArrow">
            <a:avLst>
              <a:gd fmla="val 50000" name="adj1"/>
              <a:gd fmla="val 50000" name="adj2"/>
            </a:avLst>
          </a:prstGeom>
          <a:gradFill>
            <a:gsLst>
              <a:gs pos="0">
                <a:srgbClr val="B0CAE9"/>
              </a:gs>
              <a:gs pos="50000">
                <a:srgbClr val="A1C1E4"/>
              </a:gs>
              <a:gs pos="100000">
                <a:srgbClr val="90B8E4"/>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290" name="Google Shape;290;p26"/>
          <p:cNvGraphicFramePr/>
          <p:nvPr/>
        </p:nvGraphicFramePr>
        <p:xfrm>
          <a:off x="1828800" y="4711964"/>
          <a:ext cx="3000000" cy="3000000"/>
        </p:xfrm>
        <a:graphic>
          <a:graphicData uri="http://schemas.openxmlformats.org/drawingml/2006/table">
            <a:tbl>
              <a:tblPr bandRow="1" firstRow="1">
                <a:noFill/>
                <a:tableStyleId>{D6CA873D-9415-4AF7-9D12-C8823D35B2BE}</a:tableStyleId>
              </a:tblPr>
              <a:tblGrid>
                <a:gridCol w="1421875"/>
                <a:gridCol w="1421875"/>
                <a:gridCol w="1421875"/>
                <a:gridCol w="1421875"/>
                <a:gridCol w="1421875"/>
                <a:gridCol w="1421875"/>
              </a:tblGrid>
              <a:tr h="381000">
                <a:tc>
                  <a:txBody>
                    <a:bodyPr/>
                    <a:lstStyle/>
                    <a:p>
                      <a:pPr indent="0" lvl="0" marL="0" marR="0" rtl="0" algn="ctr">
                        <a:spcBef>
                          <a:spcPts val="0"/>
                        </a:spcBef>
                        <a:spcAft>
                          <a:spcPts val="0"/>
                        </a:spcAft>
                        <a:buClr>
                          <a:schemeClr val="lt1"/>
                        </a:buClr>
                        <a:buSzPts val="1800"/>
                        <a:buFont typeface="Calibri"/>
                        <a:buNone/>
                      </a:pPr>
                      <a:r>
                        <a:rPr lang="en-US" sz="1800" u="none" cap="none" strike="noStrike">
                          <a:solidFill>
                            <a:schemeClr val="lt1"/>
                          </a:solidFill>
                        </a:rPr>
                        <a:t>2</a:t>
                      </a:r>
                      <a:endParaRPr/>
                    </a:p>
                  </a:txBody>
                  <a:tcPr marT="45725" marB="45725" marR="91450" marL="91450"/>
                </a:tc>
                <a:tc>
                  <a:txBody>
                    <a:bodyPr/>
                    <a:lstStyle/>
                    <a:p>
                      <a:pPr indent="0" lvl="0" marL="0" marR="0" rtl="0" algn="ctr">
                        <a:spcBef>
                          <a:spcPts val="0"/>
                        </a:spcBef>
                        <a:spcAft>
                          <a:spcPts val="0"/>
                        </a:spcAft>
                        <a:buClr>
                          <a:schemeClr val="lt1"/>
                        </a:buClr>
                        <a:buSzPts val="1800"/>
                        <a:buFont typeface="Calibri"/>
                        <a:buNone/>
                      </a:pPr>
                      <a:r>
                        <a:rPr lang="en-US" sz="1800" u="none" cap="none" strike="noStrike">
                          <a:solidFill>
                            <a:schemeClr val="lt1"/>
                          </a:solidFill>
                        </a:rPr>
                        <a:t>1</a:t>
                      </a:r>
                      <a:endParaRPr/>
                    </a:p>
                  </a:txBody>
                  <a:tcPr marT="45725" marB="45725" marR="91450" marL="91450"/>
                </a:tc>
                <a:tc>
                  <a:txBody>
                    <a:bodyPr/>
                    <a:lstStyle/>
                    <a:p>
                      <a:pPr indent="0" lvl="0" marL="0" marR="0" rtl="0" algn="ctr">
                        <a:spcBef>
                          <a:spcPts val="0"/>
                        </a:spcBef>
                        <a:spcAft>
                          <a:spcPts val="0"/>
                        </a:spcAft>
                        <a:buClr>
                          <a:schemeClr val="accent2"/>
                        </a:buClr>
                        <a:buSzPts val="1800"/>
                        <a:buFont typeface="Calibri"/>
                        <a:buNone/>
                      </a:pPr>
                      <a:r>
                        <a:rPr lang="en-US" sz="1800" u="none" cap="none" strike="noStrike">
                          <a:solidFill>
                            <a:schemeClr val="accent2"/>
                          </a:solidFill>
                        </a:rPr>
                        <a:t>3</a:t>
                      </a:r>
                      <a:endParaRPr/>
                    </a:p>
                  </a:txBody>
                  <a:tcPr marT="45725" marB="45725" marR="91450" marL="91450"/>
                </a:tc>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4</a:t>
                      </a:r>
                      <a:endParaRPr/>
                    </a:p>
                  </a:txBody>
                  <a:tcPr marT="45725" marB="45725" marR="91450" marL="91450"/>
                </a:tc>
                <a:tc>
                  <a:txBody>
                    <a:bodyPr/>
                    <a:lstStyle/>
                    <a:p>
                      <a:pPr indent="0" lvl="0" marL="0" marR="0" rtl="0" algn="ctr">
                        <a:spcBef>
                          <a:spcPts val="0"/>
                        </a:spcBef>
                        <a:spcAft>
                          <a:spcPts val="0"/>
                        </a:spcAft>
                        <a:buClr>
                          <a:schemeClr val="accent2"/>
                        </a:buClr>
                        <a:buSzPts val="1800"/>
                        <a:buFont typeface="Calibri"/>
                        <a:buNone/>
                      </a:pPr>
                      <a:r>
                        <a:rPr lang="en-US" sz="1800" u="none" cap="none" strike="noStrike">
                          <a:solidFill>
                            <a:schemeClr val="accent2"/>
                          </a:solidFill>
                        </a:rPr>
                        <a:t>6</a:t>
                      </a:r>
                      <a:endParaRPr/>
                    </a:p>
                  </a:txBody>
                  <a:tcPr marT="45725" marB="45725" marR="91450" marL="91450"/>
                </a:tc>
                <a:tc>
                  <a:txBody>
                    <a:bodyPr/>
                    <a:lstStyle/>
                    <a:p>
                      <a:pPr indent="0" lvl="0" marL="0" marR="0" rtl="0" algn="ctr">
                        <a:spcBef>
                          <a:spcPts val="0"/>
                        </a:spcBef>
                        <a:spcAft>
                          <a:spcPts val="0"/>
                        </a:spcAft>
                        <a:buClr>
                          <a:schemeClr val="accent2"/>
                        </a:buClr>
                        <a:buSzPts val="1800"/>
                        <a:buFont typeface="Calibri"/>
                        <a:buNone/>
                      </a:pPr>
                      <a:r>
                        <a:rPr lang="en-US" sz="1800" u="none" cap="none" strike="noStrike">
                          <a:solidFill>
                            <a:schemeClr val="accent2"/>
                          </a:solidFill>
                        </a:rPr>
                        <a:t>7</a:t>
                      </a:r>
                      <a:endParaRPr/>
                    </a:p>
                  </a:txBody>
                  <a:tcPr marT="45725" marB="45725" marR="91450" marL="91450"/>
                </a:tc>
              </a:tr>
            </a:tbl>
          </a:graphicData>
        </a:graphic>
      </p:graphicFrame>
      <p:graphicFrame>
        <p:nvGraphicFramePr>
          <p:cNvPr id="291" name="Google Shape;291;p26"/>
          <p:cNvGraphicFramePr/>
          <p:nvPr/>
        </p:nvGraphicFramePr>
        <p:xfrm>
          <a:off x="1828800" y="5586544"/>
          <a:ext cx="3000000" cy="3000000"/>
        </p:xfrm>
        <a:graphic>
          <a:graphicData uri="http://schemas.openxmlformats.org/drawingml/2006/table">
            <a:tbl>
              <a:tblPr bandRow="1" firstRow="1">
                <a:noFill/>
                <a:tableStyleId>{D6CA873D-9415-4AF7-9D12-C8823D35B2BE}</a:tableStyleId>
              </a:tblPr>
              <a:tblGrid>
                <a:gridCol w="1421875"/>
                <a:gridCol w="1421875"/>
                <a:gridCol w="1421875"/>
                <a:gridCol w="1421875"/>
                <a:gridCol w="1421875"/>
                <a:gridCol w="1421875"/>
              </a:tblGrid>
              <a:tr h="381000">
                <a:tc>
                  <a:txBody>
                    <a:bodyPr/>
                    <a:lstStyle/>
                    <a:p>
                      <a:pPr indent="0" lvl="0" marL="0" marR="0" rtl="0" algn="ctr">
                        <a:spcBef>
                          <a:spcPts val="0"/>
                        </a:spcBef>
                        <a:spcAft>
                          <a:spcPts val="0"/>
                        </a:spcAft>
                        <a:buClr>
                          <a:schemeClr val="dk2"/>
                        </a:buClr>
                        <a:buSzPts val="1800"/>
                        <a:buFont typeface="Calibri"/>
                        <a:buNone/>
                      </a:pPr>
                      <a:r>
                        <a:rPr lang="en-US" sz="1800" u="none" cap="none" strike="noStrike">
                          <a:solidFill>
                            <a:schemeClr val="dk2"/>
                          </a:solidFill>
                        </a:rPr>
                        <a:t>1</a:t>
                      </a:r>
                      <a:endParaRPr/>
                    </a:p>
                  </a:txBody>
                  <a:tcPr marT="45725" marB="45725" marR="91450" marL="91450"/>
                </a:tc>
                <a:tc>
                  <a:txBody>
                    <a:bodyPr/>
                    <a:lstStyle/>
                    <a:p>
                      <a:pPr indent="0" lvl="0" marL="0" marR="0" rtl="0" algn="ctr">
                        <a:spcBef>
                          <a:spcPts val="0"/>
                        </a:spcBef>
                        <a:spcAft>
                          <a:spcPts val="0"/>
                        </a:spcAft>
                        <a:buClr>
                          <a:schemeClr val="dk2"/>
                        </a:buClr>
                        <a:buSzPts val="1800"/>
                        <a:buFont typeface="Calibri"/>
                        <a:buNone/>
                      </a:pPr>
                      <a:r>
                        <a:rPr lang="en-US" sz="1800" u="none" cap="none" strike="noStrike">
                          <a:solidFill>
                            <a:schemeClr val="dk2"/>
                          </a:solidFill>
                        </a:rPr>
                        <a:t>2</a:t>
                      </a:r>
                      <a:endParaRPr/>
                    </a:p>
                  </a:txBody>
                  <a:tcPr marT="45725" marB="45725" marR="91450" marL="91450"/>
                </a:tc>
                <a:tc>
                  <a:txBody>
                    <a:bodyPr/>
                    <a:lstStyle/>
                    <a:p>
                      <a:pPr indent="0" lvl="0" marL="0" marR="0" rtl="0" algn="ctr">
                        <a:spcBef>
                          <a:spcPts val="0"/>
                        </a:spcBef>
                        <a:spcAft>
                          <a:spcPts val="0"/>
                        </a:spcAft>
                        <a:buClr>
                          <a:schemeClr val="accent2"/>
                        </a:buClr>
                        <a:buSzPts val="1800"/>
                        <a:buFont typeface="Calibri"/>
                        <a:buNone/>
                      </a:pPr>
                      <a:r>
                        <a:rPr lang="en-US" sz="1800" u="none" cap="none" strike="noStrike">
                          <a:solidFill>
                            <a:schemeClr val="accent2"/>
                          </a:solidFill>
                        </a:rPr>
                        <a:t>3</a:t>
                      </a:r>
                      <a:endParaRPr/>
                    </a:p>
                  </a:txBody>
                  <a:tcPr marT="45725" marB="45725" marR="91450" marL="91450"/>
                </a:tc>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4</a:t>
                      </a:r>
                      <a:endParaRPr/>
                    </a:p>
                  </a:txBody>
                  <a:tcPr marT="45725" marB="45725" marR="91450" marL="91450"/>
                </a:tc>
                <a:tc>
                  <a:txBody>
                    <a:bodyPr/>
                    <a:lstStyle/>
                    <a:p>
                      <a:pPr indent="0" lvl="0" marL="0" marR="0" rtl="0" algn="ctr">
                        <a:spcBef>
                          <a:spcPts val="0"/>
                        </a:spcBef>
                        <a:spcAft>
                          <a:spcPts val="0"/>
                        </a:spcAft>
                        <a:buClr>
                          <a:schemeClr val="accent2"/>
                        </a:buClr>
                        <a:buSzPts val="1800"/>
                        <a:buFont typeface="Calibri"/>
                        <a:buNone/>
                      </a:pPr>
                      <a:r>
                        <a:rPr lang="en-US" sz="1800" u="none" cap="none" strike="noStrike">
                          <a:solidFill>
                            <a:schemeClr val="accent2"/>
                          </a:solidFill>
                        </a:rPr>
                        <a:t>6</a:t>
                      </a:r>
                      <a:endParaRPr/>
                    </a:p>
                  </a:txBody>
                  <a:tcPr marT="45725" marB="45725" marR="91450" marL="91450"/>
                </a:tc>
                <a:tc>
                  <a:txBody>
                    <a:bodyPr/>
                    <a:lstStyle/>
                    <a:p>
                      <a:pPr indent="0" lvl="0" marL="0" marR="0" rtl="0" algn="ctr">
                        <a:spcBef>
                          <a:spcPts val="0"/>
                        </a:spcBef>
                        <a:spcAft>
                          <a:spcPts val="0"/>
                        </a:spcAft>
                        <a:buClr>
                          <a:schemeClr val="accent2"/>
                        </a:buClr>
                        <a:buSzPts val="1800"/>
                        <a:buFont typeface="Calibri"/>
                        <a:buNone/>
                      </a:pPr>
                      <a:r>
                        <a:rPr lang="en-US" sz="1800" u="none" cap="none" strike="noStrike">
                          <a:solidFill>
                            <a:schemeClr val="accent2"/>
                          </a:solidFill>
                        </a:rPr>
                        <a:t>7</a:t>
                      </a:r>
                      <a:endParaRPr/>
                    </a:p>
                  </a:txBody>
                  <a:tcPr marT="45725" marB="45725" marR="91450" marL="9145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7"/>
          <p:cNvSpPr/>
          <p:nvPr/>
        </p:nvSpPr>
        <p:spPr>
          <a:xfrm>
            <a:off x="0" y="19050"/>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297" name="Google Shape;297;p27"/>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pic>
        <p:nvPicPr>
          <p:cNvPr descr="logo" id="298" name="Google Shape;298;p27"/>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299" name="Google Shape;299;p27"/>
          <p:cNvSpPr txBox="1"/>
          <p:nvPr/>
        </p:nvSpPr>
        <p:spPr>
          <a:xfrm>
            <a:off x="2984500" y="91437"/>
            <a:ext cx="9083040" cy="7067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Sorting - Which one is faster?</a:t>
            </a:r>
            <a:endParaRPr/>
          </a:p>
        </p:txBody>
      </p:sp>
      <p:sp>
        <p:nvSpPr>
          <p:cNvPr id="300" name="Google Shape;300;p27"/>
          <p:cNvSpPr txBox="1"/>
          <p:nvPr/>
        </p:nvSpPr>
        <p:spPr>
          <a:xfrm>
            <a:off x="3249613" y="1033463"/>
            <a:ext cx="6303962"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https://www.youtube.com/watch?v=ZZuD6iUe3Pc</a:t>
            </a:r>
            <a:endParaRPr/>
          </a:p>
        </p:txBody>
      </p:sp>
      <p:pic>
        <p:nvPicPr>
          <p:cNvPr id="301" name="Google Shape;301;p27"/>
          <p:cNvPicPr preferRelativeResize="0"/>
          <p:nvPr/>
        </p:nvPicPr>
        <p:blipFill rotWithShape="1">
          <a:blip r:embed="rId4">
            <a:alphaModFix/>
          </a:blip>
          <a:srcRect b="0" l="0" r="0" t="0"/>
          <a:stretch/>
        </p:blipFill>
        <p:spPr>
          <a:xfrm>
            <a:off x="1760538" y="1536700"/>
            <a:ext cx="9085262" cy="5095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8"/>
          <p:cNvSpPr/>
          <p:nvPr/>
        </p:nvSpPr>
        <p:spPr>
          <a:xfrm>
            <a:off x="-1588" y="-3175"/>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307" name="Google Shape;307;p28"/>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308" name="Google Shape;308;p28"/>
          <p:cNvSpPr txBox="1"/>
          <p:nvPr>
            <p:ph idx="1" type="body"/>
          </p:nvPr>
        </p:nvSpPr>
        <p:spPr>
          <a:xfrm>
            <a:off x="681038" y="1216025"/>
            <a:ext cx="10515600" cy="513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800"/>
              <a:buFont typeface="Arial"/>
              <a:buNone/>
            </a:pPr>
            <a:r>
              <a:rPr lang="en-US"/>
              <a:t>Typically, in C++ and Java, sorting is done with QuickSort (MergeSort and QuickSort for Java).</a:t>
            </a:r>
            <a:endParaRPr/>
          </a:p>
          <a:p>
            <a:pPr indent="0" lvl="0" marL="0" rtl="0" algn="l">
              <a:lnSpc>
                <a:spcPct val="90000"/>
              </a:lnSpc>
              <a:spcBef>
                <a:spcPts val="1000"/>
              </a:spcBef>
              <a:spcAft>
                <a:spcPts val="0"/>
              </a:spcAft>
              <a:buClr>
                <a:schemeClr val="dk1"/>
              </a:buClr>
              <a:buSzPts val="2800"/>
              <a:buFont typeface="Arial"/>
              <a:buNone/>
            </a:pPr>
            <a:r>
              <a:t/>
            </a:r>
            <a:endParaRPr/>
          </a:p>
          <a:p>
            <a:pPr indent="0" lvl="0" marL="0" rtl="0" algn="l">
              <a:lnSpc>
                <a:spcPct val="90000"/>
              </a:lnSpc>
              <a:spcBef>
                <a:spcPts val="1000"/>
              </a:spcBef>
              <a:spcAft>
                <a:spcPts val="0"/>
              </a:spcAft>
              <a:buClr>
                <a:schemeClr val="dk1"/>
              </a:buClr>
              <a:buSzPts val="2800"/>
              <a:buFont typeface="Arial"/>
              <a:buNone/>
            </a:pPr>
            <a:r>
              <a:rPr lang="en-US"/>
              <a:t>Insertion sort, Selection Sort, and Bubble Sort are all O(N</a:t>
            </a:r>
            <a:r>
              <a:rPr b="1" baseline="30000" lang="en-US">
                <a:solidFill>
                  <a:srgbClr val="000000"/>
                </a:solidFill>
              </a:rPr>
              <a:t>2</a:t>
            </a:r>
            <a:r>
              <a:rPr lang="en-US"/>
              <a:t>) (</a:t>
            </a:r>
            <a:r>
              <a:rPr i="1" lang="en-US" u="sng"/>
              <a:t>order</a:t>
            </a:r>
            <a:r>
              <a:rPr lang="en-US"/>
              <a:t> of N*N operations), where as QuickSort/MergeSort are O(N log(N)) (</a:t>
            </a:r>
            <a:r>
              <a:rPr i="1" lang="en-US" u="sng"/>
              <a:t>order </a:t>
            </a:r>
            <a:r>
              <a:rPr lang="en-US"/>
              <a:t>of N*log(N) operations)</a:t>
            </a:r>
            <a:endParaRPr/>
          </a:p>
          <a:p>
            <a:pPr indent="0" lvl="0" marL="0" rtl="0" algn="l">
              <a:lnSpc>
                <a:spcPct val="90000"/>
              </a:lnSpc>
              <a:spcBef>
                <a:spcPts val="1000"/>
              </a:spcBef>
              <a:spcAft>
                <a:spcPts val="0"/>
              </a:spcAft>
              <a:buClr>
                <a:schemeClr val="dk1"/>
              </a:buClr>
              <a:buSzPts val="2800"/>
              <a:buFont typeface="Arial"/>
              <a:buNone/>
            </a:pPr>
            <a:r>
              <a:t/>
            </a:r>
            <a:endParaRPr/>
          </a:p>
          <a:p>
            <a:pPr indent="0" lvl="0" marL="0" rtl="0" algn="l">
              <a:lnSpc>
                <a:spcPct val="90000"/>
              </a:lnSpc>
              <a:spcBef>
                <a:spcPts val="1000"/>
              </a:spcBef>
              <a:spcAft>
                <a:spcPts val="0"/>
              </a:spcAft>
              <a:buClr>
                <a:schemeClr val="dk1"/>
              </a:buClr>
              <a:buSzPts val="2800"/>
              <a:buFont typeface="Arial"/>
              <a:buNone/>
            </a:pPr>
            <a:r>
              <a:rPr lang="en-US"/>
              <a:t>This means for sorting, you should sort </a:t>
            </a:r>
            <a:r>
              <a:rPr lang="en-US" u="sng"/>
              <a:t>no more</a:t>
            </a:r>
            <a:r>
              <a:rPr lang="en-US"/>
              <a:t> than ~ 10</a:t>
            </a:r>
            <a:r>
              <a:rPr b="1" baseline="30000" lang="en-US"/>
              <a:t>6  </a:t>
            </a:r>
            <a:r>
              <a:rPr lang="en-US"/>
              <a:t>to 10</a:t>
            </a:r>
            <a:r>
              <a:rPr b="1" baseline="30000" lang="en-US"/>
              <a:t>7 </a:t>
            </a:r>
            <a:r>
              <a:rPr lang="en-US"/>
              <a:t> objects in order to fit WITHIN the 2 second time constraint (depending on your constant factor).</a:t>
            </a:r>
            <a:endParaRPr/>
          </a:p>
        </p:txBody>
      </p:sp>
      <p:pic>
        <p:nvPicPr>
          <p:cNvPr descr="logo" id="309" name="Google Shape;309;p28"/>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310" name="Google Shape;310;p28"/>
          <p:cNvSpPr txBox="1"/>
          <p:nvPr/>
        </p:nvSpPr>
        <p:spPr>
          <a:xfrm>
            <a:off x="2984500" y="91440"/>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Sort - Complexity</a:t>
            </a:r>
            <a:endParaRPr sz="4000">
              <a:solidFill>
                <a:schemeClr val="accent5"/>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9"/>
          <p:cNvSpPr/>
          <p:nvPr/>
        </p:nvSpPr>
        <p:spPr>
          <a:xfrm>
            <a:off x="-1588" y="-3175"/>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316" name="Google Shape;316;p29"/>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317" name="Google Shape;317;p29"/>
          <p:cNvSpPr txBox="1"/>
          <p:nvPr>
            <p:ph idx="1" type="body"/>
          </p:nvPr>
        </p:nvSpPr>
        <p:spPr>
          <a:xfrm>
            <a:off x="681038" y="1216025"/>
            <a:ext cx="10515600" cy="513556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Arial"/>
              <a:buNone/>
            </a:pPr>
            <a:r>
              <a:rPr i="1" lang="en-US" u="sng"/>
              <a:t>C++:</a:t>
            </a:r>
            <a:endParaRPr i="1" u="sng"/>
          </a:p>
          <a:p>
            <a:pPr indent="0" lvl="0" marL="0" rtl="0" algn="l">
              <a:lnSpc>
                <a:spcPct val="90000"/>
              </a:lnSpc>
              <a:spcBef>
                <a:spcPts val="1000"/>
              </a:spcBef>
              <a:spcAft>
                <a:spcPts val="0"/>
              </a:spcAft>
              <a:buClr>
                <a:schemeClr val="dk1"/>
              </a:buClr>
              <a:buSzPts val="2800"/>
              <a:buFont typeface="Arial"/>
              <a:buNone/>
            </a:pPr>
            <a:r>
              <a:rPr b="1" lang="en-US">
                <a:latin typeface="Courier New"/>
                <a:ea typeface="Courier New"/>
                <a:cs typeface="Courier New"/>
                <a:sym typeface="Courier New"/>
              </a:rPr>
              <a:t>#include &lt;algorithm&gt;</a:t>
            </a:r>
            <a:endParaRPr b="1">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a:latin typeface="Courier New"/>
                <a:ea typeface="Courier New"/>
                <a:cs typeface="Courier New"/>
                <a:sym typeface="Courier New"/>
              </a:rPr>
              <a:t>sort(ar,ar+n); //sort an array</a:t>
            </a:r>
            <a:endParaRPr b="1">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a:latin typeface="Courier New"/>
                <a:ea typeface="Courier New"/>
                <a:cs typeface="Courier New"/>
                <a:sym typeface="Courier New"/>
              </a:rPr>
              <a:t>sort(v.begin(),v.end());  </a:t>
            </a:r>
            <a:r>
              <a:rPr b="1" i="1" lang="en-US">
                <a:latin typeface="Courier New"/>
                <a:ea typeface="Courier New"/>
                <a:cs typeface="Courier New"/>
                <a:sym typeface="Courier New"/>
              </a:rPr>
              <a:t>//sort a vector</a:t>
            </a:r>
            <a:endParaRPr b="1" i="1">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t/>
            </a:r>
            <a:endParaRPr b="1" i="1" u="sng"/>
          </a:p>
          <a:p>
            <a:pPr indent="0" lvl="0" marL="0" rtl="0" algn="l">
              <a:lnSpc>
                <a:spcPct val="90000"/>
              </a:lnSpc>
              <a:spcBef>
                <a:spcPts val="1000"/>
              </a:spcBef>
              <a:spcAft>
                <a:spcPts val="0"/>
              </a:spcAft>
              <a:buClr>
                <a:schemeClr val="dk1"/>
              </a:buClr>
              <a:buSzPts val="2800"/>
              <a:buFont typeface="Arial"/>
              <a:buNone/>
            </a:pPr>
            <a:r>
              <a:rPr i="1" lang="en-US" u="sng"/>
              <a:t>Java:</a:t>
            </a:r>
            <a:endParaRPr i="1" u="sng"/>
          </a:p>
          <a:p>
            <a:pPr indent="0" lvl="0" marL="0" rtl="0" algn="l">
              <a:lnSpc>
                <a:spcPct val="90000"/>
              </a:lnSpc>
              <a:spcBef>
                <a:spcPts val="1000"/>
              </a:spcBef>
              <a:spcAft>
                <a:spcPts val="0"/>
              </a:spcAft>
              <a:buClr>
                <a:schemeClr val="dk1"/>
              </a:buClr>
              <a:buSzPts val="2800"/>
              <a:buFont typeface="Arial"/>
              <a:buNone/>
            </a:pPr>
            <a:r>
              <a:rPr b="1" lang="en-US">
                <a:latin typeface="Courier New"/>
                <a:ea typeface="Courier New"/>
                <a:cs typeface="Courier New"/>
                <a:sym typeface="Courier New"/>
              </a:rPr>
              <a:t>import java.util.*;</a:t>
            </a:r>
            <a:endParaRPr b="1">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a:latin typeface="Courier New"/>
                <a:ea typeface="Courier New"/>
                <a:cs typeface="Courier New"/>
                <a:sym typeface="Courier New"/>
              </a:rPr>
              <a:t>Arrays.sort(ar); /</a:t>
            </a:r>
            <a:r>
              <a:rPr b="1" i="1" lang="en-US">
                <a:latin typeface="Courier New"/>
                <a:ea typeface="Courier New"/>
                <a:cs typeface="Courier New"/>
                <a:sym typeface="Courier New"/>
              </a:rPr>
              <a:t>/sort an array</a:t>
            </a:r>
            <a:endParaRPr b="1" i="1">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a:latin typeface="Courier New"/>
                <a:ea typeface="Courier New"/>
                <a:cs typeface="Courier New"/>
                <a:sym typeface="Courier New"/>
              </a:rPr>
              <a:t>Collections.sort(v); </a:t>
            </a:r>
            <a:r>
              <a:rPr b="1" i="1" lang="en-US">
                <a:latin typeface="Courier New"/>
                <a:ea typeface="Courier New"/>
                <a:cs typeface="Courier New"/>
                <a:sym typeface="Courier New"/>
              </a:rPr>
              <a:t>//sort an ArrayList</a:t>
            </a:r>
            <a:endParaRPr b="1" i="1">
              <a:latin typeface="Courier New"/>
              <a:ea typeface="Courier New"/>
              <a:cs typeface="Courier New"/>
              <a:sym typeface="Courier New"/>
            </a:endParaRPr>
          </a:p>
        </p:txBody>
      </p:sp>
      <p:pic>
        <p:nvPicPr>
          <p:cNvPr descr="logo" id="318" name="Google Shape;318;p29"/>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319" name="Google Shape;319;p29"/>
          <p:cNvSpPr txBox="1"/>
          <p:nvPr/>
        </p:nvSpPr>
        <p:spPr>
          <a:xfrm>
            <a:off x="2984500" y="91440"/>
            <a:ext cx="9083040" cy="7067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Sort - Standard Sorting</a:t>
            </a:r>
            <a:endParaRPr sz="4000">
              <a:solidFill>
                <a:schemeClr val="accent5"/>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0"/>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5" name="Google Shape;325;p30"/>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26" name="Google Shape;326;p30"/>
          <p:cNvSpPr txBox="1"/>
          <p:nvPr>
            <p:ph idx="1" type="body"/>
          </p:nvPr>
        </p:nvSpPr>
        <p:spPr>
          <a:xfrm>
            <a:off x="69850" y="982027"/>
            <a:ext cx="11997600" cy="513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Farmer John owns 7 dairy cows: Bessie, Elsie, Daisy, Gertie, Annabelle, Maggie, and Henrietta. He milks them every day and keeps detailed records on the amount of milk provided by each cow during each milking session. Not surprisingly, Farmer John highly prizes cows that provide large amounts of milk.</a:t>
            </a:r>
            <a:endParaRPr/>
          </a:p>
          <a:p>
            <a:pPr indent="0" lvl="0" marL="0" rtl="0" algn="l">
              <a:lnSpc>
                <a:spcPct val="90000"/>
              </a:lnSpc>
              <a:spcBef>
                <a:spcPts val="1000"/>
              </a:spcBef>
              <a:spcAft>
                <a:spcPts val="0"/>
              </a:spcAft>
              <a:buClr>
                <a:schemeClr val="dk1"/>
              </a:buClr>
              <a:buSzPts val="2800"/>
              <a:buNone/>
            </a:pPr>
            <a:r>
              <a:rPr lang="en-US"/>
              <a:t>Cows, being lazy creatures, don't necessarily want to be responsible for producing too much milk. If it were up to them, they would each be perfectly content to be the lowest-producing cow in the entire herd. However, they keep hearing Farmer John mentioning the phrase "farm to table" with his human friends, and while they don't quite understand what this means, they have a suspicion that it actually may not be the best idea to be the cow producing the least amount of milk. Instead, they figure it's safer to be in the position of producing the second-smallest amount of milk in the herd. Please help the cows figure out which of them currently occupies this desirable position.</a:t>
            </a:r>
            <a:endParaRPr/>
          </a:p>
          <a:p>
            <a:pPr indent="0" lvl="0" marL="0" rtl="0" algn="l">
              <a:lnSpc>
                <a:spcPct val="90000"/>
              </a:lnSpc>
              <a:spcBef>
                <a:spcPts val="1000"/>
              </a:spcBef>
              <a:spcAft>
                <a:spcPts val="0"/>
              </a:spcAft>
              <a:buClr>
                <a:schemeClr val="dk1"/>
              </a:buClr>
              <a:buSzPts val="2400"/>
              <a:buNone/>
            </a:pPr>
            <a:r>
              <a:rPr lang="en-US" sz="2400" u="sng">
                <a:solidFill>
                  <a:schemeClr val="hlink"/>
                </a:solidFill>
                <a:hlinkClick r:id="rId3"/>
              </a:rPr>
              <a:t>https://classroom.google.com/c/Njg2Nzc4Mjc5N1pa/sa/Njg2MzU3NzI3Nlpa/details</a:t>
            </a:r>
            <a:endParaRPr sz="2400"/>
          </a:p>
          <a:p>
            <a:pPr indent="0" lvl="0" marL="0" rtl="0" algn="l">
              <a:lnSpc>
                <a:spcPct val="90000"/>
              </a:lnSpc>
              <a:spcBef>
                <a:spcPts val="1000"/>
              </a:spcBef>
              <a:spcAft>
                <a:spcPts val="0"/>
              </a:spcAft>
              <a:buClr>
                <a:schemeClr val="dk1"/>
              </a:buClr>
              <a:buSzPts val="2400"/>
              <a:buNone/>
            </a:pPr>
            <a:r>
              <a:t/>
            </a:r>
            <a:endParaRPr sz="2400"/>
          </a:p>
        </p:txBody>
      </p:sp>
      <p:pic>
        <p:nvPicPr>
          <p:cNvPr descr="logo" id="327" name="Google Shape;327;p30"/>
          <p:cNvPicPr preferRelativeResize="0"/>
          <p:nvPr/>
        </p:nvPicPr>
        <p:blipFill rotWithShape="1">
          <a:blip r:embed="rId4">
            <a:alphaModFix/>
          </a:blip>
          <a:srcRect b="0" l="0" r="0" t="0"/>
          <a:stretch/>
        </p:blipFill>
        <p:spPr>
          <a:xfrm>
            <a:off x="69850" y="76200"/>
            <a:ext cx="2692400" cy="736600"/>
          </a:xfrm>
          <a:prstGeom prst="rect">
            <a:avLst/>
          </a:prstGeom>
          <a:noFill/>
          <a:ln>
            <a:noFill/>
          </a:ln>
        </p:spPr>
      </p:pic>
      <p:sp>
        <p:nvSpPr>
          <p:cNvPr id="328" name="Google Shape;328;p30"/>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Basic Sorting (Bronze)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p:nvPr/>
        </p:nvSpPr>
        <p:spPr>
          <a:xfrm>
            <a:off x="0" y="-3175"/>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7" name="Google Shape;87;p13"/>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8" name="Google Shape;88;p13"/>
          <p:cNvSpPr txBox="1"/>
          <p:nvPr>
            <p:ph idx="1" type="body"/>
          </p:nvPr>
        </p:nvSpPr>
        <p:spPr>
          <a:xfrm>
            <a:off x="838200" y="1341438"/>
            <a:ext cx="10515600" cy="5135562"/>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String ops - answers to PythonChallenge Level 10 (Look and Say Sequence)</a:t>
            </a:r>
            <a:endParaRPr/>
          </a:p>
          <a:p>
            <a:pPr indent="-228600" lvl="0" marL="228600" rtl="0" algn="l">
              <a:lnSpc>
                <a:spcPct val="90000"/>
              </a:lnSpc>
              <a:spcBef>
                <a:spcPts val="0"/>
              </a:spcBef>
              <a:spcAft>
                <a:spcPts val="0"/>
              </a:spcAft>
              <a:buClr>
                <a:schemeClr val="dk1"/>
              </a:buClr>
              <a:buSzPts val="2800"/>
              <a:buChar char="•"/>
            </a:pPr>
            <a:r>
              <a:rPr lang="en-US"/>
              <a:t>Basic Sorting (brief!)</a:t>
            </a:r>
            <a:endParaRPr/>
          </a:p>
          <a:p>
            <a:pPr indent="-228600" lvl="0" marL="228600" rtl="0" algn="l">
              <a:lnSpc>
                <a:spcPct val="90000"/>
              </a:lnSpc>
              <a:spcBef>
                <a:spcPts val="1000"/>
              </a:spcBef>
              <a:spcAft>
                <a:spcPts val="0"/>
              </a:spcAft>
              <a:buClr>
                <a:schemeClr val="dk1"/>
              </a:buClr>
              <a:buSzPts val="2800"/>
              <a:buChar char="•"/>
            </a:pPr>
            <a:r>
              <a:rPr lang="en-US"/>
              <a:t>Practice Exam</a:t>
            </a:r>
            <a:endParaRPr/>
          </a:p>
        </p:txBody>
      </p:sp>
      <p:pic>
        <p:nvPicPr>
          <p:cNvPr descr="logo" id="89" name="Google Shape;89;p13"/>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90" name="Google Shape;90;p13"/>
          <p:cNvSpPr txBox="1"/>
          <p:nvPr/>
        </p:nvSpPr>
        <p:spPr>
          <a:xfrm>
            <a:off x="2984500" y="91440"/>
            <a:ext cx="9083040" cy="7067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4000" u="none" cap="none" strike="noStrike">
                <a:solidFill>
                  <a:schemeClr val="accent5"/>
                </a:solidFill>
                <a:latin typeface="Calibri"/>
                <a:ea typeface="Calibri"/>
                <a:cs typeface="Calibri"/>
                <a:sym typeface="Calibri"/>
              </a:rPr>
              <a:t>Content of</a:t>
            </a:r>
            <a:r>
              <a:rPr lang="en-US" sz="4000">
                <a:solidFill>
                  <a:schemeClr val="accent5"/>
                </a:solidFill>
                <a:latin typeface="Calibri"/>
                <a:ea typeface="Calibri"/>
                <a:cs typeface="Calibri"/>
                <a:sym typeface="Calibri"/>
              </a:rPr>
              <a:t> this session</a:t>
            </a:r>
            <a:endParaRPr sz="4000">
              <a:solidFill>
                <a:schemeClr val="accent5"/>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1"/>
          <p:cNvSpPr/>
          <p:nvPr/>
        </p:nvSpPr>
        <p:spPr>
          <a:xfrm>
            <a:off x="-1588" y="6350"/>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4" name="Google Shape;334;p31"/>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35" name="Google Shape;335;p31"/>
          <p:cNvSpPr txBox="1"/>
          <p:nvPr>
            <p:ph idx="1" type="body"/>
          </p:nvPr>
        </p:nvSpPr>
        <p:spPr>
          <a:xfrm>
            <a:off x="97150" y="798202"/>
            <a:ext cx="11997600" cy="513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800"/>
              <a:buNone/>
            </a:pPr>
            <a:r>
              <a:rPr lang="en-US" sz="2300"/>
              <a:t>For homework</a:t>
            </a:r>
            <a:r>
              <a:rPr lang="en-US" sz="2300"/>
              <a:t>, let’s do a practice set for Bronze Level.</a:t>
            </a:r>
            <a:r>
              <a:rPr lang="en-US" sz="2300"/>
              <a:t> </a:t>
            </a:r>
            <a:r>
              <a:rPr b="1" lang="en-US" sz="2300" u="sng"/>
              <a:t>Give yourselves 4 hours to solve three questions!!! Next week we’ll go over these problems together, so be prepared with questions to ask!</a:t>
            </a:r>
            <a:br>
              <a:rPr lang="en-US" sz="2300"/>
            </a:br>
            <a:endParaRPr b="1" i="1" sz="2300" strike="sngStrike"/>
          </a:p>
          <a:p>
            <a:pPr indent="0" lvl="0" marL="0" rtl="0" algn="l">
              <a:lnSpc>
                <a:spcPct val="90000"/>
              </a:lnSpc>
              <a:spcBef>
                <a:spcPts val="1000"/>
              </a:spcBef>
              <a:spcAft>
                <a:spcPts val="0"/>
              </a:spcAft>
              <a:buClr>
                <a:schemeClr val="dk1"/>
              </a:buClr>
              <a:buSzPts val="2800"/>
              <a:buNone/>
            </a:pPr>
            <a:r>
              <a:rPr b="1" i="1" lang="en-US" sz="2300" u="sng"/>
              <a:t>UPDATE - 10/26/19</a:t>
            </a:r>
            <a:r>
              <a:rPr b="1" i="1" lang="en-US" sz="2300"/>
              <a:t> </a:t>
            </a:r>
            <a:r>
              <a:rPr i="1" lang="en-US" sz="2300"/>
              <a:t>I actually wanted you guys to do the </a:t>
            </a:r>
            <a:r>
              <a:rPr b="1" i="1" lang="en-US" sz="2300"/>
              <a:t>December 2017</a:t>
            </a:r>
            <a:r>
              <a:rPr i="1" lang="en-US" sz="2300"/>
              <a:t> Bronze test (</a:t>
            </a:r>
            <a:r>
              <a:rPr i="1" lang="en-US" sz="2300">
                <a:solidFill>
                  <a:schemeClr val="hlink"/>
                </a:solidFill>
                <a:uFill>
                  <a:noFill/>
                </a:uFill>
                <a:hlinkClick r:id="rId3"/>
              </a:rPr>
              <a:t>http://www.usaco.org/index.php?page=dec17results</a:t>
            </a:r>
            <a:r>
              <a:rPr i="1" lang="en-US" sz="2300"/>
              <a:t>), not the Springlight OJ one. Sorry for the confusion, I forgot to update the materials for this class session.</a:t>
            </a:r>
            <a:endParaRPr i="1" sz="2300"/>
          </a:p>
          <a:p>
            <a:pPr indent="0" lvl="0" marL="0" rtl="0" algn="l">
              <a:lnSpc>
                <a:spcPct val="90000"/>
              </a:lnSpc>
              <a:spcBef>
                <a:spcPts val="1000"/>
              </a:spcBef>
              <a:spcAft>
                <a:spcPts val="0"/>
              </a:spcAft>
              <a:buClr>
                <a:schemeClr val="dk1"/>
              </a:buClr>
              <a:buSzPts val="2800"/>
              <a:buNone/>
            </a:pPr>
            <a:r>
              <a:t/>
            </a:r>
            <a:endParaRPr b="1" i="1" sz="2300" u="sng"/>
          </a:p>
          <a:p>
            <a:pPr indent="0" lvl="0" marL="0" rtl="0" algn="l">
              <a:lnSpc>
                <a:spcPct val="90000"/>
              </a:lnSpc>
              <a:spcBef>
                <a:spcPts val="1000"/>
              </a:spcBef>
              <a:spcAft>
                <a:spcPts val="0"/>
              </a:spcAft>
              <a:buClr>
                <a:schemeClr val="dk1"/>
              </a:buClr>
              <a:buSzPts val="2800"/>
              <a:buNone/>
            </a:pPr>
            <a:r>
              <a:rPr b="1" lang="en-US" sz="2300"/>
              <a:t>Keep track of (a rough sense of) time</a:t>
            </a:r>
            <a:r>
              <a:rPr lang="en-US" sz="2300"/>
              <a:t> while you solve these problems. </a:t>
            </a:r>
            <a:r>
              <a:rPr lang="en-US" sz="2300"/>
              <a:t>Don’t worry if you don’t finish all the problems in class - you can continue them after class if you wish to do so </a:t>
            </a:r>
            <a:r>
              <a:rPr b="1" lang="en-US" sz="2300"/>
              <a:t>(again, keeping track of time)</a:t>
            </a:r>
            <a:r>
              <a:rPr lang="en-US" sz="2300"/>
              <a:t>, and we can discuss them afterwards.</a:t>
            </a:r>
            <a:endParaRPr sz="2300"/>
          </a:p>
          <a:p>
            <a:pPr indent="0" lvl="0" marL="0" rtl="0" algn="l">
              <a:lnSpc>
                <a:spcPct val="90000"/>
              </a:lnSpc>
              <a:spcBef>
                <a:spcPts val="1000"/>
              </a:spcBef>
              <a:spcAft>
                <a:spcPts val="0"/>
              </a:spcAft>
              <a:buClr>
                <a:schemeClr val="dk1"/>
              </a:buClr>
              <a:buSzPts val="2800"/>
              <a:buNone/>
            </a:pPr>
            <a:r>
              <a:t/>
            </a:r>
            <a:endParaRPr sz="2300"/>
          </a:p>
        </p:txBody>
      </p:sp>
      <p:pic>
        <p:nvPicPr>
          <p:cNvPr descr="logo" id="336" name="Google Shape;336;p31"/>
          <p:cNvPicPr preferRelativeResize="0"/>
          <p:nvPr/>
        </p:nvPicPr>
        <p:blipFill rotWithShape="1">
          <a:blip r:embed="rId4">
            <a:alphaModFix/>
          </a:blip>
          <a:srcRect b="0" l="0" r="0" t="0"/>
          <a:stretch/>
        </p:blipFill>
        <p:spPr>
          <a:xfrm>
            <a:off x="69850" y="76200"/>
            <a:ext cx="2692400" cy="736600"/>
          </a:xfrm>
          <a:prstGeom prst="rect">
            <a:avLst/>
          </a:prstGeom>
          <a:noFill/>
          <a:ln>
            <a:noFill/>
          </a:ln>
        </p:spPr>
      </p:pic>
      <p:sp>
        <p:nvSpPr>
          <p:cNvPr id="337" name="Google Shape;337;p31"/>
          <p:cNvSpPr txBox="1"/>
          <p:nvPr/>
        </p:nvSpPr>
        <p:spPr>
          <a:xfrm>
            <a:off x="2984500" y="91439"/>
            <a:ext cx="9083040" cy="7067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Homework - P</a:t>
            </a:r>
            <a:r>
              <a:rPr lang="en-US" sz="4000">
                <a:solidFill>
                  <a:schemeClr val="accent5"/>
                </a:solidFill>
                <a:latin typeface="Calibri"/>
                <a:ea typeface="Calibri"/>
                <a:cs typeface="Calibri"/>
                <a:sym typeface="Calibri"/>
              </a:rPr>
              <a:t>ractice Exam</a:t>
            </a:r>
            <a:endParaRPr/>
          </a:p>
        </p:txBody>
      </p:sp>
      <p:sp>
        <p:nvSpPr>
          <p:cNvPr id="338" name="Google Shape;338;p31"/>
          <p:cNvSpPr txBox="1"/>
          <p:nvPr/>
        </p:nvSpPr>
        <p:spPr>
          <a:xfrm>
            <a:off x="174300" y="4846125"/>
            <a:ext cx="5400900" cy="167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US" sz="2400" u="sng">
                <a:solidFill>
                  <a:srgbClr val="FF0000"/>
                </a:solidFill>
                <a:latin typeface="Calibri"/>
                <a:ea typeface="Calibri"/>
                <a:cs typeface="Calibri"/>
                <a:sym typeface="Calibri"/>
              </a:rPr>
              <a:t>IN AN ACTUAL CONTEST</a:t>
            </a:r>
            <a:endParaRPr b="1" i="1" sz="2400" u="sng">
              <a:solidFill>
                <a:srgbClr val="FF0000"/>
              </a:solidFill>
              <a:latin typeface="Calibri"/>
              <a:ea typeface="Calibri"/>
              <a:cs typeface="Calibri"/>
              <a:sym typeface="Calibri"/>
            </a:endParaRPr>
          </a:p>
          <a:p>
            <a:pPr indent="0" lvl="0" marL="0" rtl="0" algn="l">
              <a:spcBef>
                <a:spcPts val="0"/>
              </a:spcBef>
              <a:spcAft>
                <a:spcPts val="0"/>
              </a:spcAft>
              <a:buNone/>
            </a:pPr>
            <a:r>
              <a:rPr lang="en-US" sz="2400">
                <a:solidFill>
                  <a:srgbClr val="FF0000"/>
                </a:solidFill>
                <a:latin typeface="Calibri"/>
                <a:ea typeface="Calibri"/>
                <a:cs typeface="Calibri"/>
                <a:sym typeface="Calibri"/>
              </a:rPr>
              <a:t>NUMBER ONE IS </a:t>
            </a:r>
            <a:r>
              <a:rPr lang="en-US" sz="2400" u="sng">
                <a:solidFill>
                  <a:srgbClr val="FF0000"/>
                </a:solidFill>
                <a:latin typeface="Calibri"/>
                <a:ea typeface="Calibri"/>
                <a:cs typeface="Calibri"/>
                <a:sym typeface="Calibri"/>
              </a:rPr>
              <a:t>NOT</a:t>
            </a:r>
            <a:r>
              <a:rPr lang="en-US" sz="2400">
                <a:solidFill>
                  <a:srgbClr val="FF0000"/>
                </a:solidFill>
                <a:latin typeface="Calibri"/>
                <a:ea typeface="Calibri"/>
                <a:cs typeface="Calibri"/>
                <a:sym typeface="Calibri"/>
              </a:rPr>
              <a:t> ALWAYS THE EASIEST PROBLEM! AND NUMBER THREE IS </a:t>
            </a:r>
            <a:r>
              <a:rPr lang="en-US" sz="2400" u="sng">
                <a:solidFill>
                  <a:srgbClr val="FF0000"/>
                </a:solidFill>
                <a:latin typeface="Calibri"/>
                <a:ea typeface="Calibri"/>
                <a:cs typeface="Calibri"/>
                <a:sym typeface="Calibri"/>
              </a:rPr>
              <a:t>NOT</a:t>
            </a:r>
            <a:r>
              <a:rPr lang="en-US" sz="2400">
                <a:solidFill>
                  <a:srgbClr val="FF0000"/>
                </a:solidFill>
                <a:latin typeface="Calibri"/>
                <a:ea typeface="Calibri"/>
                <a:cs typeface="Calibri"/>
                <a:sym typeface="Calibri"/>
              </a:rPr>
              <a:t> ALWAYS THE HARDEST PROBLEM!</a:t>
            </a:r>
            <a:endParaRPr sz="2400">
              <a:solidFill>
                <a:srgbClr val="FF0000"/>
              </a:solidFill>
              <a:latin typeface="Calibri"/>
              <a:ea typeface="Calibri"/>
              <a:cs typeface="Calibri"/>
              <a:sym typeface="Calibri"/>
            </a:endParaRPr>
          </a:p>
        </p:txBody>
      </p:sp>
      <p:sp>
        <p:nvSpPr>
          <p:cNvPr id="339" name="Google Shape;339;p31"/>
          <p:cNvSpPr txBox="1"/>
          <p:nvPr/>
        </p:nvSpPr>
        <p:spPr>
          <a:xfrm>
            <a:off x="6531675" y="4916000"/>
            <a:ext cx="5400900" cy="18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0000FF"/>
                </a:solidFill>
                <a:latin typeface="Calibri"/>
                <a:ea typeface="Calibri"/>
                <a:cs typeface="Calibri"/>
                <a:sym typeface="Calibri"/>
              </a:rPr>
              <a:t>In a real contest, </a:t>
            </a:r>
            <a:r>
              <a:rPr lang="en-US" sz="2400" u="sng">
                <a:solidFill>
                  <a:srgbClr val="0000FF"/>
                </a:solidFill>
                <a:latin typeface="Calibri"/>
                <a:ea typeface="Calibri"/>
                <a:cs typeface="Calibri"/>
                <a:sym typeface="Calibri"/>
              </a:rPr>
              <a:t>budget your time</a:t>
            </a:r>
            <a:r>
              <a:rPr lang="en-US" sz="2400">
                <a:solidFill>
                  <a:srgbClr val="0000FF"/>
                </a:solidFill>
                <a:latin typeface="Calibri"/>
                <a:ea typeface="Calibri"/>
                <a:cs typeface="Calibri"/>
                <a:sym typeface="Calibri"/>
              </a:rPr>
              <a:t>!!! </a:t>
            </a:r>
            <a:endParaRPr sz="2400">
              <a:solidFill>
                <a:srgbClr val="0000FF"/>
              </a:solidFill>
              <a:latin typeface="Calibri"/>
              <a:ea typeface="Calibri"/>
              <a:cs typeface="Calibri"/>
              <a:sym typeface="Calibri"/>
            </a:endParaRPr>
          </a:p>
          <a:p>
            <a:pPr indent="0" lvl="0" marL="0" rtl="0" algn="l">
              <a:spcBef>
                <a:spcPts val="0"/>
              </a:spcBef>
              <a:spcAft>
                <a:spcPts val="0"/>
              </a:spcAft>
              <a:buNone/>
            </a:pPr>
            <a:r>
              <a:rPr lang="en-US" sz="2400">
                <a:solidFill>
                  <a:srgbClr val="0000FF"/>
                </a:solidFill>
                <a:latin typeface="Calibri"/>
                <a:ea typeface="Calibri"/>
                <a:cs typeface="Calibri"/>
                <a:sym typeface="Calibri"/>
              </a:rPr>
              <a:t>Don’t spend too long on any one problem - just brute force if in doubt or skip it/come back.</a:t>
            </a:r>
            <a:endParaRPr sz="2400">
              <a:solidFill>
                <a:srgbClr val="0000FF"/>
              </a:solidFill>
              <a:latin typeface="Calibri"/>
              <a:ea typeface="Calibri"/>
              <a:cs typeface="Calibri"/>
              <a:sym typeface="Calibri"/>
            </a:endParaRPr>
          </a:p>
          <a:p>
            <a:pPr indent="0" lvl="0" marL="0" rtl="0" algn="l">
              <a:spcBef>
                <a:spcPts val="0"/>
              </a:spcBef>
              <a:spcAft>
                <a:spcPts val="0"/>
              </a:spcAft>
              <a:buNone/>
            </a:pPr>
            <a:r>
              <a:t/>
            </a:r>
            <a:endParaRPr sz="2400">
              <a:solidFill>
                <a:srgbClr val="0000FF"/>
              </a:solidFill>
              <a:latin typeface="Calibri"/>
              <a:ea typeface="Calibri"/>
              <a:cs typeface="Calibri"/>
              <a:sym typeface="Calibri"/>
            </a:endParaRPr>
          </a:p>
          <a:p>
            <a:pPr indent="0" lvl="0" marL="0" rtl="0" algn="l">
              <a:spcBef>
                <a:spcPts val="0"/>
              </a:spcBef>
              <a:spcAft>
                <a:spcPts val="0"/>
              </a:spcAft>
              <a:buNone/>
            </a:pPr>
            <a:r>
              <a:t/>
            </a:r>
            <a:endParaRPr sz="2400">
              <a:solidFill>
                <a:srgbClr val="0000FF"/>
              </a:solidFill>
              <a:latin typeface="Calibri"/>
              <a:ea typeface="Calibri"/>
              <a:cs typeface="Calibri"/>
              <a:sym typeface="Calibri"/>
            </a:endParaRPr>
          </a:p>
          <a:p>
            <a:pPr indent="0" lvl="0" marL="0" rtl="0" algn="l">
              <a:spcBef>
                <a:spcPts val="0"/>
              </a:spcBef>
              <a:spcAft>
                <a:spcPts val="0"/>
              </a:spcAft>
              <a:buNone/>
            </a:pPr>
            <a:r>
              <a:t/>
            </a:r>
            <a:endParaRPr sz="2400">
              <a:solidFill>
                <a:srgbClr val="0000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p:nvPr/>
        </p:nvSpPr>
        <p:spPr>
          <a:xfrm>
            <a:off x="0" y="-3175"/>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6" name="Google Shape;96;p14"/>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97" name="Google Shape;97;p14"/>
          <p:cNvSpPr txBox="1"/>
          <p:nvPr>
            <p:ph idx="1" type="body"/>
          </p:nvPr>
        </p:nvSpPr>
        <p:spPr>
          <a:xfrm>
            <a:off x="7599750" y="1341425"/>
            <a:ext cx="3733800" cy="51357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100"/>
              <a:buFont typeface="Arial"/>
              <a:buNone/>
            </a:pPr>
            <a:r>
              <a:rPr b="1" lang="en-US" sz="1100">
                <a:solidFill>
                  <a:srgbClr val="0000FF"/>
                </a:solidFill>
                <a:latin typeface="Arial"/>
                <a:ea typeface="Arial"/>
                <a:cs typeface="Arial"/>
                <a:sym typeface="Arial"/>
              </a:rPr>
              <a:t>#include &lt;iostream&gt;</a:t>
            </a:r>
            <a:endParaRPr b="1" sz="1100">
              <a:solidFill>
                <a:srgbClr val="0000FF"/>
              </a:solidFill>
              <a:latin typeface="Arial"/>
              <a:ea typeface="Arial"/>
              <a:cs typeface="Arial"/>
              <a:sym typeface="Arial"/>
            </a:endParaRPr>
          </a:p>
          <a:p>
            <a:pPr indent="0" lvl="0" marL="0" rtl="0" algn="l">
              <a:lnSpc>
                <a:spcPct val="80000"/>
              </a:lnSpc>
              <a:spcBef>
                <a:spcPts val="0"/>
              </a:spcBef>
              <a:spcAft>
                <a:spcPts val="0"/>
              </a:spcAft>
              <a:buClr>
                <a:schemeClr val="dk1"/>
              </a:buClr>
              <a:buSzPts val="1100"/>
              <a:buFont typeface="Arial"/>
              <a:buNone/>
            </a:pPr>
            <a:r>
              <a:t/>
            </a:r>
            <a:endParaRPr b="1" sz="1100">
              <a:solidFill>
                <a:srgbClr val="0000FF"/>
              </a:solidFill>
              <a:latin typeface="Arial"/>
              <a:ea typeface="Arial"/>
              <a:cs typeface="Arial"/>
              <a:sym typeface="Arial"/>
            </a:endParaRPr>
          </a:p>
          <a:p>
            <a:pPr indent="0" lvl="0" marL="0" rtl="0" algn="l">
              <a:lnSpc>
                <a:spcPct val="80000"/>
              </a:lnSpc>
              <a:spcBef>
                <a:spcPts val="0"/>
              </a:spcBef>
              <a:spcAft>
                <a:spcPts val="0"/>
              </a:spcAft>
              <a:buClr>
                <a:schemeClr val="dk1"/>
              </a:buClr>
              <a:buSzPts val="1100"/>
              <a:buFont typeface="Arial"/>
              <a:buNone/>
            </a:pPr>
            <a:r>
              <a:rPr b="1" lang="en-US" sz="1100">
                <a:solidFill>
                  <a:srgbClr val="0000FF"/>
                </a:solidFill>
                <a:latin typeface="Arial"/>
                <a:ea typeface="Arial"/>
                <a:cs typeface="Arial"/>
                <a:sym typeface="Arial"/>
              </a:rPr>
              <a:t>using namespace std;</a:t>
            </a:r>
            <a:endParaRPr b="1" sz="1100">
              <a:solidFill>
                <a:srgbClr val="0000FF"/>
              </a:solidFill>
              <a:latin typeface="Arial"/>
              <a:ea typeface="Arial"/>
              <a:cs typeface="Arial"/>
              <a:sym typeface="Arial"/>
            </a:endParaRPr>
          </a:p>
          <a:p>
            <a:pPr indent="0" lvl="0" marL="0" rtl="0" algn="l">
              <a:lnSpc>
                <a:spcPct val="80000"/>
              </a:lnSpc>
              <a:spcBef>
                <a:spcPts val="0"/>
              </a:spcBef>
              <a:spcAft>
                <a:spcPts val="0"/>
              </a:spcAft>
              <a:buClr>
                <a:schemeClr val="dk1"/>
              </a:buClr>
              <a:buSzPts val="1100"/>
              <a:buFont typeface="Arial"/>
              <a:buNone/>
            </a:pPr>
            <a:r>
              <a:t/>
            </a:r>
            <a:endParaRPr b="1" sz="1100">
              <a:solidFill>
                <a:srgbClr val="0000FF"/>
              </a:solidFill>
              <a:latin typeface="Arial"/>
              <a:ea typeface="Arial"/>
              <a:cs typeface="Arial"/>
              <a:sym typeface="Arial"/>
            </a:endParaRPr>
          </a:p>
          <a:p>
            <a:pPr indent="0" lvl="0" marL="0" rtl="0" algn="l">
              <a:lnSpc>
                <a:spcPct val="80000"/>
              </a:lnSpc>
              <a:spcBef>
                <a:spcPts val="0"/>
              </a:spcBef>
              <a:spcAft>
                <a:spcPts val="0"/>
              </a:spcAft>
              <a:buClr>
                <a:schemeClr val="dk1"/>
              </a:buClr>
              <a:buSzPts val="1100"/>
              <a:buFont typeface="Arial"/>
              <a:buNone/>
            </a:pPr>
            <a:r>
              <a:rPr b="1" lang="en-US" sz="1100">
                <a:solidFill>
                  <a:srgbClr val="0000FF"/>
                </a:solidFill>
                <a:latin typeface="Arial"/>
                <a:ea typeface="Arial"/>
                <a:cs typeface="Arial"/>
                <a:sym typeface="Arial"/>
              </a:rPr>
              <a:t>string lookAndSay(string s)</a:t>
            </a:r>
            <a:endParaRPr b="1" sz="1100">
              <a:solidFill>
                <a:srgbClr val="0000FF"/>
              </a:solidFill>
              <a:latin typeface="Arial"/>
              <a:ea typeface="Arial"/>
              <a:cs typeface="Arial"/>
              <a:sym typeface="Arial"/>
            </a:endParaRPr>
          </a:p>
          <a:p>
            <a:pPr indent="0" lvl="0" marL="0" rtl="0" algn="l">
              <a:lnSpc>
                <a:spcPct val="80000"/>
              </a:lnSpc>
              <a:spcBef>
                <a:spcPts val="0"/>
              </a:spcBef>
              <a:spcAft>
                <a:spcPts val="0"/>
              </a:spcAft>
              <a:buClr>
                <a:schemeClr val="dk1"/>
              </a:buClr>
              <a:buSzPts val="1100"/>
              <a:buFont typeface="Arial"/>
              <a:buNone/>
            </a:pPr>
            <a:r>
              <a:rPr b="1" lang="en-US" sz="1100">
                <a:solidFill>
                  <a:srgbClr val="0000FF"/>
                </a:solidFill>
                <a:latin typeface="Arial"/>
                <a:ea typeface="Arial"/>
                <a:cs typeface="Arial"/>
                <a:sym typeface="Arial"/>
              </a:rPr>
              <a:t>{</a:t>
            </a:r>
            <a:endParaRPr b="1" sz="1100">
              <a:solidFill>
                <a:srgbClr val="0000FF"/>
              </a:solidFill>
              <a:latin typeface="Arial"/>
              <a:ea typeface="Arial"/>
              <a:cs typeface="Arial"/>
              <a:sym typeface="Arial"/>
            </a:endParaRPr>
          </a:p>
          <a:p>
            <a:pPr indent="0" lvl="0" marL="0" rtl="0" algn="l">
              <a:lnSpc>
                <a:spcPct val="80000"/>
              </a:lnSpc>
              <a:spcBef>
                <a:spcPts val="0"/>
              </a:spcBef>
              <a:spcAft>
                <a:spcPts val="0"/>
              </a:spcAft>
              <a:buClr>
                <a:schemeClr val="dk1"/>
              </a:buClr>
              <a:buSzPts val="1100"/>
              <a:buFont typeface="Arial"/>
              <a:buNone/>
            </a:pPr>
            <a:r>
              <a:rPr b="1" lang="en-US" sz="1100">
                <a:solidFill>
                  <a:srgbClr val="0000FF"/>
                </a:solidFill>
                <a:latin typeface="Arial"/>
                <a:ea typeface="Arial"/>
                <a:cs typeface="Arial"/>
                <a:sym typeface="Arial"/>
              </a:rPr>
              <a:t>  string ans = "";</a:t>
            </a:r>
            <a:endParaRPr b="1" sz="1100">
              <a:solidFill>
                <a:srgbClr val="0000FF"/>
              </a:solidFill>
              <a:latin typeface="Arial"/>
              <a:ea typeface="Arial"/>
              <a:cs typeface="Arial"/>
              <a:sym typeface="Arial"/>
            </a:endParaRPr>
          </a:p>
          <a:p>
            <a:pPr indent="0" lvl="0" marL="0" rtl="0" algn="l">
              <a:lnSpc>
                <a:spcPct val="80000"/>
              </a:lnSpc>
              <a:spcBef>
                <a:spcPts val="0"/>
              </a:spcBef>
              <a:spcAft>
                <a:spcPts val="0"/>
              </a:spcAft>
              <a:buClr>
                <a:schemeClr val="dk1"/>
              </a:buClr>
              <a:buSzPts val="1100"/>
              <a:buFont typeface="Arial"/>
              <a:buNone/>
            </a:pPr>
            <a:r>
              <a:rPr b="1" lang="en-US" sz="1100">
                <a:solidFill>
                  <a:srgbClr val="0000FF"/>
                </a:solidFill>
                <a:latin typeface="Arial"/>
                <a:ea typeface="Arial"/>
                <a:cs typeface="Arial"/>
                <a:sym typeface="Arial"/>
              </a:rPr>
              <a:t>  int count = 0;</a:t>
            </a:r>
            <a:endParaRPr b="1" sz="1100">
              <a:solidFill>
                <a:srgbClr val="0000FF"/>
              </a:solidFill>
              <a:latin typeface="Arial"/>
              <a:ea typeface="Arial"/>
              <a:cs typeface="Arial"/>
              <a:sym typeface="Arial"/>
            </a:endParaRPr>
          </a:p>
          <a:p>
            <a:pPr indent="0" lvl="0" marL="0" rtl="0" algn="l">
              <a:lnSpc>
                <a:spcPct val="80000"/>
              </a:lnSpc>
              <a:spcBef>
                <a:spcPts val="0"/>
              </a:spcBef>
              <a:spcAft>
                <a:spcPts val="0"/>
              </a:spcAft>
              <a:buClr>
                <a:schemeClr val="dk1"/>
              </a:buClr>
              <a:buSzPts val="1100"/>
              <a:buFont typeface="Arial"/>
              <a:buNone/>
            </a:pPr>
            <a:r>
              <a:rPr b="1" lang="en-US" sz="1100">
                <a:solidFill>
                  <a:srgbClr val="0000FF"/>
                </a:solidFill>
                <a:latin typeface="Arial"/>
                <a:ea typeface="Arial"/>
                <a:cs typeface="Arial"/>
                <a:sym typeface="Arial"/>
              </a:rPr>
              <a:t>  for(int i = 0; i &lt; s.length(); i++)</a:t>
            </a:r>
            <a:endParaRPr b="1" sz="1100">
              <a:solidFill>
                <a:srgbClr val="0000FF"/>
              </a:solidFill>
              <a:latin typeface="Arial"/>
              <a:ea typeface="Arial"/>
              <a:cs typeface="Arial"/>
              <a:sym typeface="Arial"/>
            </a:endParaRPr>
          </a:p>
          <a:p>
            <a:pPr indent="0" lvl="0" marL="0" rtl="0" algn="l">
              <a:lnSpc>
                <a:spcPct val="80000"/>
              </a:lnSpc>
              <a:spcBef>
                <a:spcPts val="0"/>
              </a:spcBef>
              <a:spcAft>
                <a:spcPts val="0"/>
              </a:spcAft>
              <a:buClr>
                <a:schemeClr val="dk1"/>
              </a:buClr>
              <a:buSzPts val="1100"/>
              <a:buFont typeface="Arial"/>
              <a:buNone/>
            </a:pPr>
            <a:r>
              <a:rPr b="1" lang="en-US" sz="1100">
                <a:solidFill>
                  <a:srgbClr val="0000FF"/>
                </a:solidFill>
                <a:latin typeface="Arial"/>
                <a:ea typeface="Arial"/>
                <a:cs typeface="Arial"/>
                <a:sym typeface="Arial"/>
              </a:rPr>
              <a:t>  {</a:t>
            </a:r>
            <a:endParaRPr b="1" sz="1100">
              <a:solidFill>
                <a:srgbClr val="0000FF"/>
              </a:solidFill>
              <a:latin typeface="Arial"/>
              <a:ea typeface="Arial"/>
              <a:cs typeface="Arial"/>
              <a:sym typeface="Arial"/>
            </a:endParaRPr>
          </a:p>
          <a:p>
            <a:pPr indent="0" lvl="0" marL="0" rtl="0" algn="l">
              <a:lnSpc>
                <a:spcPct val="80000"/>
              </a:lnSpc>
              <a:spcBef>
                <a:spcPts val="0"/>
              </a:spcBef>
              <a:spcAft>
                <a:spcPts val="0"/>
              </a:spcAft>
              <a:buClr>
                <a:schemeClr val="dk1"/>
              </a:buClr>
              <a:buSzPts val="1100"/>
              <a:buFont typeface="Arial"/>
              <a:buNone/>
            </a:pPr>
            <a:r>
              <a:rPr b="1" lang="en-US" sz="1100">
                <a:solidFill>
                  <a:srgbClr val="0000FF"/>
                </a:solidFill>
                <a:latin typeface="Arial"/>
                <a:ea typeface="Arial"/>
                <a:cs typeface="Arial"/>
                <a:sym typeface="Arial"/>
              </a:rPr>
              <a:t>    //check if we've finished a "block of numbers"</a:t>
            </a:r>
            <a:endParaRPr b="1" sz="1100">
              <a:solidFill>
                <a:srgbClr val="0000FF"/>
              </a:solidFill>
              <a:latin typeface="Arial"/>
              <a:ea typeface="Arial"/>
              <a:cs typeface="Arial"/>
              <a:sym typeface="Arial"/>
            </a:endParaRPr>
          </a:p>
          <a:p>
            <a:pPr indent="0" lvl="0" marL="0" rtl="0" algn="l">
              <a:lnSpc>
                <a:spcPct val="80000"/>
              </a:lnSpc>
              <a:spcBef>
                <a:spcPts val="0"/>
              </a:spcBef>
              <a:spcAft>
                <a:spcPts val="0"/>
              </a:spcAft>
              <a:buClr>
                <a:schemeClr val="dk1"/>
              </a:buClr>
              <a:buSzPts val="1100"/>
              <a:buFont typeface="Arial"/>
              <a:buNone/>
            </a:pPr>
            <a:r>
              <a:rPr b="1" lang="en-US" sz="1100">
                <a:solidFill>
                  <a:srgbClr val="0000FF"/>
                </a:solidFill>
                <a:latin typeface="Arial"/>
                <a:ea typeface="Arial"/>
                <a:cs typeface="Arial"/>
                <a:sym typeface="Arial"/>
              </a:rPr>
              <a:t>    if(i &gt;= 1 &amp;&amp; s[i] != s[i-1])</a:t>
            </a:r>
            <a:endParaRPr b="1" sz="1100">
              <a:solidFill>
                <a:srgbClr val="0000FF"/>
              </a:solidFill>
              <a:latin typeface="Arial"/>
              <a:ea typeface="Arial"/>
              <a:cs typeface="Arial"/>
              <a:sym typeface="Arial"/>
            </a:endParaRPr>
          </a:p>
          <a:p>
            <a:pPr indent="0" lvl="0" marL="0" rtl="0" algn="l">
              <a:lnSpc>
                <a:spcPct val="80000"/>
              </a:lnSpc>
              <a:spcBef>
                <a:spcPts val="0"/>
              </a:spcBef>
              <a:spcAft>
                <a:spcPts val="0"/>
              </a:spcAft>
              <a:buClr>
                <a:schemeClr val="dk1"/>
              </a:buClr>
              <a:buSzPts val="1100"/>
              <a:buFont typeface="Arial"/>
              <a:buNone/>
            </a:pPr>
            <a:r>
              <a:rPr b="1" lang="en-US" sz="1100">
                <a:solidFill>
                  <a:srgbClr val="0000FF"/>
                </a:solidFill>
                <a:latin typeface="Arial"/>
                <a:ea typeface="Arial"/>
                <a:cs typeface="Arial"/>
                <a:sym typeface="Arial"/>
              </a:rPr>
              <a:t>    {</a:t>
            </a:r>
            <a:endParaRPr b="1" sz="1100">
              <a:solidFill>
                <a:srgbClr val="0000FF"/>
              </a:solidFill>
              <a:latin typeface="Arial"/>
              <a:ea typeface="Arial"/>
              <a:cs typeface="Arial"/>
              <a:sym typeface="Arial"/>
            </a:endParaRPr>
          </a:p>
          <a:p>
            <a:pPr indent="0" lvl="0" marL="0" rtl="0" algn="l">
              <a:lnSpc>
                <a:spcPct val="80000"/>
              </a:lnSpc>
              <a:spcBef>
                <a:spcPts val="0"/>
              </a:spcBef>
              <a:spcAft>
                <a:spcPts val="0"/>
              </a:spcAft>
              <a:buClr>
                <a:schemeClr val="dk1"/>
              </a:buClr>
              <a:buSzPts val="1100"/>
              <a:buFont typeface="Arial"/>
              <a:buNone/>
            </a:pPr>
            <a:r>
              <a:rPr b="1" lang="en-US" sz="1100">
                <a:solidFill>
                  <a:srgbClr val="0000FF"/>
                </a:solidFill>
                <a:latin typeface="Arial"/>
                <a:ea typeface="Arial"/>
                <a:cs typeface="Arial"/>
                <a:sym typeface="Arial"/>
              </a:rPr>
              <a:t>      //append previous sequence</a:t>
            </a:r>
            <a:endParaRPr b="1" sz="1100">
              <a:solidFill>
                <a:srgbClr val="0000FF"/>
              </a:solidFill>
              <a:latin typeface="Arial"/>
              <a:ea typeface="Arial"/>
              <a:cs typeface="Arial"/>
              <a:sym typeface="Arial"/>
            </a:endParaRPr>
          </a:p>
          <a:p>
            <a:pPr indent="0" lvl="0" marL="0" rtl="0" algn="l">
              <a:lnSpc>
                <a:spcPct val="80000"/>
              </a:lnSpc>
              <a:spcBef>
                <a:spcPts val="0"/>
              </a:spcBef>
              <a:spcAft>
                <a:spcPts val="0"/>
              </a:spcAft>
              <a:buClr>
                <a:schemeClr val="dk1"/>
              </a:buClr>
              <a:buSzPts val="1100"/>
              <a:buFont typeface="Arial"/>
              <a:buNone/>
            </a:pPr>
            <a:r>
              <a:rPr b="1" lang="en-US" sz="1100">
                <a:solidFill>
                  <a:srgbClr val="0000FF"/>
                </a:solidFill>
                <a:latin typeface="Arial"/>
                <a:ea typeface="Arial"/>
                <a:cs typeface="Arial"/>
                <a:sym typeface="Arial"/>
              </a:rPr>
              <a:t>      //format: [# of occurances of x, then x]</a:t>
            </a:r>
            <a:endParaRPr b="1" sz="1100">
              <a:solidFill>
                <a:srgbClr val="0000FF"/>
              </a:solidFill>
              <a:latin typeface="Arial"/>
              <a:ea typeface="Arial"/>
              <a:cs typeface="Arial"/>
              <a:sym typeface="Arial"/>
            </a:endParaRPr>
          </a:p>
          <a:p>
            <a:pPr indent="0" lvl="0" marL="0" rtl="0" algn="l">
              <a:lnSpc>
                <a:spcPct val="80000"/>
              </a:lnSpc>
              <a:spcBef>
                <a:spcPts val="0"/>
              </a:spcBef>
              <a:spcAft>
                <a:spcPts val="0"/>
              </a:spcAft>
              <a:buClr>
                <a:schemeClr val="dk1"/>
              </a:buClr>
              <a:buSzPts val="1100"/>
              <a:buFont typeface="Arial"/>
              <a:buNone/>
            </a:pPr>
            <a:r>
              <a:rPr b="1" lang="en-US" sz="1100">
                <a:solidFill>
                  <a:srgbClr val="0000FF"/>
                </a:solidFill>
                <a:latin typeface="Arial"/>
                <a:ea typeface="Arial"/>
                <a:cs typeface="Arial"/>
                <a:sym typeface="Arial"/>
              </a:rPr>
              <a:t>      ans += to_string(count);</a:t>
            </a:r>
            <a:endParaRPr b="1" sz="1100">
              <a:solidFill>
                <a:srgbClr val="0000FF"/>
              </a:solidFill>
              <a:latin typeface="Arial"/>
              <a:ea typeface="Arial"/>
              <a:cs typeface="Arial"/>
              <a:sym typeface="Arial"/>
            </a:endParaRPr>
          </a:p>
          <a:p>
            <a:pPr indent="0" lvl="0" marL="0" rtl="0" algn="l">
              <a:lnSpc>
                <a:spcPct val="80000"/>
              </a:lnSpc>
              <a:spcBef>
                <a:spcPts val="0"/>
              </a:spcBef>
              <a:spcAft>
                <a:spcPts val="0"/>
              </a:spcAft>
              <a:buClr>
                <a:schemeClr val="dk1"/>
              </a:buClr>
              <a:buSzPts val="1100"/>
              <a:buFont typeface="Arial"/>
              <a:buNone/>
            </a:pPr>
            <a:r>
              <a:rPr b="1" lang="en-US" sz="1100">
                <a:solidFill>
                  <a:srgbClr val="0000FF"/>
                </a:solidFill>
                <a:latin typeface="Arial"/>
                <a:ea typeface="Arial"/>
                <a:cs typeface="Arial"/>
                <a:sym typeface="Arial"/>
              </a:rPr>
              <a:t>      ans += s[i-1];</a:t>
            </a:r>
            <a:endParaRPr b="1" sz="1100">
              <a:solidFill>
                <a:srgbClr val="0000FF"/>
              </a:solidFill>
              <a:latin typeface="Arial"/>
              <a:ea typeface="Arial"/>
              <a:cs typeface="Arial"/>
              <a:sym typeface="Arial"/>
            </a:endParaRPr>
          </a:p>
          <a:p>
            <a:pPr indent="0" lvl="0" marL="0" rtl="0" algn="l">
              <a:lnSpc>
                <a:spcPct val="80000"/>
              </a:lnSpc>
              <a:spcBef>
                <a:spcPts val="0"/>
              </a:spcBef>
              <a:spcAft>
                <a:spcPts val="0"/>
              </a:spcAft>
              <a:buClr>
                <a:schemeClr val="dk1"/>
              </a:buClr>
              <a:buSzPts val="1100"/>
              <a:buFont typeface="Arial"/>
              <a:buNone/>
            </a:pPr>
            <a:r>
              <a:rPr b="1" lang="en-US" sz="1100">
                <a:solidFill>
                  <a:srgbClr val="0000FF"/>
                </a:solidFill>
                <a:latin typeface="Arial"/>
                <a:ea typeface="Arial"/>
                <a:cs typeface="Arial"/>
                <a:sym typeface="Arial"/>
              </a:rPr>
              <a:t>      //start a new string by resetting counter</a:t>
            </a:r>
            <a:endParaRPr b="1" sz="1100">
              <a:solidFill>
                <a:srgbClr val="0000FF"/>
              </a:solidFill>
              <a:latin typeface="Arial"/>
              <a:ea typeface="Arial"/>
              <a:cs typeface="Arial"/>
              <a:sym typeface="Arial"/>
            </a:endParaRPr>
          </a:p>
          <a:p>
            <a:pPr indent="0" lvl="0" marL="0" rtl="0" algn="l">
              <a:lnSpc>
                <a:spcPct val="80000"/>
              </a:lnSpc>
              <a:spcBef>
                <a:spcPts val="0"/>
              </a:spcBef>
              <a:spcAft>
                <a:spcPts val="0"/>
              </a:spcAft>
              <a:buClr>
                <a:schemeClr val="dk1"/>
              </a:buClr>
              <a:buSzPts val="1100"/>
              <a:buFont typeface="Arial"/>
              <a:buNone/>
            </a:pPr>
            <a:r>
              <a:rPr b="1" lang="en-US" sz="1100">
                <a:solidFill>
                  <a:srgbClr val="0000FF"/>
                </a:solidFill>
                <a:latin typeface="Arial"/>
                <a:ea typeface="Arial"/>
                <a:cs typeface="Arial"/>
                <a:sym typeface="Arial"/>
              </a:rPr>
              <a:t>      count = 0;</a:t>
            </a:r>
            <a:endParaRPr b="1" sz="1100">
              <a:solidFill>
                <a:srgbClr val="0000FF"/>
              </a:solidFill>
              <a:latin typeface="Arial"/>
              <a:ea typeface="Arial"/>
              <a:cs typeface="Arial"/>
              <a:sym typeface="Arial"/>
            </a:endParaRPr>
          </a:p>
          <a:p>
            <a:pPr indent="0" lvl="0" marL="0" rtl="0" algn="l">
              <a:lnSpc>
                <a:spcPct val="80000"/>
              </a:lnSpc>
              <a:spcBef>
                <a:spcPts val="0"/>
              </a:spcBef>
              <a:spcAft>
                <a:spcPts val="0"/>
              </a:spcAft>
              <a:buClr>
                <a:schemeClr val="dk1"/>
              </a:buClr>
              <a:buSzPts val="1100"/>
              <a:buFont typeface="Arial"/>
              <a:buNone/>
            </a:pPr>
            <a:r>
              <a:rPr b="1" lang="en-US" sz="1100">
                <a:solidFill>
                  <a:srgbClr val="0000FF"/>
                </a:solidFill>
                <a:latin typeface="Arial"/>
                <a:ea typeface="Arial"/>
                <a:cs typeface="Arial"/>
                <a:sym typeface="Arial"/>
              </a:rPr>
              <a:t>    }</a:t>
            </a:r>
            <a:endParaRPr b="1" sz="1100">
              <a:solidFill>
                <a:srgbClr val="0000FF"/>
              </a:solidFill>
              <a:latin typeface="Arial"/>
              <a:ea typeface="Arial"/>
              <a:cs typeface="Arial"/>
              <a:sym typeface="Arial"/>
            </a:endParaRPr>
          </a:p>
          <a:p>
            <a:pPr indent="0" lvl="0" marL="0" rtl="0" algn="l">
              <a:lnSpc>
                <a:spcPct val="80000"/>
              </a:lnSpc>
              <a:spcBef>
                <a:spcPts val="0"/>
              </a:spcBef>
              <a:spcAft>
                <a:spcPts val="0"/>
              </a:spcAft>
              <a:buClr>
                <a:schemeClr val="dk1"/>
              </a:buClr>
              <a:buSzPts val="1100"/>
              <a:buFont typeface="Arial"/>
              <a:buNone/>
            </a:pPr>
            <a:r>
              <a:rPr b="1" lang="en-US" sz="1100">
                <a:solidFill>
                  <a:srgbClr val="0000FF"/>
                </a:solidFill>
                <a:latin typeface="Arial"/>
                <a:ea typeface="Arial"/>
                <a:cs typeface="Arial"/>
                <a:sym typeface="Arial"/>
              </a:rPr>
              <a:t>    count++;</a:t>
            </a:r>
            <a:endParaRPr b="1" sz="1100">
              <a:solidFill>
                <a:srgbClr val="0000FF"/>
              </a:solidFill>
              <a:latin typeface="Arial"/>
              <a:ea typeface="Arial"/>
              <a:cs typeface="Arial"/>
              <a:sym typeface="Arial"/>
            </a:endParaRPr>
          </a:p>
          <a:p>
            <a:pPr indent="0" lvl="0" marL="0" rtl="0" algn="l">
              <a:lnSpc>
                <a:spcPct val="80000"/>
              </a:lnSpc>
              <a:spcBef>
                <a:spcPts val="0"/>
              </a:spcBef>
              <a:spcAft>
                <a:spcPts val="0"/>
              </a:spcAft>
              <a:buClr>
                <a:schemeClr val="dk1"/>
              </a:buClr>
              <a:buSzPts val="1100"/>
              <a:buFont typeface="Arial"/>
              <a:buNone/>
            </a:pPr>
            <a:r>
              <a:rPr b="1" lang="en-US" sz="1100">
                <a:solidFill>
                  <a:srgbClr val="0000FF"/>
                </a:solidFill>
                <a:latin typeface="Arial"/>
                <a:ea typeface="Arial"/>
                <a:cs typeface="Arial"/>
                <a:sym typeface="Arial"/>
              </a:rPr>
              <a:t>  }</a:t>
            </a:r>
            <a:endParaRPr b="1" sz="1100">
              <a:solidFill>
                <a:srgbClr val="0000FF"/>
              </a:solidFill>
              <a:latin typeface="Arial"/>
              <a:ea typeface="Arial"/>
              <a:cs typeface="Arial"/>
              <a:sym typeface="Arial"/>
            </a:endParaRPr>
          </a:p>
          <a:p>
            <a:pPr indent="0" lvl="0" marL="0" rtl="0" algn="l">
              <a:lnSpc>
                <a:spcPct val="80000"/>
              </a:lnSpc>
              <a:spcBef>
                <a:spcPts val="0"/>
              </a:spcBef>
              <a:spcAft>
                <a:spcPts val="0"/>
              </a:spcAft>
              <a:buClr>
                <a:schemeClr val="dk1"/>
              </a:buClr>
              <a:buSzPts val="1100"/>
              <a:buFont typeface="Arial"/>
              <a:buNone/>
            </a:pPr>
            <a:r>
              <a:rPr b="1" lang="en-US" sz="1100">
                <a:solidFill>
                  <a:srgbClr val="0000FF"/>
                </a:solidFill>
                <a:latin typeface="Arial"/>
                <a:ea typeface="Arial"/>
                <a:cs typeface="Arial"/>
                <a:sym typeface="Arial"/>
              </a:rPr>
              <a:t>  //append the last block</a:t>
            </a:r>
            <a:endParaRPr b="1" sz="1100">
              <a:solidFill>
                <a:srgbClr val="0000FF"/>
              </a:solidFill>
              <a:latin typeface="Arial"/>
              <a:ea typeface="Arial"/>
              <a:cs typeface="Arial"/>
              <a:sym typeface="Arial"/>
            </a:endParaRPr>
          </a:p>
          <a:p>
            <a:pPr indent="0" lvl="0" marL="0" rtl="0" algn="l">
              <a:lnSpc>
                <a:spcPct val="80000"/>
              </a:lnSpc>
              <a:spcBef>
                <a:spcPts val="0"/>
              </a:spcBef>
              <a:spcAft>
                <a:spcPts val="0"/>
              </a:spcAft>
              <a:buClr>
                <a:schemeClr val="dk1"/>
              </a:buClr>
              <a:buSzPts val="1100"/>
              <a:buFont typeface="Arial"/>
              <a:buNone/>
            </a:pPr>
            <a:r>
              <a:rPr b="1" lang="en-US" sz="1100">
                <a:solidFill>
                  <a:srgbClr val="0000FF"/>
                </a:solidFill>
                <a:latin typeface="Arial"/>
                <a:ea typeface="Arial"/>
                <a:cs typeface="Arial"/>
                <a:sym typeface="Arial"/>
              </a:rPr>
              <a:t>  ans += to_string(count);</a:t>
            </a:r>
            <a:endParaRPr b="1" sz="1100">
              <a:solidFill>
                <a:srgbClr val="0000FF"/>
              </a:solidFill>
              <a:latin typeface="Arial"/>
              <a:ea typeface="Arial"/>
              <a:cs typeface="Arial"/>
              <a:sym typeface="Arial"/>
            </a:endParaRPr>
          </a:p>
          <a:p>
            <a:pPr indent="0" lvl="0" marL="0" rtl="0" algn="l">
              <a:lnSpc>
                <a:spcPct val="80000"/>
              </a:lnSpc>
              <a:spcBef>
                <a:spcPts val="0"/>
              </a:spcBef>
              <a:spcAft>
                <a:spcPts val="0"/>
              </a:spcAft>
              <a:buClr>
                <a:schemeClr val="dk1"/>
              </a:buClr>
              <a:buSzPts val="1100"/>
              <a:buFont typeface="Arial"/>
              <a:buNone/>
            </a:pPr>
            <a:r>
              <a:rPr b="1" lang="en-US" sz="1100">
                <a:solidFill>
                  <a:srgbClr val="0000FF"/>
                </a:solidFill>
                <a:latin typeface="Arial"/>
                <a:ea typeface="Arial"/>
                <a:cs typeface="Arial"/>
                <a:sym typeface="Arial"/>
              </a:rPr>
              <a:t>  ans += s[s.length()-1];</a:t>
            </a:r>
            <a:endParaRPr b="1" sz="1100">
              <a:solidFill>
                <a:srgbClr val="0000FF"/>
              </a:solidFill>
              <a:latin typeface="Arial"/>
              <a:ea typeface="Arial"/>
              <a:cs typeface="Arial"/>
              <a:sym typeface="Arial"/>
            </a:endParaRPr>
          </a:p>
          <a:p>
            <a:pPr indent="0" lvl="0" marL="0" rtl="0" algn="l">
              <a:lnSpc>
                <a:spcPct val="80000"/>
              </a:lnSpc>
              <a:spcBef>
                <a:spcPts val="0"/>
              </a:spcBef>
              <a:spcAft>
                <a:spcPts val="0"/>
              </a:spcAft>
              <a:buClr>
                <a:schemeClr val="dk1"/>
              </a:buClr>
              <a:buSzPts val="1100"/>
              <a:buFont typeface="Arial"/>
              <a:buNone/>
            </a:pPr>
            <a:r>
              <a:rPr b="1" lang="en-US" sz="1100">
                <a:solidFill>
                  <a:srgbClr val="0000FF"/>
                </a:solidFill>
                <a:latin typeface="Arial"/>
                <a:ea typeface="Arial"/>
                <a:cs typeface="Arial"/>
                <a:sym typeface="Arial"/>
              </a:rPr>
              <a:t>  return ans;</a:t>
            </a:r>
            <a:endParaRPr b="1" sz="1100">
              <a:solidFill>
                <a:srgbClr val="0000FF"/>
              </a:solidFill>
              <a:latin typeface="Arial"/>
              <a:ea typeface="Arial"/>
              <a:cs typeface="Arial"/>
              <a:sym typeface="Arial"/>
            </a:endParaRPr>
          </a:p>
          <a:p>
            <a:pPr indent="0" lvl="0" marL="0" rtl="0" algn="l">
              <a:lnSpc>
                <a:spcPct val="80000"/>
              </a:lnSpc>
              <a:spcBef>
                <a:spcPts val="0"/>
              </a:spcBef>
              <a:spcAft>
                <a:spcPts val="0"/>
              </a:spcAft>
              <a:buClr>
                <a:schemeClr val="dk1"/>
              </a:buClr>
              <a:buSzPts val="1100"/>
              <a:buFont typeface="Arial"/>
              <a:buNone/>
            </a:pPr>
            <a:r>
              <a:rPr b="1" lang="en-US" sz="1100">
                <a:solidFill>
                  <a:srgbClr val="0000FF"/>
                </a:solidFill>
                <a:latin typeface="Arial"/>
                <a:ea typeface="Arial"/>
                <a:cs typeface="Arial"/>
                <a:sym typeface="Arial"/>
              </a:rPr>
              <a:t>}</a:t>
            </a:r>
            <a:endParaRPr b="1" sz="1100">
              <a:solidFill>
                <a:srgbClr val="0000FF"/>
              </a:solidFill>
              <a:latin typeface="Arial"/>
              <a:ea typeface="Arial"/>
              <a:cs typeface="Arial"/>
              <a:sym typeface="Arial"/>
            </a:endParaRPr>
          </a:p>
          <a:p>
            <a:pPr indent="0" lvl="0" marL="0" rtl="0" algn="l">
              <a:lnSpc>
                <a:spcPct val="80000"/>
              </a:lnSpc>
              <a:spcBef>
                <a:spcPts val="0"/>
              </a:spcBef>
              <a:spcAft>
                <a:spcPts val="0"/>
              </a:spcAft>
              <a:buClr>
                <a:schemeClr val="dk1"/>
              </a:buClr>
              <a:buSzPts val="1100"/>
              <a:buFont typeface="Arial"/>
              <a:buNone/>
            </a:pPr>
            <a:r>
              <a:t/>
            </a:r>
            <a:endParaRPr b="1" sz="1100">
              <a:solidFill>
                <a:srgbClr val="0000FF"/>
              </a:solidFill>
              <a:latin typeface="Arial"/>
              <a:ea typeface="Arial"/>
              <a:cs typeface="Arial"/>
              <a:sym typeface="Arial"/>
            </a:endParaRPr>
          </a:p>
          <a:p>
            <a:pPr indent="0" lvl="0" marL="0" rtl="0" algn="l">
              <a:lnSpc>
                <a:spcPct val="80000"/>
              </a:lnSpc>
              <a:spcBef>
                <a:spcPts val="0"/>
              </a:spcBef>
              <a:spcAft>
                <a:spcPts val="0"/>
              </a:spcAft>
              <a:buClr>
                <a:schemeClr val="dk1"/>
              </a:buClr>
              <a:buSzPts val="1100"/>
              <a:buFont typeface="Arial"/>
              <a:buNone/>
            </a:pPr>
            <a:r>
              <a:rPr b="1" lang="en-US" sz="1100">
                <a:solidFill>
                  <a:srgbClr val="0000FF"/>
                </a:solidFill>
                <a:latin typeface="Arial"/>
                <a:ea typeface="Arial"/>
                <a:cs typeface="Arial"/>
                <a:sym typeface="Arial"/>
              </a:rPr>
              <a:t>int main()</a:t>
            </a:r>
            <a:endParaRPr b="1" sz="1100">
              <a:solidFill>
                <a:srgbClr val="0000FF"/>
              </a:solidFill>
              <a:latin typeface="Arial"/>
              <a:ea typeface="Arial"/>
              <a:cs typeface="Arial"/>
              <a:sym typeface="Arial"/>
            </a:endParaRPr>
          </a:p>
          <a:p>
            <a:pPr indent="0" lvl="0" marL="0" rtl="0" algn="l">
              <a:lnSpc>
                <a:spcPct val="80000"/>
              </a:lnSpc>
              <a:spcBef>
                <a:spcPts val="0"/>
              </a:spcBef>
              <a:spcAft>
                <a:spcPts val="0"/>
              </a:spcAft>
              <a:buClr>
                <a:schemeClr val="dk1"/>
              </a:buClr>
              <a:buSzPts val="1100"/>
              <a:buFont typeface="Arial"/>
              <a:buNone/>
            </a:pPr>
            <a:r>
              <a:rPr b="1" lang="en-US" sz="1100">
                <a:solidFill>
                  <a:srgbClr val="0000FF"/>
                </a:solidFill>
                <a:latin typeface="Arial"/>
                <a:ea typeface="Arial"/>
                <a:cs typeface="Arial"/>
                <a:sym typeface="Arial"/>
              </a:rPr>
              <a:t>{</a:t>
            </a:r>
            <a:endParaRPr b="1" sz="1100">
              <a:solidFill>
                <a:srgbClr val="0000FF"/>
              </a:solidFill>
              <a:latin typeface="Arial"/>
              <a:ea typeface="Arial"/>
              <a:cs typeface="Arial"/>
              <a:sym typeface="Arial"/>
            </a:endParaRPr>
          </a:p>
          <a:p>
            <a:pPr indent="0" lvl="0" marL="0" rtl="0" algn="l">
              <a:lnSpc>
                <a:spcPct val="80000"/>
              </a:lnSpc>
              <a:spcBef>
                <a:spcPts val="0"/>
              </a:spcBef>
              <a:spcAft>
                <a:spcPts val="0"/>
              </a:spcAft>
              <a:buClr>
                <a:schemeClr val="dk1"/>
              </a:buClr>
              <a:buSzPts val="1100"/>
              <a:buFont typeface="Arial"/>
              <a:buNone/>
            </a:pPr>
            <a:r>
              <a:rPr b="1" lang="en-US" sz="1100">
                <a:solidFill>
                  <a:srgbClr val="0000FF"/>
                </a:solidFill>
                <a:latin typeface="Arial"/>
                <a:ea typeface="Arial"/>
                <a:cs typeface="Arial"/>
                <a:sym typeface="Arial"/>
              </a:rPr>
              <a:t>  string s = "1";</a:t>
            </a:r>
            <a:endParaRPr b="1" sz="1100">
              <a:solidFill>
                <a:srgbClr val="0000FF"/>
              </a:solidFill>
              <a:latin typeface="Arial"/>
              <a:ea typeface="Arial"/>
              <a:cs typeface="Arial"/>
              <a:sym typeface="Arial"/>
            </a:endParaRPr>
          </a:p>
          <a:p>
            <a:pPr indent="0" lvl="0" marL="0" rtl="0" algn="l">
              <a:lnSpc>
                <a:spcPct val="80000"/>
              </a:lnSpc>
              <a:spcBef>
                <a:spcPts val="0"/>
              </a:spcBef>
              <a:spcAft>
                <a:spcPts val="0"/>
              </a:spcAft>
              <a:buClr>
                <a:schemeClr val="dk1"/>
              </a:buClr>
              <a:buSzPts val="1100"/>
              <a:buFont typeface="Arial"/>
              <a:buNone/>
            </a:pPr>
            <a:r>
              <a:rPr b="1" lang="en-US" sz="1100">
                <a:solidFill>
                  <a:srgbClr val="0000FF"/>
                </a:solidFill>
                <a:latin typeface="Arial"/>
                <a:ea typeface="Arial"/>
                <a:cs typeface="Arial"/>
                <a:sym typeface="Arial"/>
              </a:rPr>
              <a:t>  for(int i = 0; i &lt; 31; i++)</a:t>
            </a:r>
            <a:endParaRPr b="1" sz="1100">
              <a:solidFill>
                <a:srgbClr val="0000FF"/>
              </a:solidFill>
              <a:latin typeface="Arial"/>
              <a:ea typeface="Arial"/>
              <a:cs typeface="Arial"/>
              <a:sym typeface="Arial"/>
            </a:endParaRPr>
          </a:p>
          <a:p>
            <a:pPr indent="0" lvl="0" marL="0" rtl="0" algn="l">
              <a:lnSpc>
                <a:spcPct val="80000"/>
              </a:lnSpc>
              <a:spcBef>
                <a:spcPts val="0"/>
              </a:spcBef>
              <a:spcAft>
                <a:spcPts val="0"/>
              </a:spcAft>
              <a:buClr>
                <a:schemeClr val="dk1"/>
              </a:buClr>
              <a:buSzPts val="1100"/>
              <a:buFont typeface="Arial"/>
              <a:buNone/>
            </a:pPr>
            <a:r>
              <a:rPr b="1" lang="en-US" sz="1100">
                <a:solidFill>
                  <a:srgbClr val="0000FF"/>
                </a:solidFill>
                <a:latin typeface="Arial"/>
                <a:ea typeface="Arial"/>
                <a:cs typeface="Arial"/>
                <a:sym typeface="Arial"/>
              </a:rPr>
              <a:t>  {</a:t>
            </a:r>
            <a:endParaRPr b="1" sz="1100">
              <a:solidFill>
                <a:srgbClr val="0000FF"/>
              </a:solidFill>
              <a:latin typeface="Arial"/>
              <a:ea typeface="Arial"/>
              <a:cs typeface="Arial"/>
              <a:sym typeface="Arial"/>
            </a:endParaRPr>
          </a:p>
          <a:p>
            <a:pPr indent="0" lvl="0" marL="0" rtl="0" algn="l">
              <a:lnSpc>
                <a:spcPct val="80000"/>
              </a:lnSpc>
              <a:spcBef>
                <a:spcPts val="0"/>
              </a:spcBef>
              <a:spcAft>
                <a:spcPts val="0"/>
              </a:spcAft>
              <a:buClr>
                <a:schemeClr val="dk1"/>
              </a:buClr>
              <a:buSzPts val="1100"/>
              <a:buFont typeface="Arial"/>
              <a:buNone/>
            </a:pPr>
            <a:r>
              <a:rPr b="1" lang="en-US" sz="1100">
                <a:solidFill>
                  <a:srgbClr val="0000FF"/>
                </a:solidFill>
                <a:latin typeface="Arial"/>
                <a:ea typeface="Arial"/>
                <a:cs typeface="Arial"/>
                <a:sym typeface="Arial"/>
              </a:rPr>
              <a:t>    cout &lt;&lt; s.length() &lt;&lt; '\n';</a:t>
            </a:r>
            <a:endParaRPr b="1" sz="1100">
              <a:solidFill>
                <a:srgbClr val="0000FF"/>
              </a:solidFill>
              <a:latin typeface="Arial"/>
              <a:ea typeface="Arial"/>
              <a:cs typeface="Arial"/>
              <a:sym typeface="Arial"/>
            </a:endParaRPr>
          </a:p>
          <a:p>
            <a:pPr indent="0" lvl="0" marL="0" rtl="0" algn="l">
              <a:lnSpc>
                <a:spcPct val="80000"/>
              </a:lnSpc>
              <a:spcBef>
                <a:spcPts val="0"/>
              </a:spcBef>
              <a:spcAft>
                <a:spcPts val="0"/>
              </a:spcAft>
              <a:buClr>
                <a:schemeClr val="dk1"/>
              </a:buClr>
              <a:buSzPts val="1100"/>
              <a:buFont typeface="Arial"/>
              <a:buNone/>
            </a:pPr>
            <a:r>
              <a:rPr b="1" lang="en-US" sz="1100">
                <a:solidFill>
                  <a:srgbClr val="0000FF"/>
                </a:solidFill>
                <a:latin typeface="Arial"/>
                <a:ea typeface="Arial"/>
                <a:cs typeface="Arial"/>
                <a:sym typeface="Arial"/>
              </a:rPr>
              <a:t>    s = lookAndSay(s);</a:t>
            </a:r>
            <a:endParaRPr b="1" sz="1100">
              <a:solidFill>
                <a:srgbClr val="0000FF"/>
              </a:solidFill>
              <a:latin typeface="Arial"/>
              <a:ea typeface="Arial"/>
              <a:cs typeface="Arial"/>
              <a:sym typeface="Arial"/>
            </a:endParaRPr>
          </a:p>
          <a:p>
            <a:pPr indent="0" lvl="0" marL="0" rtl="0" algn="l">
              <a:lnSpc>
                <a:spcPct val="80000"/>
              </a:lnSpc>
              <a:spcBef>
                <a:spcPts val="0"/>
              </a:spcBef>
              <a:spcAft>
                <a:spcPts val="0"/>
              </a:spcAft>
              <a:buClr>
                <a:schemeClr val="dk1"/>
              </a:buClr>
              <a:buSzPts val="1100"/>
              <a:buFont typeface="Arial"/>
              <a:buNone/>
            </a:pPr>
            <a:r>
              <a:rPr b="1" lang="en-US" sz="1100">
                <a:solidFill>
                  <a:srgbClr val="0000FF"/>
                </a:solidFill>
                <a:latin typeface="Arial"/>
                <a:ea typeface="Arial"/>
                <a:cs typeface="Arial"/>
                <a:sym typeface="Arial"/>
              </a:rPr>
              <a:t>  }</a:t>
            </a:r>
            <a:endParaRPr b="1" sz="1100">
              <a:solidFill>
                <a:srgbClr val="0000FF"/>
              </a:solidFill>
              <a:latin typeface="Arial"/>
              <a:ea typeface="Arial"/>
              <a:cs typeface="Arial"/>
              <a:sym typeface="Arial"/>
            </a:endParaRPr>
          </a:p>
          <a:p>
            <a:pPr indent="0" lvl="0" marL="0" rtl="0" algn="l">
              <a:lnSpc>
                <a:spcPct val="80000"/>
              </a:lnSpc>
              <a:spcBef>
                <a:spcPts val="0"/>
              </a:spcBef>
              <a:spcAft>
                <a:spcPts val="0"/>
              </a:spcAft>
              <a:buClr>
                <a:schemeClr val="dk1"/>
              </a:buClr>
              <a:buSzPts val="1100"/>
              <a:buFont typeface="Arial"/>
              <a:buNone/>
            </a:pPr>
            <a:r>
              <a:rPr b="1" lang="en-US" sz="1100">
                <a:solidFill>
                  <a:srgbClr val="0000FF"/>
                </a:solidFill>
                <a:latin typeface="Arial"/>
                <a:ea typeface="Arial"/>
                <a:cs typeface="Arial"/>
                <a:sym typeface="Arial"/>
              </a:rPr>
              <a:t>  return 0;</a:t>
            </a:r>
            <a:endParaRPr b="1" sz="1100">
              <a:solidFill>
                <a:srgbClr val="0000FF"/>
              </a:solidFill>
              <a:latin typeface="Arial"/>
              <a:ea typeface="Arial"/>
              <a:cs typeface="Arial"/>
              <a:sym typeface="Arial"/>
            </a:endParaRPr>
          </a:p>
          <a:p>
            <a:pPr indent="0" lvl="0" marL="0" rtl="0" algn="l">
              <a:lnSpc>
                <a:spcPct val="80000"/>
              </a:lnSpc>
              <a:spcBef>
                <a:spcPts val="0"/>
              </a:spcBef>
              <a:spcAft>
                <a:spcPts val="0"/>
              </a:spcAft>
              <a:buClr>
                <a:schemeClr val="dk1"/>
              </a:buClr>
              <a:buSzPts val="1100"/>
              <a:buFont typeface="Arial"/>
              <a:buNone/>
            </a:pPr>
            <a:r>
              <a:rPr b="1" lang="en-US" sz="1100">
                <a:solidFill>
                  <a:srgbClr val="0000FF"/>
                </a:solidFill>
                <a:latin typeface="Arial"/>
                <a:ea typeface="Arial"/>
                <a:cs typeface="Arial"/>
                <a:sym typeface="Arial"/>
              </a:rPr>
              <a:t>}</a:t>
            </a:r>
            <a:endParaRPr b="1" sz="1100">
              <a:solidFill>
                <a:srgbClr val="0000FF"/>
              </a:solidFill>
              <a:latin typeface="Arial"/>
              <a:ea typeface="Arial"/>
              <a:cs typeface="Arial"/>
              <a:sym typeface="Arial"/>
            </a:endParaRPr>
          </a:p>
          <a:p>
            <a:pPr indent="0" lvl="0" marL="0" rtl="0" algn="l">
              <a:lnSpc>
                <a:spcPct val="80000"/>
              </a:lnSpc>
              <a:spcBef>
                <a:spcPts val="0"/>
              </a:spcBef>
              <a:spcAft>
                <a:spcPts val="0"/>
              </a:spcAft>
              <a:buClr>
                <a:schemeClr val="dk1"/>
              </a:buClr>
              <a:buSzPts val="1100"/>
              <a:buFont typeface="Arial"/>
              <a:buNone/>
            </a:pPr>
            <a:r>
              <a:t/>
            </a:r>
            <a:endParaRPr b="1" sz="1100">
              <a:solidFill>
                <a:srgbClr val="0000FF"/>
              </a:solidFill>
              <a:latin typeface="Arial"/>
              <a:ea typeface="Arial"/>
              <a:cs typeface="Arial"/>
              <a:sym typeface="Arial"/>
            </a:endParaRPr>
          </a:p>
          <a:p>
            <a:pPr indent="0" lvl="0" marL="0" rtl="0" algn="l">
              <a:lnSpc>
                <a:spcPct val="80000"/>
              </a:lnSpc>
              <a:spcBef>
                <a:spcPts val="0"/>
              </a:spcBef>
              <a:spcAft>
                <a:spcPts val="0"/>
              </a:spcAft>
              <a:buClr>
                <a:schemeClr val="dk1"/>
              </a:buClr>
              <a:buSzPts val="1100"/>
              <a:buFont typeface="Arial"/>
              <a:buNone/>
            </a:pPr>
            <a:r>
              <a:t/>
            </a:r>
            <a:endParaRPr b="1" sz="1100">
              <a:solidFill>
                <a:srgbClr val="0000FF"/>
              </a:solidFill>
              <a:latin typeface="Arial"/>
              <a:ea typeface="Arial"/>
              <a:cs typeface="Arial"/>
              <a:sym typeface="Arial"/>
            </a:endParaRPr>
          </a:p>
          <a:p>
            <a:pPr indent="0" lvl="0" marL="0" rtl="0" algn="l">
              <a:lnSpc>
                <a:spcPct val="80000"/>
              </a:lnSpc>
              <a:spcBef>
                <a:spcPts val="0"/>
              </a:spcBef>
              <a:spcAft>
                <a:spcPts val="0"/>
              </a:spcAft>
              <a:buClr>
                <a:schemeClr val="dk1"/>
              </a:buClr>
              <a:buSzPts val="1100"/>
              <a:buFont typeface="Arial"/>
              <a:buNone/>
            </a:pPr>
            <a:r>
              <a:t/>
            </a:r>
            <a:endParaRPr b="1" sz="1100">
              <a:solidFill>
                <a:srgbClr val="0000FF"/>
              </a:solidFill>
              <a:latin typeface="Arial"/>
              <a:ea typeface="Arial"/>
              <a:cs typeface="Arial"/>
              <a:sym typeface="Arial"/>
            </a:endParaRPr>
          </a:p>
          <a:p>
            <a:pPr indent="0" lvl="0" marL="228600" rtl="0" algn="l">
              <a:lnSpc>
                <a:spcPct val="80000"/>
              </a:lnSpc>
              <a:spcBef>
                <a:spcPts val="0"/>
              </a:spcBef>
              <a:spcAft>
                <a:spcPts val="0"/>
              </a:spcAft>
              <a:buNone/>
            </a:pPr>
            <a:r>
              <a:t/>
            </a:r>
            <a:endParaRPr b="1">
              <a:solidFill>
                <a:srgbClr val="0000FF"/>
              </a:solidFill>
            </a:endParaRPr>
          </a:p>
        </p:txBody>
      </p:sp>
      <p:pic>
        <p:nvPicPr>
          <p:cNvPr descr="logo" id="98" name="Google Shape;98;p14"/>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99" name="Google Shape;99;p14"/>
          <p:cNvSpPr txBox="1"/>
          <p:nvPr/>
        </p:nvSpPr>
        <p:spPr>
          <a:xfrm>
            <a:off x="2984500" y="91440"/>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Answers to PythonChallenge - Look and Say Sequence (C++)</a:t>
            </a:r>
            <a:endParaRPr sz="4000">
              <a:solidFill>
                <a:schemeClr val="accent5"/>
              </a:solidFill>
              <a:latin typeface="Calibri"/>
              <a:ea typeface="Calibri"/>
              <a:cs typeface="Calibri"/>
              <a:sym typeface="Calibri"/>
            </a:endParaRPr>
          </a:p>
        </p:txBody>
      </p:sp>
      <p:sp>
        <p:nvSpPr>
          <p:cNvPr id="100" name="Google Shape;100;p14"/>
          <p:cNvSpPr txBox="1"/>
          <p:nvPr/>
        </p:nvSpPr>
        <p:spPr>
          <a:xfrm>
            <a:off x="318450" y="1563225"/>
            <a:ext cx="5247300" cy="13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Calibri"/>
                <a:ea typeface="Calibri"/>
                <a:cs typeface="Calibri"/>
                <a:sym typeface="Calibri"/>
              </a:rPr>
              <a:t>Problem Statement</a:t>
            </a:r>
            <a:endParaRPr b="1">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Look and say: a = [“1”, “11”, “21”, “1211”, “111221”, …]</a:t>
            </a:r>
            <a:endParaRPr>
              <a:latin typeface="Calibri"/>
              <a:ea typeface="Calibri"/>
              <a:cs typeface="Calibri"/>
              <a:sym typeface="Calibri"/>
            </a:endParaRPr>
          </a:p>
          <a:p>
            <a:pPr indent="0" lvl="0" marL="0" rtl="0" algn="l">
              <a:spcBef>
                <a:spcPts val="0"/>
              </a:spcBef>
              <a:spcAft>
                <a:spcPts val="0"/>
              </a:spcAft>
              <a:buNone/>
            </a:pPr>
            <a:r>
              <a:rPr b="1" lang="en-US">
                <a:latin typeface="Calibri"/>
                <a:ea typeface="Calibri"/>
                <a:cs typeface="Calibri"/>
                <a:sym typeface="Calibri"/>
              </a:rPr>
              <a:t>What is len(a[30]); i.e. what’s length of 31st element of look and say sequence?</a:t>
            </a:r>
            <a:endParaRPr b="1">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US" u="sng">
                <a:latin typeface="Calibri"/>
                <a:ea typeface="Calibri"/>
                <a:cs typeface="Calibri"/>
                <a:sym typeface="Calibri"/>
              </a:rPr>
              <a:t>Solution:</a:t>
            </a:r>
            <a:endParaRPr u="sng">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LINK: </a:t>
            </a:r>
            <a:r>
              <a:rPr lang="en-US" u="sng">
                <a:solidFill>
                  <a:schemeClr val="hlink"/>
                </a:solidFill>
                <a:latin typeface="Calibri"/>
                <a:ea typeface="Calibri"/>
                <a:cs typeface="Calibri"/>
                <a:sym typeface="Calibri"/>
                <a:hlinkClick r:id="rId4"/>
              </a:rPr>
              <a:t>http://www.pythonchallenge.com/pc/return/bull.html</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Username: huge</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Password: file</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Run the code on the right, and at the last line you get a length for the 31st element, i.e. len(a[30]) = 5808.</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Then go to </a:t>
            </a:r>
            <a:r>
              <a:rPr lang="en-US" u="sng">
                <a:solidFill>
                  <a:schemeClr val="hlink"/>
                </a:solidFill>
                <a:latin typeface="Calibri"/>
                <a:ea typeface="Calibri"/>
                <a:cs typeface="Calibri"/>
                <a:sym typeface="Calibri"/>
                <a:hlinkClick r:id="rId5"/>
              </a:rPr>
              <a:t>http://www.pythonchallenge.com/pc/return/5808.html</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US" u="sng">
                <a:latin typeface="Calibri"/>
                <a:ea typeface="Calibri"/>
                <a:cs typeface="Calibri"/>
                <a:sym typeface="Calibri"/>
              </a:rPr>
              <a:t>Tada! You are now at Level 11.</a:t>
            </a:r>
            <a:r>
              <a:rPr lang="en-US">
                <a:latin typeface="Calibri"/>
                <a:ea typeface="Calibri"/>
                <a:cs typeface="Calibri"/>
                <a:sym typeface="Calibri"/>
              </a:rPr>
              <a:t> (Level 11 is image processing and separation of image channels, which is beyond the scope of this course!!!)</a:t>
            </a:r>
            <a:endParaRPr>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a:p>
            <a:pPr indent="0" lvl="0" marL="0" rtl="0" algn="l">
              <a:spcBef>
                <a:spcPts val="0"/>
              </a:spcBef>
              <a:spcAft>
                <a:spcPts val="0"/>
              </a:spcAft>
              <a:buNone/>
            </a:pPr>
            <a:r>
              <a:rPr b="1" lang="en-US" u="sng">
                <a:latin typeface="Calibri"/>
                <a:ea typeface="Calibri"/>
                <a:cs typeface="Calibri"/>
                <a:sym typeface="Calibri"/>
              </a:rPr>
              <a:t>Notes </a:t>
            </a:r>
            <a:r>
              <a:rPr b="1" lang="en-US">
                <a:latin typeface="Calibri"/>
                <a:ea typeface="Calibri"/>
                <a:cs typeface="Calibri"/>
                <a:sym typeface="Calibri"/>
              </a:rPr>
              <a:t>- Java implementation should be similar. Remember to reference a string with charAt(), not []. Also, to_string will not work - find an appropriate substitute.</a:t>
            </a:r>
            <a:endParaRPr b="1">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p:nvPr/>
        </p:nvSpPr>
        <p:spPr>
          <a:xfrm>
            <a:off x="-1588" y="15777"/>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 name="Google Shape;106;p15"/>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15"/>
          <p:cNvSpPr txBox="1"/>
          <p:nvPr>
            <p:ph idx="1" type="body"/>
          </p:nvPr>
        </p:nvSpPr>
        <p:spPr>
          <a:xfrm>
            <a:off x="681038" y="1322388"/>
            <a:ext cx="10515600" cy="513556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Arial"/>
              <a:buNone/>
            </a:pPr>
            <a:r>
              <a:rPr lang="en-US"/>
              <a:t>Go to Google Classroom, Login to your account.</a:t>
            </a:r>
            <a:endParaRPr/>
          </a:p>
          <a:p>
            <a:pPr indent="0" lvl="0" marL="0" rtl="0" algn="l">
              <a:lnSpc>
                <a:spcPct val="90000"/>
              </a:lnSpc>
              <a:spcBef>
                <a:spcPts val="1000"/>
              </a:spcBef>
              <a:spcAft>
                <a:spcPts val="0"/>
              </a:spcAft>
              <a:buClr>
                <a:schemeClr val="dk1"/>
              </a:buClr>
              <a:buSzPts val="2800"/>
              <a:buNone/>
            </a:pPr>
            <a:r>
              <a:rPr lang="en-US" u="sng">
                <a:solidFill>
                  <a:schemeClr val="hlink"/>
                </a:solidFill>
                <a:hlinkClick r:id="rId3"/>
              </a:rPr>
              <a:t>https://classroom.google.com/h</a:t>
            </a:r>
            <a:r>
              <a:rPr lang="en-US"/>
              <a:t>        </a:t>
            </a:r>
            <a:endParaRPr/>
          </a:p>
          <a:p>
            <a:pPr indent="0" lvl="0" marL="0" rtl="0" algn="l">
              <a:lnSpc>
                <a:spcPct val="90000"/>
              </a:lnSpc>
              <a:spcBef>
                <a:spcPts val="1000"/>
              </a:spcBef>
              <a:spcAft>
                <a:spcPts val="0"/>
              </a:spcAft>
              <a:buClr>
                <a:schemeClr val="dk1"/>
              </a:buClr>
              <a:buSzPts val="2800"/>
              <a:buNone/>
            </a:pPr>
            <a:r>
              <a:rPr lang="en-US"/>
              <a:t>Add class.</a:t>
            </a:r>
            <a:endParaRPr/>
          </a:p>
          <a:p>
            <a:pPr indent="0" lvl="0" marL="0" rtl="0" algn="l">
              <a:lnSpc>
                <a:spcPct val="90000"/>
              </a:lnSpc>
              <a:spcBef>
                <a:spcPts val="1000"/>
              </a:spcBef>
              <a:spcAft>
                <a:spcPts val="0"/>
              </a:spcAft>
              <a:buClr>
                <a:schemeClr val="dk1"/>
              </a:buClr>
              <a:buSzPts val="2800"/>
              <a:buFont typeface="Arial"/>
              <a:buNone/>
            </a:pPr>
            <a:r>
              <a:rPr lang="en-US"/>
              <a:t>Class Code:</a:t>
            </a:r>
            <a:endParaRPr/>
          </a:p>
          <a:p>
            <a:pPr indent="0" lvl="0" marL="0" rtl="0" algn="ctr">
              <a:lnSpc>
                <a:spcPct val="90000"/>
              </a:lnSpc>
              <a:spcBef>
                <a:spcPts val="1000"/>
              </a:spcBef>
              <a:spcAft>
                <a:spcPts val="0"/>
              </a:spcAft>
              <a:buClr>
                <a:schemeClr val="dk1"/>
              </a:buClr>
              <a:buSzPts val="16600"/>
              <a:buNone/>
            </a:pPr>
            <a:r>
              <a:rPr lang="en-US" sz="16600"/>
              <a:t>c9oh3in</a:t>
            </a:r>
            <a:endParaRPr/>
          </a:p>
        </p:txBody>
      </p:sp>
      <p:pic>
        <p:nvPicPr>
          <p:cNvPr descr="logo" id="108" name="Google Shape;108;p15"/>
          <p:cNvPicPr preferRelativeResize="0"/>
          <p:nvPr/>
        </p:nvPicPr>
        <p:blipFill rotWithShape="1">
          <a:blip r:embed="rId4">
            <a:alphaModFix/>
          </a:blip>
          <a:srcRect b="0" l="0" r="0" t="0"/>
          <a:stretch/>
        </p:blipFill>
        <p:spPr>
          <a:xfrm>
            <a:off x="69850" y="76200"/>
            <a:ext cx="2692400" cy="736600"/>
          </a:xfrm>
          <a:prstGeom prst="rect">
            <a:avLst/>
          </a:prstGeom>
          <a:noFill/>
          <a:ln>
            <a:noFill/>
          </a:ln>
        </p:spPr>
      </p:pic>
      <p:sp>
        <p:nvSpPr>
          <p:cNvPr id="109" name="Google Shape;109;p15"/>
          <p:cNvSpPr txBox="1"/>
          <p:nvPr/>
        </p:nvSpPr>
        <p:spPr>
          <a:xfrm>
            <a:off x="2984500" y="91439"/>
            <a:ext cx="9083040" cy="7067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USACO Class 4 Google Classroom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p:nvPr/>
        </p:nvSpPr>
        <p:spPr>
          <a:xfrm>
            <a:off x="-1588" y="6350"/>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115" name="Google Shape;115;p16"/>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pic>
        <p:nvPicPr>
          <p:cNvPr descr="logo" id="116" name="Google Shape;116;p16"/>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117" name="Google Shape;117;p16"/>
          <p:cNvSpPr txBox="1"/>
          <p:nvPr/>
        </p:nvSpPr>
        <p:spPr>
          <a:xfrm>
            <a:off x="2984500" y="91437"/>
            <a:ext cx="9083040" cy="7067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Sorting - Bubble Sort</a:t>
            </a:r>
            <a:endParaRPr/>
          </a:p>
        </p:txBody>
      </p:sp>
      <p:sp>
        <p:nvSpPr>
          <p:cNvPr id="118" name="Google Shape;118;p16"/>
          <p:cNvSpPr txBox="1"/>
          <p:nvPr/>
        </p:nvSpPr>
        <p:spPr>
          <a:xfrm>
            <a:off x="527050" y="1168400"/>
            <a:ext cx="6303963"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https://www.youtube.com/watch?v=P00xJgWzz2c</a:t>
            </a:r>
            <a:endParaRPr/>
          </a:p>
        </p:txBody>
      </p:sp>
      <p:graphicFrame>
        <p:nvGraphicFramePr>
          <p:cNvPr id="119" name="Google Shape;119;p16"/>
          <p:cNvGraphicFramePr/>
          <p:nvPr/>
        </p:nvGraphicFramePr>
        <p:xfrm>
          <a:off x="1828800" y="2116138"/>
          <a:ext cx="3000000" cy="3000000"/>
        </p:xfrm>
        <a:graphic>
          <a:graphicData uri="http://schemas.openxmlformats.org/drawingml/2006/table">
            <a:tbl>
              <a:tblPr bandRow="1" firstRow="1">
                <a:noFill/>
                <a:tableStyleId>{D6CA873D-9415-4AF7-9D12-C8823D35B2BE}</a:tableStyleId>
              </a:tblPr>
              <a:tblGrid>
                <a:gridCol w="1421875"/>
                <a:gridCol w="1421875"/>
                <a:gridCol w="1421875"/>
                <a:gridCol w="1421875"/>
                <a:gridCol w="1421875"/>
                <a:gridCol w="1421875"/>
              </a:tblGrid>
              <a:tr h="381000">
                <a:tc>
                  <a:txBody>
                    <a:bodyPr/>
                    <a:lstStyle/>
                    <a:p>
                      <a:pPr indent="0" lvl="0" marL="0" marR="0" rtl="0" algn="ctr">
                        <a:spcBef>
                          <a:spcPts val="0"/>
                        </a:spcBef>
                        <a:spcAft>
                          <a:spcPts val="0"/>
                        </a:spcAft>
                        <a:buClr>
                          <a:schemeClr val="dk1"/>
                        </a:buClr>
                        <a:buSzPts val="1800"/>
                        <a:buFont typeface="Calibri"/>
                        <a:buNone/>
                      </a:pPr>
                      <a:r>
                        <a:rPr lang="en-US" sz="1800" u="none" cap="none" strike="noStrike"/>
                        <a:t>7</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1</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4</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2</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3</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6</a:t>
                      </a:r>
                      <a:endParaRPr/>
                    </a:p>
                  </a:txBody>
                  <a:tcPr marT="45725" marB="45725" marR="91450" marL="91450"/>
                </a:tc>
              </a:tr>
            </a:tbl>
          </a:graphicData>
        </a:graphic>
      </p:graphicFrame>
      <p:graphicFrame>
        <p:nvGraphicFramePr>
          <p:cNvPr id="120" name="Google Shape;120;p16"/>
          <p:cNvGraphicFramePr/>
          <p:nvPr/>
        </p:nvGraphicFramePr>
        <p:xfrm>
          <a:off x="1825625" y="3007150"/>
          <a:ext cx="3000000" cy="3000000"/>
        </p:xfrm>
        <a:graphic>
          <a:graphicData uri="http://schemas.openxmlformats.org/drawingml/2006/table">
            <a:tbl>
              <a:tblPr bandRow="1" firstRow="1">
                <a:noFill/>
                <a:tableStyleId>{D6CA873D-9415-4AF7-9D12-C8823D35B2BE}</a:tableStyleId>
              </a:tblPr>
              <a:tblGrid>
                <a:gridCol w="1421875"/>
                <a:gridCol w="1421875"/>
                <a:gridCol w="1421875"/>
                <a:gridCol w="1421875"/>
                <a:gridCol w="1421875"/>
                <a:gridCol w="1421875"/>
              </a:tblGrid>
              <a:tr h="381000">
                <a:tc>
                  <a:txBody>
                    <a:bodyPr/>
                    <a:lstStyle/>
                    <a:p>
                      <a:pPr indent="0" lvl="0" marL="0" marR="0" rtl="0" algn="ctr">
                        <a:spcBef>
                          <a:spcPts val="0"/>
                        </a:spcBef>
                        <a:spcAft>
                          <a:spcPts val="0"/>
                        </a:spcAft>
                        <a:buClr>
                          <a:srgbClr val="FF0000"/>
                        </a:buClr>
                        <a:buSzPts val="1800"/>
                        <a:buFont typeface="Calibri"/>
                        <a:buNone/>
                      </a:pPr>
                      <a:r>
                        <a:rPr lang="en-US" sz="1800" u="none" cap="none" strike="noStrike">
                          <a:solidFill>
                            <a:srgbClr val="FF0000"/>
                          </a:solidFill>
                        </a:rPr>
                        <a:t>1</a:t>
                      </a:r>
                      <a:endParaRPr/>
                    </a:p>
                  </a:txBody>
                  <a:tcPr marT="45725" marB="45725" marR="91450" marL="91450"/>
                </a:tc>
                <a:tc>
                  <a:txBody>
                    <a:bodyPr/>
                    <a:lstStyle/>
                    <a:p>
                      <a:pPr indent="0" lvl="0" marL="0" marR="0" rtl="0" algn="ctr">
                        <a:spcBef>
                          <a:spcPts val="0"/>
                        </a:spcBef>
                        <a:spcAft>
                          <a:spcPts val="0"/>
                        </a:spcAft>
                        <a:buClr>
                          <a:srgbClr val="FF0000"/>
                        </a:buClr>
                        <a:buSzPts val="1800"/>
                        <a:buFont typeface="Calibri"/>
                        <a:buNone/>
                      </a:pPr>
                      <a:r>
                        <a:rPr lang="en-US" sz="1800" u="none" cap="none" strike="noStrike">
                          <a:solidFill>
                            <a:srgbClr val="FF0000"/>
                          </a:solidFill>
                        </a:rPr>
                        <a:t>7</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4</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2</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3</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6</a:t>
                      </a:r>
                      <a:endParaRPr/>
                    </a:p>
                  </a:txBody>
                  <a:tcPr marT="45725" marB="45725" marR="91450" marL="91450"/>
                </a:tc>
              </a:tr>
            </a:tbl>
          </a:graphicData>
        </a:graphic>
      </p:graphicFrame>
      <p:graphicFrame>
        <p:nvGraphicFramePr>
          <p:cNvPr id="121" name="Google Shape;121;p16"/>
          <p:cNvGraphicFramePr/>
          <p:nvPr/>
        </p:nvGraphicFramePr>
        <p:xfrm>
          <a:off x="1812925" y="3802208"/>
          <a:ext cx="3000000" cy="3000000"/>
        </p:xfrm>
        <a:graphic>
          <a:graphicData uri="http://schemas.openxmlformats.org/drawingml/2006/table">
            <a:tbl>
              <a:tblPr bandRow="1" firstRow="1">
                <a:noFill/>
                <a:tableStyleId>{D6CA873D-9415-4AF7-9D12-C8823D35B2BE}</a:tableStyleId>
              </a:tblPr>
              <a:tblGrid>
                <a:gridCol w="1421875"/>
                <a:gridCol w="1421875"/>
                <a:gridCol w="1421875"/>
                <a:gridCol w="1421875"/>
                <a:gridCol w="1421875"/>
                <a:gridCol w="1421875"/>
              </a:tblGrid>
              <a:tr h="381000">
                <a:tc>
                  <a:txBody>
                    <a:bodyPr/>
                    <a:lstStyle/>
                    <a:p>
                      <a:pPr indent="0" lvl="0" marL="0" marR="0" rtl="0" algn="ctr">
                        <a:spcBef>
                          <a:spcPts val="0"/>
                        </a:spcBef>
                        <a:spcAft>
                          <a:spcPts val="0"/>
                        </a:spcAft>
                        <a:buClr>
                          <a:schemeClr val="dk1"/>
                        </a:buClr>
                        <a:buSzPts val="1800"/>
                        <a:buFont typeface="Calibri"/>
                        <a:buNone/>
                      </a:pPr>
                      <a:r>
                        <a:rPr lang="en-US" sz="1800" u="none" cap="none" strike="noStrike"/>
                        <a:t>1</a:t>
                      </a:r>
                      <a:endParaRPr/>
                    </a:p>
                  </a:txBody>
                  <a:tcPr marT="45725" marB="45725" marR="91450" marL="91450"/>
                </a:tc>
                <a:tc>
                  <a:txBody>
                    <a:bodyPr/>
                    <a:lstStyle/>
                    <a:p>
                      <a:pPr indent="0" lvl="0" marL="0" marR="0" rtl="0" algn="ctr">
                        <a:spcBef>
                          <a:spcPts val="0"/>
                        </a:spcBef>
                        <a:spcAft>
                          <a:spcPts val="0"/>
                        </a:spcAft>
                        <a:buClr>
                          <a:srgbClr val="FF0000"/>
                        </a:buClr>
                        <a:buSzPts val="1800"/>
                        <a:buFont typeface="Calibri"/>
                        <a:buNone/>
                      </a:pPr>
                      <a:r>
                        <a:rPr lang="en-US" sz="1800" u="none" cap="none" strike="noStrike">
                          <a:solidFill>
                            <a:srgbClr val="FF0000"/>
                          </a:solidFill>
                        </a:rPr>
                        <a:t>4</a:t>
                      </a:r>
                      <a:endParaRPr/>
                    </a:p>
                  </a:txBody>
                  <a:tcPr marT="45725" marB="45725" marR="91450" marL="91450"/>
                </a:tc>
                <a:tc>
                  <a:txBody>
                    <a:bodyPr/>
                    <a:lstStyle/>
                    <a:p>
                      <a:pPr indent="0" lvl="0" marL="0" marR="0" rtl="0" algn="ctr">
                        <a:spcBef>
                          <a:spcPts val="0"/>
                        </a:spcBef>
                        <a:spcAft>
                          <a:spcPts val="0"/>
                        </a:spcAft>
                        <a:buClr>
                          <a:srgbClr val="FF0000"/>
                        </a:buClr>
                        <a:buSzPts val="1800"/>
                        <a:buFont typeface="Calibri"/>
                        <a:buNone/>
                      </a:pPr>
                      <a:r>
                        <a:rPr lang="en-US" sz="1800" u="none" cap="none" strike="noStrike">
                          <a:solidFill>
                            <a:srgbClr val="FF0000"/>
                          </a:solidFill>
                        </a:rPr>
                        <a:t>7</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2</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3</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6</a:t>
                      </a:r>
                      <a:endParaRPr/>
                    </a:p>
                  </a:txBody>
                  <a:tcPr marT="45725" marB="45725" marR="91450" marL="91450"/>
                </a:tc>
              </a:tr>
            </a:tbl>
          </a:graphicData>
        </a:graphic>
      </p:graphicFrame>
      <p:graphicFrame>
        <p:nvGraphicFramePr>
          <p:cNvPr id="122" name="Google Shape;122;p16"/>
          <p:cNvGraphicFramePr/>
          <p:nvPr/>
        </p:nvGraphicFramePr>
        <p:xfrm>
          <a:off x="1812925" y="4581573"/>
          <a:ext cx="3000000" cy="3000000"/>
        </p:xfrm>
        <a:graphic>
          <a:graphicData uri="http://schemas.openxmlformats.org/drawingml/2006/table">
            <a:tbl>
              <a:tblPr bandRow="1" firstRow="1">
                <a:noFill/>
                <a:tableStyleId>{D6CA873D-9415-4AF7-9D12-C8823D35B2BE}</a:tableStyleId>
              </a:tblPr>
              <a:tblGrid>
                <a:gridCol w="1421875"/>
                <a:gridCol w="1421875"/>
                <a:gridCol w="1421875"/>
                <a:gridCol w="1421875"/>
                <a:gridCol w="1421875"/>
                <a:gridCol w="1421875"/>
              </a:tblGrid>
              <a:tr h="381000">
                <a:tc>
                  <a:txBody>
                    <a:bodyPr/>
                    <a:lstStyle/>
                    <a:p>
                      <a:pPr indent="0" lvl="0" marL="0" marR="0" rtl="0" algn="ctr">
                        <a:spcBef>
                          <a:spcPts val="0"/>
                        </a:spcBef>
                        <a:spcAft>
                          <a:spcPts val="0"/>
                        </a:spcAft>
                        <a:buClr>
                          <a:schemeClr val="dk1"/>
                        </a:buClr>
                        <a:buSzPts val="1800"/>
                        <a:buFont typeface="Calibri"/>
                        <a:buNone/>
                      </a:pPr>
                      <a:r>
                        <a:rPr lang="en-US" sz="1800" u="none" cap="none" strike="noStrike"/>
                        <a:t>1</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4</a:t>
                      </a:r>
                      <a:endParaRPr/>
                    </a:p>
                  </a:txBody>
                  <a:tcPr marT="45725" marB="45725" marR="91450" marL="91450"/>
                </a:tc>
                <a:tc>
                  <a:txBody>
                    <a:bodyPr/>
                    <a:lstStyle/>
                    <a:p>
                      <a:pPr indent="0" lvl="0" marL="0" marR="0" rtl="0" algn="ctr">
                        <a:spcBef>
                          <a:spcPts val="0"/>
                        </a:spcBef>
                        <a:spcAft>
                          <a:spcPts val="0"/>
                        </a:spcAft>
                        <a:buClr>
                          <a:srgbClr val="FF0000"/>
                        </a:buClr>
                        <a:buSzPts val="1800"/>
                        <a:buFont typeface="Calibri"/>
                        <a:buNone/>
                      </a:pPr>
                      <a:r>
                        <a:rPr lang="en-US" sz="1800" u="none" cap="none" strike="noStrike">
                          <a:solidFill>
                            <a:srgbClr val="FF0000"/>
                          </a:solidFill>
                        </a:rPr>
                        <a:t>2</a:t>
                      </a:r>
                      <a:endParaRPr/>
                    </a:p>
                  </a:txBody>
                  <a:tcPr marT="45725" marB="45725" marR="91450" marL="91450"/>
                </a:tc>
                <a:tc>
                  <a:txBody>
                    <a:bodyPr/>
                    <a:lstStyle/>
                    <a:p>
                      <a:pPr indent="0" lvl="0" marL="0" marR="0" rtl="0" algn="ctr">
                        <a:spcBef>
                          <a:spcPts val="0"/>
                        </a:spcBef>
                        <a:spcAft>
                          <a:spcPts val="0"/>
                        </a:spcAft>
                        <a:buClr>
                          <a:srgbClr val="FF0000"/>
                        </a:buClr>
                        <a:buSzPts val="1800"/>
                        <a:buFont typeface="Calibri"/>
                        <a:buNone/>
                      </a:pPr>
                      <a:r>
                        <a:rPr lang="en-US" sz="1800" u="none" cap="none" strike="noStrike">
                          <a:solidFill>
                            <a:srgbClr val="FF0000"/>
                          </a:solidFill>
                        </a:rPr>
                        <a:t>7</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3</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6</a:t>
                      </a:r>
                      <a:endParaRPr/>
                    </a:p>
                  </a:txBody>
                  <a:tcPr marT="45725" marB="45725" marR="91450" marL="91450"/>
                </a:tc>
              </a:tr>
            </a:tbl>
          </a:graphicData>
        </a:graphic>
      </p:graphicFrame>
      <p:graphicFrame>
        <p:nvGraphicFramePr>
          <p:cNvPr id="123" name="Google Shape;123;p16"/>
          <p:cNvGraphicFramePr/>
          <p:nvPr/>
        </p:nvGraphicFramePr>
        <p:xfrm>
          <a:off x="1825625" y="5360938"/>
          <a:ext cx="3000000" cy="3000000"/>
        </p:xfrm>
        <a:graphic>
          <a:graphicData uri="http://schemas.openxmlformats.org/drawingml/2006/table">
            <a:tbl>
              <a:tblPr bandRow="1" firstRow="1">
                <a:noFill/>
                <a:tableStyleId>{D6CA873D-9415-4AF7-9D12-C8823D35B2BE}</a:tableStyleId>
              </a:tblPr>
              <a:tblGrid>
                <a:gridCol w="1421875"/>
                <a:gridCol w="1421875"/>
                <a:gridCol w="1421875"/>
                <a:gridCol w="1421875"/>
                <a:gridCol w="1421875"/>
                <a:gridCol w="1421875"/>
              </a:tblGrid>
              <a:tr h="381000">
                <a:tc>
                  <a:txBody>
                    <a:bodyPr/>
                    <a:lstStyle/>
                    <a:p>
                      <a:pPr indent="0" lvl="0" marL="0" marR="0" rtl="0" algn="ctr">
                        <a:spcBef>
                          <a:spcPts val="0"/>
                        </a:spcBef>
                        <a:spcAft>
                          <a:spcPts val="0"/>
                        </a:spcAft>
                        <a:buClr>
                          <a:schemeClr val="dk1"/>
                        </a:buClr>
                        <a:buSzPts val="1800"/>
                        <a:buFont typeface="Calibri"/>
                        <a:buNone/>
                      </a:pPr>
                      <a:r>
                        <a:rPr lang="en-US" sz="1800" u="none" cap="none" strike="noStrike"/>
                        <a:t>1</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4</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2</a:t>
                      </a:r>
                      <a:endParaRPr/>
                    </a:p>
                  </a:txBody>
                  <a:tcPr marT="45725" marB="45725" marR="91450" marL="91450"/>
                </a:tc>
                <a:tc>
                  <a:txBody>
                    <a:bodyPr/>
                    <a:lstStyle/>
                    <a:p>
                      <a:pPr indent="0" lvl="0" marL="0" marR="0" rtl="0" algn="ctr">
                        <a:spcBef>
                          <a:spcPts val="0"/>
                        </a:spcBef>
                        <a:spcAft>
                          <a:spcPts val="0"/>
                        </a:spcAft>
                        <a:buClr>
                          <a:srgbClr val="FF0000"/>
                        </a:buClr>
                        <a:buSzPts val="1800"/>
                        <a:buFont typeface="Calibri"/>
                        <a:buNone/>
                      </a:pPr>
                      <a:r>
                        <a:rPr lang="en-US" sz="1800" u="none" cap="none" strike="noStrike">
                          <a:solidFill>
                            <a:srgbClr val="FF0000"/>
                          </a:solidFill>
                        </a:rPr>
                        <a:t>3</a:t>
                      </a:r>
                      <a:endParaRPr/>
                    </a:p>
                  </a:txBody>
                  <a:tcPr marT="45725" marB="45725" marR="91450" marL="91450"/>
                </a:tc>
                <a:tc>
                  <a:txBody>
                    <a:bodyPr/>
                    <a:lstStyle/>
                    <a:p>
                      <a:pPr indent="0" lvl="0" marL="0" marR="0" rtl="0" algn="ctr">
                        <a:spcBef>
                          <a:spcPts val="0"/>
                        </a:spcBef>
                        <a:spcAft>
                          <a:spcPts val="0"/>
                        </a:spcAft>
                        <a:buClr>
                          <a:srgbClr val="FF0000"/>
                        </a:buClr>
                        <a:buSzPts val="1800"/>
                        <a:buFont typeface="Calibri"/>
                        <a:buNone/>
                      </a:pPr>
                      <a:r>
                        <a:rPr lang="en-US" sz="1800" u="none" cap="none" strike="noStrike">
                          <a:solidFill>
                            <a:srgbClr val="FF0000"/>
                          </a:solidFill>
                        </a:rPr>
                        <a:t>7</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6</a:t>
                      </a:r>
                      <a:endParaRPr/>
                    </a:p>
                  </a:txBody>
                  <a:tcPr marT="45725" marB="45725" marR="91450" marL="91450"/>
                </a:tc>
              </a:tr>
            </a:tbl>
          </a:graphicData>
        </a:graphic>
      </p:graphicFrame>
      <p:graphicFrame>
        <p:nvGraphicFramePr>
          <p:cNvPr id="124" name="Google Shape;124;p16"/>
          <p:cNvGraphicFramePr/>
          <p:nvPr/>
        </p:nvGraphicFramePr>
        <p:xfrm>
          <a:off x="1825625" y="6106294"/>
          <a:ext cx="3000000" cy="3000000"/>
        </p:xfrm>
        <a:graphic>
          <a:graphicData uri="http://schemas.openxmlformats.org/drawingml/2006/table">
            <a:tbl>
              <a:tblPr bandRow="1" firstRow="1">
                <a:noFill/>
                <a:tableStyleId>{D6CA873D-9415-4AF7-9D12-C8823D35B2BE}</a:tableStyleId>
              </a:tblPr>
              <a:tblGrid>
                <a:gridCol w="1421875"/>
                <a:gridCol w="1421875"/>
                <a:gridCol w="1421875"/>
                <a:gridCol w="1421875"/>
                <a:gridCol w="1421875"/>
                <a:gridCol w="1421875"/>
              </a:tblGrid>
              <a:tr h="381000">
                <a:tc>
                  <a:txBody>
                    <a:bodyPr/>
                    <a:lstStyle/>
                    <a:p>
                      <a:pPr indent="0" lvl="0" marL="0" marR="0" rtl="0" algn="ctr">
                        <a:spcBef>
                          <a:spcPts val="0"/>
                        </a:spcBef>
                        <a:spcAft>
                          <a:spcPts val="0"/>
                        </a:spcAft>
                        <a:buClr>
                          <a:schemeClr val="dk1"/>
                        </a:buClr>
                        <a:buSzPts val="1800"/>
                        <a:buFont typeface="Calibri"/>
                        <a:buNone/>
                      </a:pPr>
                      <a:r>
                        <a:rPr lang="en-US" sz="1800" u="none" cap="none" strike="noStrike"/>
                        <a:t>1</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4</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2</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3</a:t>
                      </a:r>
                      <a:endParaRPr/>
                    </a:p>
                  </a:txBody>
                  <a:tcPr marT="45725" marB="45725" marR="91450" marL="91450"/>
                </a:tc>
                <a:tc>
                  <a:txBody>
                    <a:bodyPr/>
                    <a:lstStyle/>
                    <a:p>
                      <a:pPr indent="0" lvl="0" marL="0" marR="0" rtl="0" algn="ctr">
                        <a:spcBef>
                          <a:spcPts val="0"/>
                        </a:spcBef>
                        <a:spcAft>
                          <a:spcPts val="0"/>
                        </a:spcAft>
                        <a:buClr>
                          <a:srgbClr val="FF0000"/>
                        </a:buClr>
                        <a:buSzPts val="1800"/>
                        <a:buFont typeface="Calibri"/>
                        <a:buNone/>
                      </a:pPr>
                      <a:r>
                        <a:rPr lang="en-US" sz="1800" u="none" cap="none" strike="noStrike">
                          <a:solidFill>
                            <a:srgbClr val="FF0000"/>
                          </a:solidFill>
                        </a:rPr>
                        <a:t>6</a:t>
                      </a:r>
                      <a:endParaRPr/>
                    </a:p>
                  </a:txBody>
                  <a:tcPr marT="45725" marB="45725" marR="91450" marL="91450"/>
                </a:tc>
                <a:tc>
                  <a:txBody>
                    <a:bodyPr/>
                    <a:lstStyle/>
                    <a:p>
                      <a:pPr indent="0" lvl="0" marL="0" marR="0" rtl="0" algn="ctr">
                        <a:spcBef>
                          <a:spcPts val="0"/>
                        </a:spcBef>
                        <a:spcAft>
                          <a:spcPts val="0"/>
                        </a:spcAft>
                        <a:buClr>
                          <a:srgbClr val="FF0000"/>
                        </a:buClr>
                        <a:buSzPts val="1800"/>
                        <a:buFont typeface="Calibri"/>
                        <a:buNone/>
                      </a:pPr>
                      <a:r>
                        <a:rPr lang="en-US" sz="1800" u="none" cap="none" strike="noStrike">
                          <a:solidFill>
                            <a:srgbClr val="FF0000"/>
                          </a:solidFill>
                        </a:rPr>
                        <a:t>7</a:t>
                      </a:r>
                      <a:endParaRPr/>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7"/>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130" name="Google Shape;130;p17"/>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pic>
        <p:nvPicPr>
          <p:cNvPr descr="logo" id="131" name="Google Shape;131;p17"/>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132" name="Google Shape;132;p17"/>
          <p:cNvSpPr txBox="1"/>
          <p:nvPr/>
        </p:nvSpPr>
        <p:spPr>
          <a:xfrm>
            <a:off x="2984500" y="91437"/>
            <a:ext cx="9083040" cy="7067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Sorting - Bubble Sort</a:t>
            </a:r>
            <a:endParaRPr/>
          </a:p>
        </p:txBody>
      </p:sp>
      <p:sp>
        <p:nvSpPr>
          <p:cNvPr id="133" name="Google Shape;133;p17"/>
          <p:cNvSpPr txBox="1"/>
          <p:nvPr/>
        </p:nvSpPr>
        <p:spPr>
          <a:xfrm>
            <a:off x="527050" y="1168400"/>
            <a:ext cx="6303963"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https://www.youtube.com/watch?v=P00xJgWzz2c</a:t>
            </a:r>
            <a:endParaRPr/>
          </a:p>
        </p:txBody>
      </p:sp>
      <p:graphicFrame>
        <p:nvGraphicFramePr>
          <p:cNvPr id="134" name="Google Shape;134;p17"/>
          <p:cNvGraphicFramePr/>
          <p:nvPr/>
        </p:nvGraphicFramePr>
        <p:xfrm>
          <a:off x="1828800" y="2116138"/>
          <a:ext cx="3000000" cy="3000000"/>
        </p:xfrm>
        <a:graphic>
          <a:graphicData uri="http://schemas.openxmlformats.org/drawingml/2006/table">
            <a:tbl>
              <a:tblPr bandRow="1" firstRow="1">
                <a:noFill/>
                <a:tableStyleId>{D6CA873D-9415-4AF7-9D12-C8823D35B2BE}</a:tableStyleId>
              </a:tblPr>
              <a:tblGrid>
                <a:gridCol w="1421875"/>
                <a:gridCol w="1421875"/>
                <a:gridCol w="1421875"/>
                <a:gridCol w="1421875"/>
                <a:gridCol w="1421875"/>
                <a:gridCol w="1421875"/>
              </a:tblGrid>
              <a:tr h="381000">
                <a:tc>
                  <a:txBody>
                    <a:bodyPr/>
                    <a:lstStyle/>
                    <a:p>
                      <a:pPr indent="0" lvl="0" marL="0" marR="0" rtl="0" algn="ctr">
                        <a:spcBef>
                          <a:spcPts val="0"/>
                        </a:spcBef>
                        <a:spcAft>
                          <a:spcPts val="0"/>
                        </a:spcAft>
                        <a:buClr>
                          <a:schemeClr val="dk1"/>
                        </a:buClr>
                        <a:buSzPts val="1800"/>
                        <a:buFont typeface="Calibri"/>
                        <a:buNone/>
                      </a:pPr>
                      <a:r>
                        <a:rPr lang="en-US" sz="1800" u="none" cap="none" strike="noStrike"/>
                        <a:t>1</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4</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2</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3</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6</a:t>
                      </a:r>
                      <a:endParaRPr/>
                    </a:p>
                  </a:txBody>
                  <a:tcPr marT="45725" marB="45725" marR="91450" marL="91450"/>
                </a:tc>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7</a:t>
                      </a:r>
                      <a:endParaRPr/>
                    </a:p>
                  </a:txBody>
                  <a:tcPr marT="45725" marB="45725" marR="91450" marL="91450"/>
                </a:tc>
              </a:tr>
            </a:tbl>
          </a:graphicData>
        </a:graphic>
      </p:graphicFrame>
      <p:graphicFrame>
        <p:nvGraphicFramePr>
          <p:cNvPr id="135" name="Google Shape;135;p17"/>
          <p:cNvGraphicFramePr/>
          <p:nvPr/>
        </p:nvGraphicFramePr>
        <p:xfrm>
          <a:off x="1828799" y="2695576"/>
          <a:ext cx="3000000" cy="3000000"/>
        </p:xfrm>
        <a:graphic>
          <a:graphicData uri="http://schemas.openxmlformats.org/drawingml/2006/table">
            <a:tbl>
              <a:tblPr bandRow="1" firstRow="1">
                <a:noFill/>
                <a:tableStyleId>{D6CA873D-9415-4AF7-9D12-C8823D35B2BE}</a:tableStyleId>
              </a:tblPr>
              <a:tblGrid>
                <a:gridCol w="1421875"/>
                <a:gridCol w="1421875"/>
                <a:gridCol w="1421875"/>
                <a:gridCol w="1421875"/>
                <a:gridCol w="1421875"/>
                <a:gridCol w="1421875"/>
              </a:tblGrid>
              <a:tr h="381000">
                <a:tc>
                  <a:txBody>
                    <a:bodyPr/>
                    <a:lstStyle/>
                    <a:p>
                      <a:pPr indent="0" lvl="0" marL="0" marR="0" rtl="0" algn="ctr">
                        <a:spcBef>
                          <a:spcPts val="0"/>
                        </a:spcBef>
                        <a:spcAft>
                          <a:spcPts val="0"/>
                        </a:spcAft>
                        <a:buClr>
                          <a:srgbClr val="FF0000"/>
                        </a:buClr>
                        <a:buSzPts val="1800"/>
                        <a:buFont typeface="Calibri"/>
                        <a:buNone/>
                      </a:pPr>
                      <a:r>
                        <a:rPr lang="en-US" sz="1800" u="none" cap="none" strike="noStrike">
                          <a:solidFill>
                            <a:srgbClr val="FF0000"/>
                          </a:solidFill>
                        </a:rPr>
                        <a:t>1</a:t>
                      </a:r>
                      <a:endParaRPr/>
                    </a:p>
                  </a:txBody>
                  <a:tcPr marT="45725" marB="45725" marR="91450" marL="91450"/>
                </a:tc>
                <a:tc>
                  <a:txBody>
                    <a:bodyPr/>
                    <a:lstStyle/>
                    <a:p>
                      <a:pPr indent="0" lvl="0" marL="0" marR="0" rtl="0" algn="ctr">
                        <a:spcBef>
                          <a:spcPts val="0"/>
                        </a:spcBef>
                        <a:spcAft>
                          <a:spcPts val="0"/>
                        </a:spcAft>
                        <a:buClr>
                          <a:srgbClr val="FF0000"/>
                        </a:buClr>
                        <a:buSzPts val="1800"/>
                        <a:buFont typeface="Calibri"/>
                        <a:buNone/>
                      </a:pPr>
                      <a:r>
                        <a:rPr lang="en-US" sz="1800" u="none" cap="none" strike="noStrike">
                          <a:solidFill>
                            <a:srgbClr val="FF0000"/>
                          </a:solidFill>
                        </a:rPr>
                        <a:t>4</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2</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3</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6</a:t>
                      </a:r>
                      <a:endParaRPr/>
                    </a:p>
                  </a:txBody>
                  <a:tcPr marT="45725" marB="45725" marR="91450" marL="91450"/>
                </a:tc>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7</a:t>
                      </a:r>
                      <a:endParaRPr/>
                    </a:p>
                  </a:txBody>
                  <a:tcPr marT="45725" marB="45725" marR="91450" marL="91450"/>
                </a:tc>
              </a:tr>
            </a:tbl>
          </a:graphicData>
        </a:graphic>
      </p:graphicFrame>
      <p:graphicFrame>
        <p:nvGraphicFramePr>
          <p:cNvPr id="136" name="Google Shape;136;p17"/>
          <p:cNvGraphicFramePr/>
          <p:nvPr/>
        </p:nvGraphicFramePr>
        <p:xfrm>
          <a:off x="1828799" y="3302794"/>
          <a:ext cx="3000000" cy="3000000"/>
        </p:xfrm>
        <a:graphic>
          <a:graphicData uri="http://schemas.openxmlformats.org/drawingml/2006/table">
            <a:tbl>
              <a:tblPr bandRow="1" firstRow="1">
                <a:noFill/>
                <a:tableStyleId>{D6CA873D-9415-4AF7-9D12-C8823D35B2BE}</a:tableStyleId>
              </a:tblPr>
              <a:tblGrid>
                <a:gridCol w="1421875"/>
                <a:gridCol w="1421875"/>
                <a:gridCol w="1421875"/>
                <a:gridCol w="1421875"/>
                <a:gridCol w="1421875"/>
                <a:gridCol w="1421875"/>
              </a:tblGrid>
              <a:tr h="381000">
                <a:tc>
                  <a:txBody>
                    <a:bodyPr/>
                    <a:lstStyle/>
                    <a:p>
                      <a:pPr indent="0" lvl="0" marL="0" marR="0" rtl="0" algn="ctr">
                        <a:spcBef>
                          <a:spcPts val="0"/>
                        </a:spcBef>
                        <a:spcAft>
                          <a:spcPts val="0"/>
                        </a:spcAft>
                        <a:buClr>
                          <a:schemeClr val="dk1"/>
                        </a:buClr>
                        <a:buSzPts val="1800"/>
                        <a:buFont typeface="Calibri"/>
                        <a:buNone/>
                      </a:pPr>
                      <a:r>
                        <a:rPr lang="en-US" sz="1800" u="none" cap="none" strike="noStrike"/>
                        <a:t>1</a:t>
                      </a:r>
                      <a:endParaRPr/>
                    </a:p>
                  </a:txBody>
                  <a:tcPr marT="45725" marB="45725" marR="91450" marL="91450"/>
                </a:tc>
                <a:tc>
                  <a:txBody>
                    <a:bodyPr/>
                    <a:lstStyle/>
                    <a:p>
                      <a:pPr indent="0" lvl="0" marL="0" marR="0" rtl="0" algn="ctr">
                        <a:spcBef>
                          <a:spcPts val="0"/>
                        </a:spcBef>
                        <a:spcAft>
                          <a:spcPts val="0"/>
                        </a:spcAft>
                        <a:buClr>
                          <a:srgbClr val="FF0000"/>
                        </a:buClr>
                        <a:buSzPts val="1800"/>
                        <a:buFont typeface="Calibri"/>
                        <a:buNone/>
                      </a:pPr>
                      <a:r>
                        <a:rPr lang="en-US" sz="1800" u="none" cap="none" strike="noStrike">
                          <a:solidFill>
                            <a:srgbClr val="FF0000"/>
                          </a:solidFill>
                        </a:rPr>
                        <a:t>2</a:t>
                      </a:r>
                      <a:endParaRPr/>
                    </a:p>
                  </a:txBody>
                  <a:tcPr marT="45725" marB="45725" marR="91450" marL="91450"/>
                </a:tc>
                <a:tc>
                  <a:txBody>
                    <a:bodyPr/>
                    <a:lstStyle/>
                    <a:p>
                      <a:pPr indent="0" lvl="0" marL="0" marR="0" rtl="0" algn="ctr">
                        <a:spcBef>
                          <a:spcPts val="0"/>
                        </a:spcBef>
                        <a:spcAft>
                          <a:spcPts val="0"/>
                        </a:spcAft>
                        <a:buClr>
                          <a:srgbClr val="FF0000"/>
                        </a:buClr>
                        <a:buSzPts val="1800"/>
                        <a:buFont typeface="Calibri"/>
                        <a:buNone/>
                      </a:pPr>
                      <a:r>
                        <a:rPr lang="en-US" sz="1800" u="none" cap="none" strike="noStrike">
                          <a:solidFill>
                            <a:srgbClr val="FF0000"/>
                          </a:solidFill>
                        </a:rPr>
                        <a:t>4</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3</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6</a:t>
                      </a:r>
                      <a:endParaRPr/>
                    </a:p>
                  </a:txBody>
                  <a:tcPr marT="45725" marB="45725" marR="91450" marL="91450"/>
                </a:tc>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7</a:t>
                      </a:r>
                      <a:endParaRPr/>
                    </a:p>
                  </a:txBody>
                  <a:tcPr marT="45725" marB="45725" marR="91450" marL="91450"/>
                </a:tc>
              </a:tr>
            </a:tbl>
          </a:graphicData>
        </a:graphic>
      </p:graphicFrame>
      <p:graphicFrame>
        <p:nvGraphicFramePr>
          <p:cNvPr id="137" name="Google Shape;137;p17"/>
          <p:cNvGraphicFramePr/>
          <p:nvPr/>
        </p:nvGraphicFramePr>
        <p:xfrm>
          <a:off x="1828799" y="3910012"/>
          <a:ext cx="3000000" cy="3000000"/>
        </p:xfrm>
        <a:graphic>
          <a:graphicData uri="http://schemas.openxmlformats.org/drawingml/2006/table">
            <a:tbl>
              <a:tblPr bandRow="1" firstRow="1">
                <a:noFill/>
                <a:tableStyleId>{D6CA873D-9415-4AF7-9D12-C8823D35B2BE}</a:tableStyleId>
              </a:tblPr>
              <a:tblGrid>
                <a:gridCol w="1421875"/>
                <a:gridCol w="1421875"/>
                <a:gridCol w="1421875"/>
                <a:gridCol w="1421875"/>
                <a:gridCol w="1421875"/>
                <a:gridCol w="1421875"/>
              </a:tblGrid>
              <a:tr h="381000">
                <a:tc>
                  <a:txBody>
                    <a:bodyPr/>
                    <a:lstStyle/>
                    <a:p>
                      <a:pPr indent="0" lvl="0" marL="0" marR="0" rtl="0" algn="ctr">
                        <a:spcBef>
                          <a:spcPts val="0"/>
                        </a:spcBef>
                        <a:spcAft>
                          <a:spcPts val="0"/>
                        </a:spcAft>
                        <a:buClr>
                          <a:schemeClr val="dk1"/>
                        </a:buClr>
                        <a:buSzPts val="1800"/>
                        <a:buFont typeface="Calibri"/>
                        <a:buNone/>
                      </a:pPr>
                      <a:r>
                        <a:rPr lang="en-US" sz="1800" u="none" cap="none" strike="noStrike"/>
                        <a:t>1</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2</a:t>
                      </a:r>
                      <a:endParaRPr/>
                    </a:p>
                  </a:txBody>
                  <a:tcPr marT="45725" marB="45725" marR="91450" marL="91450"/>
                </a:tc>
                <a:tc>
                  <a:txBody>
                    <a:bodyPr/>
                    <a:lstStyle/>
                    <a:p>
                      <a:pPr indent="0" lvl="0" marL="0" marR="0" rtl="0" algn="ctr">
                        <a:spcBef>
                          <a:spcPts val="0"/>
                        </a:spcBef>
                        <a:spcAft>
                          <a:spcPts val="0"/>
                        </a:spcAft>
                        <a:buClr>
                          <a:srgbClr val="FF0000"/>
                        </a:buClr>
                        <a:buSzPts val="1800"/>
                        <a:buFont typeface="Calibri"/>
                        <a:buNone/>
                      </a:pPr>
                      <a:r>
                        <a:rPr lang="en-US" sz="1800" u="none" cap="none" strike="noStrike">
                          <a:solidFill>
                            <a:srgbClr val="FF0000"/>
                          </a:solidFill>
                        </a:rPr>
                        <a:t>3</a:t>
                      </a:r>
                      <a:endParaRPr/>
                    </a:p>
                  </a:txBody>
                  <a:tcPr marT="45725" marB="45725" marR="91450" marL="91450"/>
                </a:tc>
                <a:tc>
                  <a:txBody>
                    <a:bodyPr/>
                    <a:lstStyle/>
                    <a:p>
                      <a:pPr indent="0" lvl="0" marL="0" marR="0" rtl="0" algn="ctr">
                        <a:spcBef>
                          <a:spcPts val="0"/>
                        </a:spcBef>
                        <a:spcAft>
                          <a:spcPts val="0"/>
                        </a:spcAft>
                        <a:buClr>
                          <a:srgbClr val="FF0000"/>
                        </a:buClr>
                        <a:buSzPts val="1800"/>
                        <a:buFont typeface="Calibri"/>
                        <a:buNone/>
                      </a:pPr>
                      <a:r>
                        <a:rPr lang="en-US" sz="1800" u="none" cap="none" strike="noStrike">
                          <a:solidFill>
                            <a:srgbClr val="FF0000"/>
                          </a:solidFill>
                        </a:rPr>
                        <a:t>4</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6</a:t>
                      </a:r>
                      <a:endParaRPr/>
                    </a:p>
                  </a:txBody>
                  <a:tcPr marT="45725" marB="45725" marR="91450" marL="91450"/>
                </a:tc>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7</a:t>
                      </a:r>
                      <a:endParaRPr/>
                    </a:p>
                  </a:txBody>
                  <a:tcPr marT="45725" marB="45725" marR="91450" marL="91450"/>
                </a:tc>
              </a:tr>
            </a:tbl>
          </a:graphicData>
        </a:graphic>
      </p:graphicFrame>
      <p:graphicFrame>
        <p:nvGraphicFramePr>
          <p:cNvPr id="138" name="Google Shape;138;p17"/>
          <p:cNvGraphicFramePr/>
          <p:nvPr/>
        </p:nvGraphicFramePr>
        <p:xfrm>
          <a:off x="1828799" y="4535936"/>
          <a:ext cx="3000000" cy="3000000"/>
        </p:xfrm>
        <a:graphic>
          <a:graphicData uri="http://schemas.openxmlformats.org/drawingml/2006/table">
            <a:tbl>
              <a:tblPr bandRow="1" firstRow="1">
                <a:noFill/>
                <a:tableStyleId>{D6CA873D-9415-4AF7-9D12-C8823D35B2BE}</a:tableStyleId>
              </a:tblPr>
              <a:tblGrid>
                <a:gridCol w="1421875"/>
                <a:gridCol w="1421875"/>
                <a:gridCol w="1421875"/>
                <a:gridCol w="1421875"/>
                <a:gridCol w="1421875"/>
                <a:gridCol w="1421875"/>
              </a:tblGrid>
              <a:tr h="381000">
                <a:tc>
                  <a:txBody>
                    <a:bodyPr/>
                    <a:lstStyle/>
                    <a:p>
                      <a:pPr indent="0" lvl="0" marL="0" marR="0" rtl="0" algn="ctr">
                        <a:spcBef>
                          <a:spcPts val="0"/>
                        </a:spcBef>
                        <a:spcAft>
                          <a:spcPts val="0"/>
                        </a:spcAft>
                        <a:buClr>
                          <a:schemeClr val="dk1"/>
                        </a:buClr>
                        <a:buSzPts val="1800"/>
                        <a:buFont typeface="Calibri"/>
                        <a:buNone/>
                      </a:pPr>
                      <a:r>
                        <a:rPr lang="en-US" sz="1800" u="none" cap="none" strike="noStrike"/>
                        <a:t>1</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2</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3</a:t>
                      </a:r>
                      <a:endParaRPr/>
                    </a:p>
                  </a:txBody>
                  <a:tcPr marT="45725" marB="45725" marR="91450" marL="91450"/>
                </a:tc>
                <a:tc>
                  <a:txBody>
                    <a:bodyPr/>
                    <a:lstStyle/>
                    <a:p>
                      <a:pPr indent="0" lvl="0" marL="0" marR="0" rtl="0" algn="ctr">
                        <a:spcBef>
                          <a:spcPts val="0"/>
                        </a:spcBef>
                        <a:spcAft>
                          <a:spcPts val="0"/>
                        </a:spcAft>
                        <a:buClr>
                          <a:srgbClr val="FF0000"/>
                        </a:buClr>
                        <a:buSzPts val="1800"/>
                        <a:buFont typeface="Calibri"/>
                        <a:buNone/>
                      </a:pPr>
                      <a:r>
                        <a:rPr lang="en-US" sz="1800" u="none" cap="none" strike="noStrike">
                          <a:solidFill>
                            <a:srgbClr val="FF0000"/>
                          </a:solidFill>
                        </a:rPr>
                        <a:t>4</a:t>
                      </a:r>
                      <a:endParaRPr/>
                    </a:p>
                  </a:txBody>
                  <a:tcPr marT="45725" marB="45725" marR="91450" marL="91450"/>
                </a:tc>
                <a:tc>
                  <a:txBody>
                    <a:bodyPr/>
                    <a:lstStyle/>
                    <a:p>
                      <a:pPr indent="0" lvl="0" marL="0" marR="0" rtl="0" algn="ctr">
                        <a:spcBef>
                          <a:spcPts val="0"/>
                        </a:spcBef>
                        <a:spcAft>
                          <a:spcPts val="0"/>
                        </a:spcAft>
                        <a:buClr>
                          <a:srgbClr val="FF0000"/>
                        </a:buClr>
                        <a:buSzPts val="1800"/>
                        <a:buFont typeface="Calibri"/>
                        <a:buNone/>
                      </a:pPr>
                      <a:r>
                        <a:rPr lang="en-US" sz="1800" u="none" cap="none" strike="noStrike">
                          <a:solidFill>
                            <a:srgbClr val="FF0000"/>
                          </a:solidFill>
                        </a:rPr>
                        <a:t>6</a:t>
                      </a:r>
                      <a:endParaRPr/>
                    </a:p>
                  </a:txBody>
                  <a:tcPr marT="45725" marB="45725" marR="91450" marL="91450"/>
                </a:tc>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7</a:t>
                      </a:r>
                      <a:endParaRPr/>
                    </a:p>
                  </a:txBody>
                  <a:tcPr marT="45725" marB="45725" marR="91450" marL="91450"/>
                </a:tc>
              </a:tr>
            </a:tbl>
          </a:graphicData>
        </a:graphic>
      </p:graphicFrame>
      <p:graphicFrame>
        <p:nvGraphicFramePr>
          <p:cNvPr id="139" name="Google Shape;139;p17"/>
          <p:cNvGraphicFramePr/>
          <p:nvPr/>
        </p:nvGraphicFramePr>
        <p:xfrm>
          <a:off x="1914174" y="5272961"/>
          <a:ext cx="3000000" cy="3000000"/>
        </p:xfrm>
        <a:graphic>
          <a:graphicData uri="http://schemas.openxmlformats.org/drawingml/2006/table">
            <a:tbl>
              <a:tblPr bandRow="1" firstRow="1">
                <a:noFill/>
                <a:tableStyleId>{D6CA873D-9415-4AF7-9D12-C8823D35B2BE}</a:tableStyleId>
              </a:tblPr>
              <a:tblGrid>
                <a:gridCol w="1421875"/>
                <a:gridCol w="1421875"/>
                <a:gridCol w="1421875"/>
                <a:gridCol w="1421875"/>
                <a:gridCol w="1421875"/>
                <a:gridCol w="1421875"/>
              </a:tblGrid>
              <a:tr h="377150">
                <a:tc>
                  <a:txBody>
                    <a:bodyPr/>
                    <a:lstStyle/>
                    <a:p>
                      <a:pPr indent="0" lvl="0" marL="0" marR="0" rtl="0" algn="ctr">
                        <a:spcBef>
                          <a:spcPts val="0"/>
                        </a:spcBef>
                        <a:spcAft>
                          <a:spcPts val="0"/>
                        </a:spcAft>
                        <a:buClr>
                          <a:schemeClr val="dk1"/>
                        </a:buClr>
                        <a:buSzPts val="1800"/>
                        <a:buFont typeface="Calibri"/>
                        <a:buNone/>
                      </a:pPr>
                      <a:r>
                        <a:rPr lang="en-US" sz="1800" u="none" cap="none" strike="noStrike"/>
                        <a:t>1</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2</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3</a:t>
                      </a:r>
                      <a:endParaRPr/>
                    </a:p>
                  </a:txBody>
                  <a:tcPr marT="45725" marB="45725" marR="91450" marL="91450"/>
                </a:tc>
                <a:tc>
                  <a:txBody>
                    <a:bodyPr/>
                    <a:lstStyle/>
                    <a:p>
                      <a:pPr indent="0" lvl="0" marL="0" marR="0" rtl="0" algn="ctr">
                        <a:spcBef>
                          <a:spcPts val="0"/>
                        </a:spcBef>
                        <a:spcAft>
                          <a:spcPts val="0"/>
                        </a:spcAft>
                        <a:buClr>
                          <a:srgbClr val="FF0000"/>
                        </a:buClr>
                        <a:buSzPts val="1800"/>
                        <a:buFont typeface="Calibri"/>
                        <a:buNone/>
                      </a:pPr>
                      <a:r>
                        <a:rPr lang="en-US" sz="1800" u="none" cap="none" strike="noStrike">
                          <a:solidFill>
                            <a:srgbClr val="FFFFFF"/>
                          </a:solidFill>
                        </a:rPr>
                        <a:t>4</a:t>
                      </a:r>
                      <a:endParaRPr>
                        <a:solidFill>
                          <a:srgbClr val="FFFFFF"/>
                        </a:solidFill>
                      </a:endParaRPr>
                    </a:p>
                  </a:txBody>
                  <a:tcPr marT="45725" marB="45725" marR="91450" marL="91450"/>
                </a:tc>
                <a:tc>
                  <a:txBody>
                    <a:bodyPr/>
                    <a:lstStyle/>
                    <a:p>
                      <a:pPr indent="0" lvl="0" marL="0" marR="0" rtl="0" algn="ctr">
                        <a:spcBef>
                          <a:spcPts val="0"/>
                        </a:spcBef>
                        <a:spcAft>
                          <a:spcPts val="0"/>
                        </a:spcAft>
                        <a:buClr>
                          <a:srgbClr val="FF0000"/>
                        </a:buClr>
                        <a:buSzPts val="1800"/>
                        <a:buFont typeface="Calibri"/>
                        <a:buNone/>
                      </a:pPr>
                      <a:r>
                        <a:rPr lang="en-US" sz="1800" u="none" cap="none" strike="noStrike">
                          <a:solidFill>
                            <a:srgbClr val="FF0000"/>
                          </a:solidFill>
                        </a:rPr>
                        <a:t>6</a:t>
                      </a:r>
                      <a:endParaRPr/>
                    </a:p>
                  </a:txBody>
                  <a:tcPr marT="45725" marB="45725" marR="91450" marL="91450"/>
                </a:tc>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rgbClr val="FF0000"/>
                          </a:solidFill>
                        </a:rPr>
                        <a:t>7</a:t>
                      </a:r>
                      <a:endParaRPr>
                        <a:solidFill>
                          <a:srgbClr val="FF0000"/>
                        </a:solidFill>
                      </a:endParaRPr>
                    </a:p>
                  </a:txBody>
                  <a:tcPr marT="45725" marB="45725" marR="91450" marL="91450"/>
                </a:tc>
              </a:tr>
            </a:tbl>
          </a:graphicData>
        </a:graphic>
      </p:graphicFrame>
      <p:sp>
        <p:nvSpPr>
          <p:cNvPr id="140" name="Google Shape;140;p17"/>
          <p:cNvSpPr/>
          <p:nvPr/>
        </p:nvSpPr>
        <p:spPr>
          <a:xfrm>
            <a:off x="10635975" y="4916925"/>
            <a:ext cx="1015150" cy="706825"/>
          </a:xfrm>
          <a:custGeom>
            <a:rect b="b" l="l" r="r" t="t"/>
            <a:pathLst>
              <a:path extrusionOk="0" h="28273" w="40606">
                <a:moveTo>
                  <a:pt x="7407" y="24131"/>
                </a:moveTo>
                <a:lnTo>
                  <a:pt x="0" y="16505"/>
                </a:lnTo>
                <a:lnTo>
                  <a:pt x="3795" y="14227"/>
                </a:lnTo>
                <a:lnTo>
                  <a:pt x="12479" y="21250"/>
                </a:lnTo>
                <a:lnTo>
                  <a:pt x="35765" y="0"/>
                </a:lnTo>
                <a:lnTo>
                  <a:pt x="40606" y="3962"/>
                </a:lnTo>
                <a:lnTo>
                  <a:pt x="14323" y="28273"/>
                </a:lnTo>
                <a:close/>
              </a:path>
            </a:pathLst>
          </a:custGeom>
          <a:solidFill>
            <a:srgbClr val="38761D"/>
          </a:solidFill>
          <a:ln cap="flat" cmpd="sng" w="9525">
            <a:solidFill>
              <a:schemeClr val="dk2"/>
            </a:solidFill>
            <a:prstDash val="solid"/>
            <a:round/>
            <a:headEnd len="med" w="med" type="none"/>
            <a:tailEnd len="med" w="med" type="none"/>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8"/>
          <p:cNvSpPr/>
          <p:nvPr/>
        </p:nvSpPr>
        <p:spPr>
          <a:xfrm>
            <a:off x="-1588" y="6350"/>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146" name="Google Shape;146;p18"/>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pic>
        <p:nvPicPr>
          <p:cNvPr descr="logo" id="147" name="Google Shape;147;p18"/>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148" name="Google Shape;148;p18"/>
          <p:cNvSpPr txBox="1"/>
          <p:nvPr/>
        </p:nvSpPr>
        <p:spPr>
          <a:xfrm>
            <a:off x="2984500" y="91437"/>
            <a:ext cx="9083040" cy="7067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Sorting - Bubble Sort</a:t>
            </a:r>
            <a:endParaRPr/>
          </a:p>
        </p:txBody>
      </p:sp>
      <p:sp>
        <p:nvSpPr>
          <p:cNvPr id="149" name="Google Shape;149;p18"/>
          <p:cNvSpPr txBox="1"/>
          <p:nvPr/>
        </p:nvSpPr>
        <p:spPr>
          <a:xfrm>
            <a:off x="527050" y="1168400"/>
            <a:ext cx="11737222"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Each time you compare with the neighbor and finally pop the largest one to the top.</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Continue doing this for n-1 times, then the array will be sorted.</a:t>
            </a:r>
            <a:endParaRPr sz="1800">
              <a:solidFill>
                <a:schemeClr val="dk1"/>
              </a:solidFill>
              <a:latin typeface="Calibri"/>
              <a:ea typeface="Calibri"/>
              <a:cs typeface="Calibri"/>
              <a:sym typeface="Calibri"/>
            </a:endParaRPr>
          </a:p>
        </p:txBody>
      </p:sp>
      <p:graphicFrame>
        <p:nvGraphicFramePr>
          <p:cNvPr id="150" name="Google Shape;150;p18"/>
          <p:cNvGraphicFramePr/>
          <p:nvPr/>
        </p:nvGraphicFramePr>
        <p:xfrm>
          <a:off x="1828800" y="2502636"/>
          <a:ext cx="3000000" cy="3000000"/>
        </p:xfrm>
        <a:graphic>
          <a:graphicData uri="http://schemas.openxmlformats.org/drawingml/2006/table">
            <a:tbl>
              <a:tblPr bandRow="1" firstRow="1">
                <a:noFill/>
                <a:tableStyleId>{D6CA873D-9415-4AF7-9D12-C8823D35B2BE}</a:tableStyleId>
              </a:tblPr>
              <a:tblGrid>
                <a:gridCol w="1421875"/>
                <a:gridCol w="1421875"/>
                <a:gridCol w="1421875"/>
                <a:gridCol w="1421875"/>
                <a:gridCol w="1421875"/>
                <a:gridCol w="1421875"/>
              </a:tblGrid>
              <a:tr h="381000">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1</a:t>
                      </a:r>
                      <a:endParaRPr/>
                    </a:p>
                  </a:txBody>
                  <a:tcPr marT="45725" marB="45725" marR="91450" marL="91450"/>
                </a:tc>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2</a:t>
                      </a:r>
                      <a:endParaRPr/>
                    </a:p>
                  </a:txBody>
                  <a:tcPr marT="45725" marB="45725" marR="91450" marL="91450"/>
                </a:tc>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3</a:t>
                      </a:r>
                      <a:endParaRPr/>
                    </a:p>
                  </a:txBody>
                  <a:tcPr marT="45725" marB="45725" marR="91450" marL="91450"/>
                </a:tc>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4</a:t>
                      </a:r>
                      <a:endParaRPr/>
                    </a:p>
                  </a:txBody>
                  <a:tcPr marT="45725" marB="45725" marR="91450" marL="91450"/>
                </a:tc>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6</a:t>
                      </a:r>
                      <a:endParaRPr/>
                    </a:p>
                  </a:txBody>
                  <a:tcPr marT="45725" marB="45725" marR="91450" marL="91450"/>
                </a:tc>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7</a:t>
                      </a:r>
                      <a:endParaRPr/>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9"/>
          <p:cNvSpPr/>
          <p:nvPr/>
        </p:nvSpPr>
        <p:spPr>
          <a:xfrm>
            <a:off x="-1588" y="-3175"/>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156" name="Google Shape;156;p19"/>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pic>
        <p:nvPicPr>
          <p:cNvPr descr="logo" id="157" name="Google Shape;157;p19"/>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158" name="Google Shape;158;p19"/>
          <p:cNvSpPr txBox="1"/>
          <p:nvPr/>
        </p:nvSpPr>
        <p:spPr>
          <a:xfrm>
            <a:off x="2984500" y="91437"/>
            <a:ext cx="9083040" cy="7067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Sorting - Selection Sort</a:t>
            </a:r>
            <a:endParaRPr/>
          </a:p>
        </p:txBody>
      </p:sp>
      <p:sp>
        <p:nvSpPr>
          <p:cNvPr id="159" name="Google Shape;159;p19"/>
          <p:cNvSpPr txBox="1"/>
          <p:nvPr/>
        </p:nvSpPr>
        <p:spPr>
          <a:xfrm>
            <a:off x="527050" y="1168400"/>
            <a:ext cx="6303963"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https://www.youtube.com/watch?v=6nDMgr0-Yyo</a:t>
            </a:r>
            <a:endParaRPr/>
          </a:p>
        </p:txBody>
      </p:sp>
      <p:graphicFrame>
        <p:nvGraphicFramePr>
          <p:cNvPr id="160" name="Google Shape;160;p19"/>
          <p:cNvGraphicFramePr/>
          <p:nvPr/>
        </p:nvGraphicFramePr>
        <p:xfrm>
          <a:off x="1828800" y="2200981"/>
          <a:ext cx="3000000" cy="3000000"/>
        </p:xfrm>
        <a:graphic>
          <a:graphicData uri="http://schemas.openxmlformats.org/drawingml/2006/table">
            <a:tbl>
              <a:tblPr bandRow="1" firstRow="1">
                <a:noFill/>
                <a:tableStyleId>{D6CA873D-9415-4AF7-9D12-C8823D35B2BE}</a:tableStyleId>
              </a:tblPr>
              <a:tblGrid>
                <a:gridCol w="1421875"/>
                <a:gridCol w="1421875"/>
                <a:gridCol w="1421875"/>
                <a:gridCol w="1421875"/>
                <a:gridCol w="1421875"/>
                <a:gridCol w="1421875"/>
              </a:tblGrid>
              <a:tr h="381000">
                <a:tc>
                  <a:txBody>
                    <a:bodyPr/>
                    <a:lstStyle/>
                    <a:p>
                      <a:pPr indent="0" lvl="0" marL="0" marR="0" rtl="0" algn="ctr">
                        <a:spcBef>
                          <a:spcPts val="0"/>
                        </a:spcBef>
                        <a:spcAft>
                          <a:spcPts val="0"/>
                        </a:spcAft>
                        <a:buClr>
                          <a:schemeClr val="dk1"/>
                        </a:buClr>
                        <a:buSzPts val="1800"/>
                        <a:buFont typeface="Calibri"/>
                        <a:buNone/>
                      </a:pPr>
                      <a:r>
                        <a:rPr lang="en-US" sz="1800" u="none" cap="none" strike="noStrike"/>
                        <a:t>7</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1</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4</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2</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3</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6</a:t>
                      </a:r>
                      <a:endParaRPr/>
                    </a:p>
                  </a:txBody>
                  <a:tcPr marT="45725" marB="45725" marR="91450" marL="91450"/>
                </a:tc>
              </a:tr>
            </a:tbl>
          </a:graphicData>
        </a:graphic>
      </p:graphicFrame>
      <p:graphicFrame>
        <p:nvGraphicFramePr>
          <p:cNvPr id="161" name="Google Shape;161;p19"/>
          <p:cNvGraphicFramePr/>
          <p:nvPr/>
        </p:nvGraphicFramePr>
        <p:xfrm>
          <a:off x="1825625" y="3157973"/>
          <a:ext cx="3000000" cy="3000000"/>
        </p:xfrm>
        <a:graphic>
          <a:graphicData uri="http://schemas.openxmlformats.org/drawingml/2006/table">
            <a:tbl>
              <a:tblPr bandRow="1" firstRow="1">
                <a:noFill/>
                <a:tableStyleId>{D6CA873D-9415-4AF7-9D12-C8823D35B2BE}</a:tableStyleId>
              </a:tblPr>
              <a:tblGrid>
                <a:gridCol w="1421875"/>
                <a:gridCol w="1421875"/>
                <a:gridCol w="1421875"/>
                <a:gridCol w="1421875"/>
                <a:gridCol w="1421875"/>
                <a:gridCol w="1421875"/>
              </a:tblGrid>
              <a:tr h="381000">
                <a:tc>
                  <a:txBody>
                    <a:bodyPr/>
                    <a:lstStyle/>
                    <a:p>
                      <a:pPr indent="0" lvl="0" marL="0" marR="0" rtl="0" algn="ctr">
                        <a:spcBef>
                          <a:spcPts val="0"/>
                        </a:spcBef>
                        <a:spcAft>
                          <a:spcPts val="0"/>
                        </a:spcAft>
                        <a:buClr>
                          <a:schemeClr val="dk1"/>
                        </a:buClr>
                        <a:buSzPts val="1800"/>
                        <a:buFont typeface="Calibri"/>
                        <a:buNone/>
                      </a:pPr>
                      <a:r>
                        <a:rPr lang="en-US" sz="1800" u="none" cap="none" strike="noStrike"/>
                        <a:t>7</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1</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4</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2</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3</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6</a:t>
                      </a:r>
                      <a:endParaRPr/>
                    </a:p>
                  </a:txBody>
                  <a:tcPr marT="45725" marB="45725" marR="91450" marL="91450"/>
                </a:tc>
              </a:tr>
            </a:tbl>
          </a:graphicData>
        </a:graphic>
      </p:graphicFrame>
      <p:graphicFrame>
        <p:nvGraphicFramePr>
          <p:cNvPr id="162" name="Google Shape;162;p19"/>
          <p:cNvGraphicFramePr/>
          <p:nvPr/>
        </p:nvGraphicFramePr>
        <p:xfrm>
          <a:off x="1812925" y="4122718"/>
          <a:ext cx="3000000" cy="3000000"/>
        </p:xfrm>
        <a:graphic>
          <a:graphicData uri="http://schemas.openxmlformats.org/drawingml/2006/table">
            <a:tbl>
              <a:tblPr bandRow="1" firstRow="1">
                <a:noFill/>
                <a:tableStyleId>{D6CA873D-9415-4AF7-9D12-C8823D35B2BE}</a:tableStyleId>
              </a:tblPr>
              <a:tblGrid>
                <a:gridCol w="1421875"/>
                <a:gridCol w="1421875"/>
                <a:gridCol w="1421875"/>
                <a:gridCol w="1421875"/>
                <a:gridCol w="1421875"/>
                <a:gridCol w="1421875"/>
              </a:tblGrid>
              <a:tr h="381000">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1</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7</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4</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2</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3</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6</a:t>
                      </a:r>
                      <a:endParaRPr/>
                    </a:p>
                  </a:txBody>
                  <a:tcPr marT="45725" marB="45725" marR="91450" marL="91450"/>
                </a:tc>
              </a:tr>
            </a:tbl>
          </a:graphicData>
        </a:graphic>
      </p:graphicFrame>
      <p:sp>
        <p:nvSpPr>
          <p:cNvPr id="163" name="Google Shape;163;p19"/>
          <p:cNvSpPr/>
          <p:nvPr/>
        </p:nvSpPr>
        <p:spPr>
          <a:xfrm>
            <a:off x="2432115" y="1720917"/>
            <a:ext cx="216817" cy="395926"/>
          </a:xfrm>
          <a:prstGeom prst="downArrow">
            <a:avLst>
              <a:gd fmla="val 50000" name="adj1"/>
              <a:gd fmla="val 50000" name="adj2"/>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19"/>
          <p:cNvSpPr/>
          <p:nvPr/>
        </p:nvSpPr>
        <p:spPr>
          <a:xfrm>
            <a:off x="3855562" y="2690934"/>
            <a:ext cx="188536" cy="398835"/>
          </a:xfrm>
          <a:prstGeom prst="downArrow">
            <a:avLst>
              <a:gd fmla="val 50000" name="adj1"/>
              <a:gd fmla="val 50000" name="adj2"/>
            </a:avLst>
          </a:prstGeom>
          <a:solidFill>
            <a:schemeClr val="lt1"/>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19"/>
          <p:cNvSpPr/>
          <p:nvPr/>
        </p:nvSpPr>
        <p:spPr>
          <a:xfrm>
            <a:off x="2422688" y="2675890"/>
            <a:ext cx="216817" cy="395926"/>
          </a:xfrm>
          <a:prstGeom prst="downArrow">
            <a:avLst>
              <a:gd fmla="val 50000" name="adj1"/>
              <a:gd fmla="val 50000" name="adj2"/>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p:nvPr/>
        </p:nvSpPr>
        <p:spPr>
          <a:xfrm>
            <a:off x="-1588" y="-3175"/>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171" name="Google Shape;171;p20"/>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pic>
        <p:nvPicPr>
          <p:cNvPr descr="logo" id="172" name="Google Shape;172;p20"/>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173" name="Google Shape;173;p20"/>
          <p:cNvSpPr txBox="1"/>
          <p:nvPr/>
        </p:nvSpPr>
        <p:spPr>
          <a:xfrm>
            <a:off x="2984500" y="91437"/>
            <a:ext cx="9083040" cy="7067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Sorting - Selection Sort</a:t>
            </a:r>
            <a:endParaRPr/>
          </a:p>
        </p:txBody>
      </p:sp>
      <p:sp>
        <p:nvSpPr>
          <p:cNvPr id="174" name="Google Shape;174;p20"/>
          <p:cNvSpPr txBox="1"/>
          <p:nvPr/>
        </p:nvSpPr>
        <p:spPr>
          <a:xfrm>
            <a:off x="527050" y="1168400"/>
            <a:ext cx="6303963"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https://www.youtube.com/watch?v=6nDMgr0-Yyo</a:t>
            </a:r>
            <a:endParaRPr/>
          </a:p>
        </p:txBody>
      </p:sp>
      <p:graphicFrame>
        <p:nvGraphicFramePr>
          <p:cNvPr id="175" name="Google Shape;175;p20"/>
          <p:cNvGraphicFramePr/>
          <p:nvPr/>
        </p:nvGraphicFramePr>
        <p:xfrm>
          <a:off x="1828800" y="2200981"/>
          <a:ext cx="3000000" cy="3000000"/>
        </p:xfrm>
        <a:graphic>
          <a:graphicData uri="http://schemas.openxmlformats.org/drawingml/2006/table">
            <a:tbl>
              <a:tblPr bandRow="1" firstRow="1">
                <a:noFill/>
                <a:tableStyleId>{D6CA873D-9415-4AF7-9D12-C8823D35B2BE}</a:tableStyleId>
              </a:tblPr>
              <a:tblGrid>
                <a:gridCol w="1421875"/>
                <a:gridCol w="1421875"/>
                <a:gridCol w="1421875"/>
                <a:gridCol w="1421875"/>
                <a:gridCol w="1421875"/>
                <a:gridCol w="1421875"/>
              </a:tblGrid>
              <a:tr h="381000">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1</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7</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4</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2</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3</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6</a:t>
                      </a:r>
                      <a:endParaRPr/>
                    </a:p>
                  </a:txBody>
                  <a:tcPr marT="45725" marB="45725" marR="91450" marL="91450"/>
                </a:tc>
              </a:tr>
            </a:tbl>
          </a:graphicData>
        </a:graphic>
      </p:graphicFrame>
      <p:graphicFrame>
        <p:nvGraphicFramePr>
          <p:cNvPr id="176" name="Google Shape;176;p20"/>
          <p:cNvGraphicFramePr/>
          <p:nvPr/>
        </p:nvGraphicFramePr>
        <p:xfrm>
          <a:off x="1825625" y="3157973"/>
          <a:ext cx="3000000" cy="3000000"/>
        </p:xfrm>
        <a:graphic>
          <a:graphicData uri="http://schemas.openxmlformats.org/drawingml/2006/table">
            <a:tbl>
              <a:tblPr bandRow="1" firstRow="1">
                <a:noFill/>
                <a:tableStyleId>{D6CA873D-9415-4AF7-9D12-C8823D35B2BE}</a:tableStyleId>
              </a:tblPr>
              <a:tblGrid>
                <a:gridCol w="1421875"/>
                <a:gridCol w="1421875"/>
                <a:gridCol w="1421875"/>
                <a:gridCol w="1421875"/>
                <a:gridCol w="1421875"/>
                <a:gridCol w="1421875"/>
              </a:tblGrid>
              <a:tr h="381000">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1</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7</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4</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2</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3</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6</a:t>
                      </a:r>
                      <a:endParaRPr/>
                    </a:p>
                  </a:txBody>
                  <a:tcPr marT="45725" marB="45725" marR="91450" marL="91450"/>
                </a:tc>
              </a:tr>
            </a:tbl>
          </a:graphicData>
        </a:graphic>
      </p:graphicFrame>
      <p:graphicFrame>
        <p:nvGraphicFramePr>
          <p:cNvPr id="177" name="Google Shape;177;p20"/>
          <p:cNvGraphicFramePr/>
          <p:nvPr/>
        </p:nvGraphicFramePr>
        <p:xfrm>
          <a:off x="1812925" y="4122718"/>
          <a:ext cx="3000000" cy="3000000"/>
        </p:xfrm>
        <a:graphic>
          <a:graphicData uri="http://schemas.openxmlformats.org/drawingml/2006/table">
            <a:tbl>
              <a:tblPr bandRow="1" firstRow="1">
                <a:noFill/>
                <a:tableStyleId>{D6CA873D-9415-4AF7-9D12-C8823D35B2BE}</a:tableStyleId>
              </a:tblPr>
              <a:tblGrid>
                <a:gridCol w="1421875"/>
                <a:gridCol w="1421875"/>
                <a:gridCol w="1421875"/>
                <a:gridCol w="1421875"/>
                <a:gridCol w="1421875"/>
                <a:gridCol w="1421875"/>
              </a:tblGrid>
              <a:tr h="381000">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1</a:t>
                      </a:r>
                      <a:endParaRPr/>
                    </a:p>
                  </a:txBody>
                  <a:tcPr marT="45725" marB="45725" marR="91450" marL="91450"/>
                </a:tc>
                <a:tc>
                  <a:txBody>
                    <a:bodyPr/>
                    <a:lstStyle/>
                    <a:p>
                      <a:pPr indent="0" lvl="0" marL="0" marR="0" rtl="0" algn="ctr">
                        <a:spcBef>
                          <a:spcPts val="0"/>
                        </a:spcBef>
                        <a:spcAft>
                          <a:spcPts val="0"/>
                        </a:spcAft>
                        <a:buClr>
                          <a:schemeClr val="accent4"/>
                        </a:buClr>
                        <a:buSzPts val="1800"/>
                        <a:buFont typeface="Calibri"/>
                        <a:buNone/>
                      </a:pPr>
                      <a:r>
                        <a:rPr lang="en-US" sz="1800" u="none" cap="none" strike="noStrike">
                          <a:solidFill>
                            <a:schemeClr val="accent4"/>
                          </a:solidFill>
                        </a:rPr>
                        <a:t>2</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4</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7</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3</a:t>
                      </a:r>
                      <a:endParaRPr/>
                    </a:p>
                  </a:txBody>
                  <a:tcPr marT="45725" marB="45725" marR="91450" marL="91450"/>
                </a:tc>
                <a:tc>
                  <a:txBody>
                    <a:bodyPr/>
                    <a:lstStyle/>
                    <a:p>
                      <a:pPr indent="0" lvl="0" marL="0" marR="0" rtl="0" algn="ctr">
                        <a:spcBef>
                          <a:spcPts val="0"/>
                        </a:spcBef>
                        <a:spcAft>
                          <a:spcPts val="0"/>
                        </a:spcAft>
                        <a:buClr>
                          <a:schemeClr val="dk1"/>
                        </a:buClr>
                        <a:buSzPts val="1800"/>
                        <a:buFont typeface="Calibri"/>
                        <a:buNone/>
                      </a:pPr>
                      <a:r>
                        <a:rPr lang="en-US" sz="1800" u="none" cap="none" strike="noStrike"/>
                        <a:t>6</a:t>
                      </a:r>
                      <a:endParaRPr/>
                    </a:p>
                  </a:txBody>
                  <a:tcPr marT="45725" marB="45725" marR="91450" marL="91450"/>
                </a:tc>
              </a:tr>
            </a:tbl>
          </a:graphicData>
        </a:graphic>
      </p:graphicFrame>
      <p:sp>
        <p:nvSpPr>
          <p:cNvPr id="178" name="Google Shape;178;p20"/>
          <p:cNvSpPr/>
          <p:nvPr/>
        </p:nvSpPr>
        <p:spPr>
          <a:xfrm>
            <a:off x="3841421" y="1711146"/>
            <a:ext cx="216817" cy="395926"/>
          </a:xfrm>
          <a:prstGeom prst="downArrow">
            <a:avLst>
              <a:gd fmla="val 50000" name="adj1"/>
              <a:gd fmla="val 50000" name="adj2"/>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79" name="Google Shape;179;p20"/>
          <p:cNvSpPr/>
          <p:nvPr/>
        </p:nvSpPr>
        <p:spPr>
          <a:xfrm>
            <a:off x="6699039" y="2693733"/>
            <a:ext cx="188536" cy="398835"/>
          </a:xfrm>
          <a:prstGeom prst="downArrow">
            <a:avLst>
              <a:gd fmla="val 50000" name="adj1"/>
              <a:gd fmla="val 50000" name="adj2"/>
            </a:avLst>
          </a:prstGeom>
          <a:solidFill>
            <a:schemeClr val="lt1"/>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20"/>
          <p:cNvSpPr/>
          <p:nvPr/>
        </p:nvSpPr>
        <p:spPr>
          <a:xfrm>
            <a:off x="3841420" y="2729345"/>
            <a:ext cx="216817" cy="395926"/>
          </a:xfrm>
          <a:prstGeom prst="downArrow">
            <a:avLst>
              <a:gd fmla="val 50000" name="adj1"/>
              <a:gd fmla="val 50000" name="adj2"/>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