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5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2" r:id="rId24"/>
    <p:sldId id="284" r:id="rId25"/>
    <p:sldId id="285" r:id="rId26"/>
    <p:sldId id="286" r:id="rId27"/>
    <p:sldId id="287" r:id="rId28"/>
    <p:sldId id="290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810722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019012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3288784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20620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29928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554654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0629587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256461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17356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190689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3304073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1863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508803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01841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557359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0359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609157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568982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85" r:id="rId15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28" name="Shape 228"/>
          <p:cNvSpPr/>
          <p:nvPr/>
        </p:nvSpPr>
        <p:spPr>
          <a:xfrm rot="14940196">
            <a:off x="9674893" y="6621286"/>
            <a:ext cx="2933307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169423" y="8251885"/>
            <a:ext cx="54063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indented block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DB53BAB-7176-4E59-962F-80F3B584CEC5}"/>
              </a:ext>
            </a:extLst>
          </p:cNvPr>
          <p:cNvSpPr/>
          <p:nvPr/>
        </p:nvSpPr>
        <p:spPr>
          <a:xfrm>
            <a:off x="10032642" y="4365938"/>
            <a:ext cx="489397" cy="2104712"/>
          </a:xfrm>
          <a:prstGeom prst="rightBrac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96958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return</a:t>
            </a:r>
            <a:r>
              <a:t> answer</a:t>
            </a:r>
          </a:p>
        </p:txBody>
      </p:sp>
    </p:spTree>
    <p:extLst>
      <p:ext uri="{BB962C8B-B14F-4D97-AF65-F5344CB8AC3E}">
        <p14:creationId xmlns:p14="http://schemas.microsoft.com/office/powerpoint/2010/main" val="24603719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Calling A Function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double(“Rob”)</a:t>
            </a:r>
          </a:p>
        </p:txBody>
      </p:sp>
    </p:spTree>
    <p:extLst>
      <p:ext uri="{BB962C8B-B14F-4D97-AF65-F5344CB8AC3E}">
        <p14:creationId xmlns:p14="http://schemas.microsoft.com/office/powerpoint/2010/main" val="2816779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Calling A Function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898724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0801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set length or data type</a:t>
            </a:r>
          </a:p>
        </p:txBody>
      </p:sp>
    </p:spTree>
    <p:extLst>
      <p:ext uri="{BB962C8B-B14F-4D97-AF65-F5344CB8AC3E}">
        <p14:creationId xmlns:p14="http://schemas.microsoft.com/office/powerpoint/2010/main" val="10904033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251" name="Shape 251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 = [1, “two”, 3.0]</a:t>
            </a:r>
          </a:p>
        </p:txBody>
      </p:sp>
    </p:spTree>
    <p:extLst>
      <p:ext uri="{BB962C8B-B14F-4D97-AF65-F5344CB8AC3E}">
        <p14:creationId xmlns:p14="http://schemas.microsoft.com/office/powerpoint/2010/main" val="39453011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Append</a:t>
            </a:r>
          </a:p>
        </p:txBody>
      </p:sp>
      <p:sp>
        <p:nvSpPr>
          <p:cNvPr id="259" name="Shape 259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my_list.append(“new thing”)</a:t>
            </a:r>
          </a:p>
        </p:txBody>
      </p:sp>
    </p:spTree>
    <p:extLst>
      <p:ext uri="{BB962C8B-B14F-4D97-AF65-F5344CB8AC3E}">
        <p14:creationId xmlns:p14="http://schemas.microsoft.com/office/powerpoint/2010/main" val="35204215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Append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0F5ED-16B2-45C1-B0CA-4FBAC5E79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(“new thing”)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‘two’, 3.0, ‘new thing’]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671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Some methods return no value!</a:t>
            </a:r>
          </a:p>
        </p:txBody>
      </p:sp>
    </p:spTree>
    <p:extLst>
      <p:ext uri="{BB962C8B-B14F-4D97-AF65-F5344CB8AC3E}">
        <p14:creationId xmlns:p14="http://schemas.microsoft.com/office/powerpoint/2010/main" val="2067822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7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2031" r="32031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DF685A-1703-4BF7-BDCE-8CB09B7B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Defining your own</a:t>
            </a:r>
          </a:p>
        </p:txBody>
      </p:sp>
    </p:spTree>
    <p:extLst>
      <p:ext uri="{BB962C8B-B14F-4D97-AF65-F5344CB8AC3E}">
        <p14:creationId xmlns:p14="http://schemas.microsoft.com/office/powerpoint/2010/main" val="40756511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52228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Immutable</a:t>
            </a:r>
          </a:p>
          <a:p>
            <a:pPr marL="642432" indent="-642432" defTabSz="531622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Methods always return new string</a:t>
            </a:r>
            <a:endParaRPr lang="en-US" dirty="0"/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new_str = str.replace(old_txt, </a:t>
            </a:r>
            <a:r>
              <a:rPr lang="en-US" dirty="0" err="1"/>
              <a:t>new_txt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5324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Numbers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half" idx="1"/>
          </p:nvPr>
        </p:nvSpPr>
        <p:spPr>
          <a:xfrm>
            <a:off x="406400" y="3953766"/>
            <a:ext cx="12192000" cy="525554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Immutable</a:t>
            </a:r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lang="en-US" dirty="0"/>
          </a:p>
          <a:p>
            <a:pPr defTabSz="531622">
              <a:lnSpc>
                <a:spcPct val="200000"/>
              </a:lnSpc>
              <a:spcBef>
                <a:spcPts val="2500"/>
              </a:spcBef>
              <a:buSzPct val="40000"/>
              <a:defRPr sz="5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 err="1"/>
              <a:t>new_number</a:t>
            </a:r>
            <a:r>
              <a:rPr lang="en-US" dirty="0"/>
              <a:t> = 7 + 13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6802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Assigning to an 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61039-5694-43F1-9B11-85ED3E6BE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‘two’, 3.0, ‘new thing’]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‘new thing’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3.0, ‘new thing’]</a:t>
            </a:r>
          </a:p>
        </p:txBody>
      </p:sp>
    </p:spTree>
    <p:extLst>
      <p:ext uri="{BB962C8B-B14F-4D97-AF65-F5344CB8AC3E}">
        <p14:creationId xmlns:p14="http://schemas.microsoft.com/office/powerpoint/2010/main" val="42725852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Assigning to an 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4E06-57C3-47D3-8B40-BFABBEF71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‘my string’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‘?’</a:t>
            </a:r>
          </a:p>
        </p:txBody>
      </p:sp>
    </p:spTree>
    <p:extLst>
      <p:ext uri="{BB962C8B-B14F-4D97-AF65-F5344CB8AC3E}">
        <p14:creationId xmlns:p14="http://schemas.microsoft.com/office/powerpoint/2010/main" val="12455837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Assigning to an Index</a:t>
            </a:r>
          </a:p>
        </p:txBody>
      </p:sp>
      <p:sp>
        <p:nvSpPr>
          <p:cNvPr id="295" name="Shape 29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[0] = “?”</a:t>
            </a:r>
          </a:p>
        </p:txBody>
      </p:sp>
      <p:sp>
        <p:nvSpPr>
          <p:cNvPr id="296" name="Shape 296"/>
          <p:cNvSpPr/>
          <p:nvPr/>
        </p:nvSpPr>
        <p:spPr>
          <a:xfrm rot="2859210">
            <a:off x="3477281" y="494603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rot="18911602">
            <a:off x="3485017" y="4916389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No! Immutable! </a:t>
            </a:r>
          </a:p>
        </p:txBody>
      </p:sp>
    </p:spTree>
    <p:extLst>
      <p:ext uri="{BB962C8B-B14F-4D97-AF65-F5344CB8AC3E}">
        <p14:creationId xmlns:p14="http://schemas.microsoft.com/office/powerpoint/2010/main" val="24646859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301" name="Shape 301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last_item = my_list.pop()</a:t>
            </a:r>
          </a:p>
        </p:txBody>
      </p:sp>
    </p:spTree>
    <p:extLst>
      <p:ext uri="{BB962C8B-B14F-4D97-AF65-F5344CB8AC3E}">
        <p14:creationId xmlns:p14="http://schemas.microsoft.com/office/powerpoint/2010/main" val="10047220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List: Basic usage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37292-AF03-41E0-8CD6-6EDBE77E0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print(my_list)</a:t>
            </a: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3.0, ‘new thing’]</a:t>
            </a:r>
          </a:p>
          <a:p>
            <a:pPr marL="0" indent="0">
              <a:buNone/>
            </a:pPr>
            <a:endParaRPr lang="en-US" sz="4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last_item = my_list.pop()</a:t>
            </a:r>
          </a:p>
          <a:p>
            <a:pPr marL="0" indent="0">
              <a:buNone/>
            </a:pPr>
            <a:endParaRPr lang="en-US" sz="4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print(last_item)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‘new thing’</a:t>
            </a:r>
          </a:p>
          <a:p>
            <a:pPr marL="0" indent="0">
              <a:buNone/>
            </a:pPr>
            <a:endParaRPr lang="en-US" sz="4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4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[‘new thing’, ‘two’, 3.0]</a:t>
            </a:r>
          </a:p>
        </p:txBody>
      </p:sp>
    </p:spTree>
    <p:extLst>
      <p:ext uri="{BB962C8B-B14F-4D97-AF65-F5344CB8AC3E}">
        <p14:creationId xmlns:p14="http://schemas.microsoft.com/office/powerpoint/2010/main" val="27897659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List: Basic usage</a:t>
            </a:r>
          </a:p>
        </p:txBody>
      </p:sp>
      <p:sp>
        <p:nvSpPr>
          <p:cNvPr id="317" name="Shape 317"/>
          <p:cNvSpPr/>
          <p:nvPr/>
        </p:nvSpPr>
        <p:spPr>
          <a:xfrm>
            <a:off x="657966" y="44132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lang="en-US" dirty="0" err="1"/>
              <a:t>second</a:t>
            </a:r>
            <a:r>
              <a:rPr dirty="0" err="1"/>
              <a:t>_item</a:t>
            </a:r>
            <a:r>
              <a:rPr dirty="0"/>
              <a:t> = </a:t>
            </a:r>
            <a:r>
              <a:rPr dirty="0" err="1"/>
              <a:t>my_list.pop</a:t>
            </a:r>
            <a:r>
              <a:rPr dirty="0"/>
              <a:t>(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  <p:sp>
        <p:nvSpPr>
          <p:cNvPr id="318" name="Shape 318"/>
          <p:cNvSpPr/>
          <p:nvPr/>
        </p:nvSpPr>
        <p:spPr>
          <a:xfrm rot="21591301">
            <a:off x="939591" y="5881211"/>
            <a:ext cx="1623408" cy="526456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709215" y="5631340"/>
            <a:ext cx="170078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‘two’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2969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Lists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Mutability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10729008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9F74-932C-4CAA-9E40-4ED1F9908C3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5000"/>
            </a:lvl1pPr>
          </a:lstStyle>
          <a:p>
            <a:r>
              <a:rPr lang="en-US"/>
              <a:t>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EBEF-F84F-401D-8A06-06CF1A42C9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" name="Shape 327"/>
          <p:cNvSpPr/>
          <p:nvPr/>
        </p:nvSpPr>
        <p:spPr>
          <a:xfrm rot="8100000">
            <a:off x="4595991" y="4583105"/>
            <a:ext cx="2375299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 rot="2700000">
            <a:off x="5989363" y="4583105"/>
            <a:ext cx="2375299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27843" y="6174756"/>
            <a:ext cx="3026429" cy="1137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</a:defRPr>
            </a:lvl1pPr>
          </a:lstStyle>
          <a:p>
            <a:r>
              <a:t>Strings</a:t>
            </a:r>
          </a:p>
        </p:txBody>
      </p:sp>
      <p:sp>
        <p:nvSpPr>
          <p:cNvPr id="330" name="Shape 330"/>
          <p:cNvSpPr/>
          <p:nvPr/>
        </p:nvSpPr>
        <p:spPr>
          <a:xfrm>
            <a:off x="8057802" y="6162056"/>
            <a:ext cx="2008118" cy="1137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1000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</a:defRPr>
            </a:lvl1pPr>
          </a:lstStyle>
          <a:p>
            <a: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3155395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Reusable chunk of code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Build action from basic functions</a:t>
            </a:r>
          </a:p>
        </p:txBody>
      </p:sp>
    </p:spTree>
    <p:extLst>
      <p:ext uri="{BB962C8B-B14F-4D97-AF65-F5344CB8AC3E}">
        <p14:creationId xmlns:p14="http://schemas.microsoft.com/office/powerpoint/2010/main" val="203744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StringS: Same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Same index and slice syntax!</a:t>
            </a:r>
          </a:p>
        </p:txBody>
      </p:sp>
    </p:spTree>
    <p:extLst>
      <p:ext uri="{BB962C8B-B14F-4D97-AF65-F5344CB8AC3E}">
        <p14:creationId xmlns:p14="http://schemas.microsoft.com/office/powerpoint/2010/main" val="23595668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StringS: but Different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Cannot add or remove characters</a:t>
            </a:r>
          </a:p>
        </p:txBody>
      </p:sp>
    </p:spTree>
    <p:extLst>
      <p:ext uri="{BB962C8B-B14F-4D97-AF65-F5344CB8AC3E}">
        <p14:creationId xmlns:p14="http://schemas.microsoft.com/office/powerpoint/2010/main" val="28896890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4072426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methods: Split &amp; join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a string as glue/delimiter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44" name="Shape 344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“a new string”.split()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47" name="Shape 34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“a new string”.split()</a:t>
            </a:r>
          </a:p>
        </p:txBody>
      </p:sp>
      <p:sp>
        <p:nvSpPr>
          <p:cNvPr id="348" name="Shape 348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506542" y="5826141"/>
            <a:ext cx="69189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[“a”, “new”, “string”]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52" name="Shape 352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</a:t>
            </a:r>
          </a:p>
        </p:txBody>
      </p:sp>
      <p:sp>
        <p:nvSpPr>
          <p:cNvPr id="355" name="Shape 355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“id, name, date”.split(“,”)</a:t>
            </a:r>
          </a:p>
        </p:txBody>
      </p:sp>
      <p:sp>
        <p:nvSpPr>
          <p:cNvPr id="356" name="Shape 356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506542" y="5826141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[“id”, “name”, “date”]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Join</a:t>
            </a:r>
          </a:p>
        </p:txBody>
      </p:sp>
      <p:sp>
        <p:nvSpPr>
          <p:cNvPr id="360" name="Shape 360"/>
          <p:cNvSpPr/>
          <p:nvPr/>
        </p:nvSpPr>
        <p:spPr>
          <a:xfrm>
            <a:off x="495149" y="4413248"/>
            <a:ext cx="1219200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“,”.join([“id”, “name”, “date”])</a:t>
            </a:r>
          </a:p>
        </p:txBody>
      </p:sp>
      <p:sp>
        <p:nvSpPr>
          <p:cNvPr id="361" name="Shape 361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06542" y="5826141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“id, name, date”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Join</a:t>
            </a:r>
          </a:p>
        </p:txBody>
      </p:sp>
      <p:sp>
        <p:nvSpPr>
          <p:cNvPr id="365" name="Shape 365"/>
          <p:cNvSpPr/>
          <p:nvPr/>
        </p:nvSpPr>
        <p:spPr>
          <a:xfrm>
            <a:off x="495149" y="4413248"/>
            <a:ext cx="1219200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“|”.join([“id”, “name”, “date”])</a:t>
            </a:r>
          </a:p>
        </p:txBody>
      </p:sp>
      <p:sp>
        <p:nvSpPr>
          <p:cNvPr id="366" name="Shape 366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506542" y="5826141"/>
            <a:ext cx="5328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“id|name|date”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</a:t>
            </a:r>
            <a:r>
              <a:rPr>
                <a:solidFill>
                  <a:srgbClr val="838787"/>
                </a:solidFill>
              </a:rPr>
              <a:t>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39419531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Split &amp; join methods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 a string as glue/delimiter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Two more methods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solidFill>
                  <a:schemeClr val="accent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len() </a:t>
            </a:r>
            <a:r>
              <a:rPr>
                <a:solidFill>
                  <a:srgbClr val="838787"/>
                </a:solidFill>
              </a:rPr>
              <a:t>—&gt; find length of sequence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solidFill>
                  <a:schemeClr val="accent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sorted() </a:t>
            </a:r>
            <a:r>
              <a:rPr>
                <a:solidFill>
                  <a:srgbClr val="838787"/>
                </a:solidFill>
              </a:rPr>
              <a:t>—&gt; return sorted version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.split() 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.join() 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len() function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sorted()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08" name="Shape 208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</a:t>
            </a:r>
            <a:r>
              <a:rPr>
                <a:solidFill>
                  <a:schemeClr val="accent3"/>
                </a:solidFill>
              </a:rPr>
              <a:t>double</a:t>
            </a:r>
            <a:r>
              <a:t>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879644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11" name="Shape 211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592949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def double(</a:t>
            </a:r>
            <a:r>
              <a:rPr dirty="0" err="1">
                <a:solidFill>
                  <a:schemeClr val="accent3"/>
                </a:solidFill>
              </a:rPr>
              <a:t>my_name</a:t>
            </a:r>
            <a:r>
              <a:rPr dirty="0"/>
              <a:t>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answer = </a:t>
            </a:r>
            <a:r>
              <a:rPr dirty="0" err="1"/>
              <a:t>my_name</a:t>
            </a:r>
            <a:r>
              <a:rPr dirty="0"/>
              <a:t> + </a:t>
            </a:r>
            <a:r>
              <a:rPr dirty="0" err="1"/>
              <a:t>my_name</a:t>
            </a:r>
            <a:endParaRPr dirty="0"/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return answer</a:t>
            </a:r>
          </a:p>
        </p:txBody>
      </p:sp>
      <p:sp>
        <p:nvSpPr>
          <p:cNvPr id="215" name="Shape 215"/>
          <p:cNvSpPr/>
          <p:nvPr/>
        </p:nvSpPr>
        <p:spPr>
          <a:xfrm rot="18074168">
            <a:off x="3341632" y="5027738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94604" y="6361220"/>
            <a:ext cx="741549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3"/>
                </a:solidFill>
              </a:rPr>
              <a:t>arbitrary label for input</a:t>
            </a:r>
          </a:p>
        </p:txBody>
      </p:sp>
    </p:spTree>
    <p:extLst>
      <p:ext uri="{BB962C8B-B14F-4D97-AF65-F5344CB8AC3E}">
        <p14:creationId xmlns:p14="http://schemas.microsoft.com/office/powerpoint/2010/main" val="33325264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Defining A Function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</a:t>
            </a:r>
            <a:r>
              <a:rPr>
                <a:solidFill>
                  <a:schemeClr val="accent3"/>
                </a:solidFill>
              </a:rPr>
              <a:t>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20" name="Shape 220"/>
          <p:cNvSpPr/>
          <p:nvPr/>
        </p:nvSpPr>
        <p:spPr>
          <a:xfrm rot="9765487">
            <a:off x="6991780" y="3165712"/>
            <a:ext cx="2208634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207794" y="2379029"/>
            <a:ext cx="20619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27610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Defining A Function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3282949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double(my_name):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answer = my_name + my_name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5017944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riginal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725</Words>
  <Application>Microsoft Office PowerPoint</Application>
  <PresentationFormat>Custom</PresentationFormat>
  <Paragraphs>145</Paragraphs>
  <Slides>42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Wingdings</vt:lpstr>
      <vt:lpstr>New</vt:lpstr>
      <vt:lpstr>Original</vt:lpstr>
      <vt:lpstr>Bootcamp</vt:lpstr>
      <vt:lpstr>Functions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Defining A Function</vt:lpstr>
      <vt:lpstr>Calling A Function</vt:lpstr>
      <vt:lpstr>Calling A Function</vt:lpstr>
      <vt:lpstr>Exercises</vt:lpstr>
      <vt:lpstr>List</vt:lpstr>
      <vt:lpstr>List: Basic usage</vt:lpstr>
      <vt:lpstr>Append</vt:lpstr>
      <vt:lpstr>Append</vt:lpstr>
      <vt:lpstr>List</vt:lpstr>
      <vt:lpstr>Strings</vt:lpstr>
      <vt:lpstr>Numbers</vt:lpstr>
      <vt:lpstr>Assigning to an index</vt:lpstr>
      <vt:lpstr>Assigning to an Index</vt:lpstr>
      <vt:lpstr>Assigning to an Index</vt:lpstr>
      <vt:lpstr>List: Basic usage</vt:lpstr>
      <vt:lpstr>List: Basic usage</vt:lpstr>
      <vt:lpstr>List: Basic usage</vt:lpstr>
      <vt:lpstr>Concepts covered so Far</vt:lpstr>
      <vt:lpstr>Sequences</vt:lpstr>
      <vt:lpstr>StringS: Same</vt:lpstr>
      <vt:lpstr>StringS: but Different</vt:lpstr>
      <vt:lpstr>Exercises</vt:lpstr>
      <vt:lpstr>String methods: Split &amp; join</vt:lpstr>
      <vt:lpstr>Split</vt:lpstr>
      <vt:lpstr>Split</vt:lpstr>
      <vt:lpstr>Split</vt:lpstr>
      <vt:lpstr>Split</vt:lpstr>
      <vt:lpstr>Join</vt:lpstr>
      <vt:lpstr>Join</vt:lpstr>
      <vt:lpstr>Split &amp; join methods</vt:lpstr>
      <vt:lpstr>Two more methods</vt:lpstr>
      <vt:lpstr>Concepts covered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NYIM</cp:lastModifiedBy>
  <cp:revision>9</cp:revision>
  <dcterms:modified xsi:type="dcterms:W3CDTF">2020-06-30T18:09:25Z</dcterms:modified>
</cp:coreProperties>
</file>