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48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4" r:id="rId20"/>
    <p:sldId id="277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3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91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8862302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157339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402415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7873467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1100661"/>
            <a:ext cx="6705600" cy="6375903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7583180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503983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331630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9669235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33759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1059692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6575576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  <a:lvl2pPr marL="1673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2pPr>
            <a:lvl3pPr marL="2117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3pPr>
            <a:lvl4pPr marL="2562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4pPr>
            <a:lvl5pPr marL="3006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defRPr sz="594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2183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627480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411003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04055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863599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627768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38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13" name="Shape 21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Split</a:t>
            </a:r>
          </a:p>
        </p:txBody>
      </p:sp>
      <p:sp>
        <p:nvSpPr>
          <p:cNvPr id="245" name="Shape 24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“id, name, date”.split(“,”)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[“id”, “name”, “date”]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186445883_1467x1619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50520">
              <a:defRPr sz="10200"/>
            </a:lvl1pPr>
          </a:lstStyle>
          <a:p>
            <a:r>
              <a:t>Functions and methods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Function vs method</a:t>
            </a:r>
          </a:p>
        </p:txBody>
      </p:sp>
      <p:sp>
        <p:nvSpPr>
          <p:cNvPr id="253" name="Shape 25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print(“Rob”)</a:t>
            </a:r>
          </a:p>
        </p:txBody>
      </p:sp>
      <p:sp>
        <p:nvSpPr>
          <p:cNvPr id="254" name="Shape 254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255" name="Shape 255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257" name="Shape 257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61" name="Shape 26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65" name="Shape 265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arbitrary label for input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Calling A Function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“Rob”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C1DF45-1AA4-427B-B421-4061D6D12C7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2E6DD-4266-490E-8DD9-E7AE6B9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C9D82-63BA-4F85-BD2C-3E69022972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49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1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6985" r="16985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B6B23-7EB0-4A1A-AF71-D31D6BF329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-George Boole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F77F20-0448-4F26-B2C3-205F3167A3E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92800" y="1775013"/>
            <a:ext cx="6705600" cy="6014320"/>
          </a:xfrm>
        </p:spPr>
        <p:txBody>
          <a:bodyPr>
            <a:noAutofit/>
          </a:bodyPr>
          <a:lstStyle/>
          <a:p>
            <a:r>
              <a:rPr lang="en-US" sz="7000" dirty="0"/>
              <a:t>“universal laws of thought which are …mathematical as to their form”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85100D-6FF1-453E-ADD3-C6ED4EC80D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000"/>
            </a:lvl1pPr>
          </a:lstStyle>
          <a:p>
            <a:r>
              <a:rPr lang="en-US" dirty="0"/>
              <a:t>‘Types’ we’ve covered:</a:t>
            </a:r>
            <a:endParaRPr dirty="0"/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String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>
                <a:solidFill>
                  <a:srgbClr val="92D050"/>
                </a:solidFill>
              </a:rPr>
              <a:t>Booleans</a:t>
            </a:r>
            <a:endParaRPr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Equals</a:t>
            </a:r>
          </a:p>
        </p:txBody>
      </p:sp>
      <p:sp>
        <p:nvSpPr>
          <p:cNvPr id="280" name="Shape 280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Booleans</a:t>
            </a:r>
          </a:p>
        </p:txBody>
      </p:sp>
      <p:sp>
        <p:nvSpPr>
          <p:cNvPr id="283" name="Shape 283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Booleans</a:t>
            </a:r>
          </a:p>
        </p:txBody>
      </p:sp>
      <p:sp>
        <p:nvSpPr>
          <p:cNvPr id="286" name="Shape 286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287" name="Shape 287"/>
          <p:cNvSpPr/>
          <p:nvPr/>
        </p:nvSpPr>
        <p:spPr>
          <a:xfrm>
            <a:off x="9906930" y="5047388"/>
            <a:ext cx="184752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  <p:sp>
        <p:nvSpPr>
          <p:cNvPr id="288" name="Shape 288"/>
          <p:cNvSpPr/>
          <p:nvPr/>
        </p:nvSpPr>
        <p:spPr>
          <a:xfrm>
            <a:off x="3722030" y="389168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Operators?</a:t>
            </a:r>
          </a:p>
        </p:txBody>
      </p:sp>
      <p:sp>
        <p:nvSpPr>
          <p:cNvPr id="295" name="Shape 295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Operators?</a:t>
            </a:r>
          </a:p>
        </p:txBody>
      </p:sp>
      <p:sp>
        <p:nvSpPr>
          <p:cNvPr id="298" name="Shape 298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299" name="Shape 299"/>
          <p:cNvSpPr/>
          <p:nvPr/>
        </p:nvSpPr>
        <p:spPr>
          <a:xfrm rot="2859210">
            <a:off x="3768213" y="5333820"/>
            <a:ext cx="5136049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18911602">
            <a:off x="3742266" y="5284258"/>
            <a:ext cx="513940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3" name="Shape 303"/>
          <p:cNvSpPr/>
          <p:nvPr/>
        </p:nvSpPr>
        <p:spPr>
          <a:xfrm>
            <a:off x="5366194" y="3431115"/>
            <a:ext cx="2272411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</a:t>
            </a:r>
            <a:endParaRPr>
              <a:solidFill>
                <a:srgbClr val="838787"/>
              </a:solidFill>
            </a:endParaRP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and</a:t>
            </a:r>
            <a:r>
              <a:rPr>
                <a:solidFill>
                  <a:srgbClr val="838787"/>
                </a:solidFill>
              </a:rPr>
              <a:t> </a:t>
            </a: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6" name="Shape 306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9" name="Shape 309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0" name="Shape 31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14" name="Shape 314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5" name="Shape 31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  <p:sp>
        <p:nvSpPr>
          <p:cNvPr id="318" name="Shape 318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186445883_1467x1619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t>Lists and slicing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21" name="Shape 321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22" name="Shape 322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7572761" y="6989233"/>
            <a:ext cx="1698240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  <p:sp>
        <p:nvSpPr>
          <p:cNvPr id="326" name="Shape 326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  <p:sp>
        <p:nvSpPr>
          <p:cNvPr id="327" name="Shape 327"/>
          <p:cNvSpPr/>
          <p:nvPr/>
        </p:nvSpPr>
        <p:spPr>
          <a:xfrm>
            <a:off x="9852855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Casting between Data types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bool()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using bool()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F08D6-3604-42E2-8FCE-D8D908707A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between data types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1522214" y="4004733"/>
            <a:ext cx="9960373" cy="20335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14000"/>
            </a:lvl1pPr>
          </a:lstStyle>
          <a:p>
            <a:r>
              <a:t>What’s missing?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141687" y="5424289"/>
            <a:ext cx="4656271" cy="787865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753491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824679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9255673" y="545888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49" name="Shape 349"/>
          <p:cNvSpPr/>
          <p:nvPr/>
        </p:nvSpPr>
        <p:spPr>
          <a:xfrm>
            <a:off x="2334075" y="5458882"/>
            <a:ext cx="12654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Start</a:t>
            </a:r>
          </a:p>
        </p:txBody>
      </p:sp>
      <p:sp>
        <p:nvSpPr>
          <p:cNvPr id="350" name="Shape 350"/>
          <p:cNvSpPr>
            <a:spLocks noGrp="1"/>
          </p:cNvSpPr>
          <p:nvPr>
            <p:ph type="title" idx="4294967295"/>
          </p:nvPr>
        </p:nvSpPr>
        <p:spPr>
          <a:xfrm>
            <a:off x="3488828" y="1909233"/>
            <a:ext cx="6027145" cy="14179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t>Flow Diagram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image2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740" r="674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Conditional Statements</a:t>
            </a:r>
          </a:p>
        </p:txBody>
      </p:sp>
      <p:sp>
        <p:nvSpPr>
          <p:cNvPr id="355" name="Shape 35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Hinges on Boolean expressions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Examples of conditions</a:t>
            </a:r>
          </a:p>
        </p:txBody>
      </p:sp>
      <p:sp>
        <p:nvSpPr>
          <p:cNvPr id="358" name="Shape 358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296376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Fetching from an index</a:t>
            </a:r>
          </a:p>
        </p:txBody>
      </p:sp>
      <p:sp>
        <p:nvSpPr>
          <p:cNvPr id="221" name="Shape 22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 Statement</a:t>
            </a:r>
          </a:p>
        </p:txBody>
      </p:sp>
      <p:sp>
        <p:nvSpPr>
          <p:cNvPr id="361" name="Shape 361"/>
          <p:cNvSpPr/>
          <p:nvPr/>
        </p:nvSpPr>
        <p:spPr>
          <a:xfrm>
            <a:off x="444350" y="4000498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80241" y="5782667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483607" y="5121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910394" y="268492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9290218" y="3279674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Extra!</a:t>
            </a:r>
          </a:p>
        </p:txBody>
      </p:sp>
      <p:sp>
        <p:nvSpPr>
          <p:cNvPr id="367" name="Shape 367"/>
          <p:cNvSpPr/>
          <p:nvPr/>
        </p:nvSpPr>
        <p:spPr>
          <a:xfrm>
            <a:off x="1842667" y="5633408"/>
            <a:ext cx="12654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Start</a:t>
            </a:r>
          </a:p>
        </p:txBody>
      </p:sp>
      <p:sp>
        <p:nvSpPr>
          <p:cNvPr id="368" name="Shape 368"/>
          <p:cNvSpPr>
            <a:spLocks noGrp="1"/>
          </p:cNvSpPr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t>Flow Diagram</a:t>
            </a:r>
          </a:p>
        </p:txBody>
      </p:sp>
      <p:sp>
        <p:nvSpPr>
          <p:cNvPr id="369" name="Shape 369"/>
          <p:cNvSpPr/>
          <p:nvPr/>
        </p:nvSpPr>
        <p:spPr>
          <a:xfrm>
            <a:off x="5533595" y="5038657"/>
            <a:ext cx="2153599" cy="1989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380017" y="5633408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If</a:t>
            </a:r>
          </a:p>
        </p:txBody>
      </p:sp>
      <p:sp>
        <p:nvSpPr>
          <p:cNvPr id="371" name="Shape 371"/>
          <p:cNvSpPr/>
          <p:nvPr/>
        </p:nvSpPr>
        <p:spPr>
          <a:xfrm>
            <a:off x="8910394" y="690979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73" name="Shape 373"/>
          <p:cNvSpPr/>
          <p:nvPr/>
        </p:nvSpPr>
        <p:spPr>
          <a:xfrm>
            <a:off x="6903928" y="3727193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Yes</a:t>
            </a:r>
          </a:p>
        </p:txBody>
      </p:sp>
      <p:sp>
        <p:nvSpPr>
          <p:cNvPr id="374" name="Shape 374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No</a:t>
            </a:r>
          </a:p>
        </p:txBody>
      </p:sp>
      <p:sp>
        <p:nvSpPr>
          <p:cNvPr id="375" name="Shape 375"/>
          <p:cNvSpPr/>
          <p:nvPr/>
        </p:nvSpPr>
        <p:spPr>
          <a:xfrm rot="18900000">
            <a:off x="6712129" y="4461912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 rot="2700000">
            <a:off x="6699429" y="7216284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 rot="5400000">
            <a:off x="8773879" y="54905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if-Else Statement</a:t>
            </a:r>
          </a:p>
        </p:txBody>
      </p:sp>
      <p:sp>
        <p:nvSpPr>
          <p:cNvPr id="380" name="Shape 380"/>
          <p:cNvSpPr/>
          <p:nvPr/>
        </p:nvSpPr>
        <p:spPr>
          <a:xfrm>
            <a:off x="512083" y="3644898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1543540" y="55286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04106" y="4867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7170494" y="253674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Path 1</a:t>
            </a:r>
          </a:p>
        </p:txBody>
      </p:sp>
      <p:sp>
        <p:nvSpPr>
          <p:cNvPr id="386" name="Shape 386"/>
          <p:cNvSpPr/>
          <p:nvPr/>
        </p:nvSpPr>
        <p:spPr>
          <a:xfrm>
            <a:off x="763167" y="5379408"/>
            <a:ext cx="12654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Start</a:t>
            </a:r>
          </a:p>
        </p:txBody>
      </p:sp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rPr dirty="0"/>
              <a:t>Flow Diagram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2B2F3-E9E3-4B2D-B68A-02C7F9EAE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8" name="Shape 388"/>
          <p:cNvSpPr/>
          <p:nvPr/>
        </p:nvSpPr>
        <p:spPr>
          <a:xfrm>
            <a:off x="3946095" y="4788875"/>
            <a:ext cx="2153599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754417" y="5383625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If</a:t>
            </a:r>
          </a:p>
        </p:txBody>
      </p:sp>
      <p:sp>
        <p:nvSpPr>
          <p:cNvPr id="390" name="Shape 390"/>
          <p:cNvSpPr/>
          <p:nvPr/>
        </p:nvSpPr>
        <p:spPr>
          <a:xfrm>
            <a:off x="7170494" y="7117208"/>
            <a:ext cx="2153599" cy="198960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427973" y="8203026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Path 2</a:t>
            </a:r>
          </a:p>
        </p:txBody>
      </p:sp>
      <p:sp>
        <p:nvSpPr>
          <p:cNvPr id="392" name="Shape 392"/>
          <p:cNvSpPr/>
          <p:nvPr/>
        </p:nvSpPr>
        <p:spPr>
          <a:xfrm>
            <a:off x="5316427" y="3477410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Yes</a:t>
            </a:r>
          </a:p>
        </p:txBody>
      </p:sp>
      <p:sp>
        <p:nvSpPr>
          <p:cNvPr id="393" name="Shape 393"/>
          <p:cNvSpPr/>
          <p:nvPr/>
        </p:nvSpPr>
        <p:spPr>
          <a:xfrm>
            <a:off x="5370531" y="7120505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No</a:t>
            </a:r>
          </a:p>
        </p:txBody>
      </p:sp>
      <p:sp>
        <p:nvSpPr>
          <p:cNvPr id="394" name="Shape 394"/>
          <p:cNvSpPr/>
          <p:nvPr/>
        </p:nvSpPr>
        <p:spPr>
          <a:xfrm rot="18900000">
            <a:off x="5124629" y="4212128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 rot="2700000">
            <a:off x="5111929" y="6966501"/>
            <a:ext cx="242662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0552927" y="463647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0810406" y="572229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98" name="Shape 398"/>
          <p:cNvSpPr/>
          <p:nvPr/>
        </p:nvSpPr>
        <p:spPr>
          <a:xfrm rot="18445215">
            <a:off x="8797080" y="7215627"/>
            <a:ext cx="2170190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 rot="2228135">
            <a:off x="8881467" y="3788874"/>
            <a:ext cx="188508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if-elif-Else Statement</a:t>
            </a:r>
          </a:p>
        </p:txBody>
      </p:sp>
      <p:sp>
        <p:nvSpPr>
          <p:cNvPr id="402" name="Shape 402"/>
          <p:cNvSpPr/>
          <p:nvPr/>
        </p:nvSpPr>
        <p:spPr>
          <a:xfrm>
            <a:off x="721137" y="3236536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0831D-CE59-4706-8D6A-50912A36C3F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Fetching from an index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</a:t>
            </a:r>
          </a:p>
        </p:txBody>
      </p:sp>
      <p:sp>
        <p:nvSpPr>
          <p:cNvPr id="225" name="Shape 225"/>
          <p:cNvSpPr/>
          <p:nvPr/>
        </p:nvSpPr>
        <p:spPr>
          <a:xfrm>
            <a:off x="2486189" y="5578351"/>
            <a:ext cx="572995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“first element”</a:t>
            </a:r>
          </a:p>
        </p:txBody>
      </p:sp>
      <p:sp>
        <p:nvSpPr>
          <p:cNvPr id="226" name="Shape 226"/>
          <p:cNvSpPr/>
          <p:nvPr/>
        </p:nvSpPr>
        <p:spPr>
          <a:xfrm rot="21591301">
            <a:off x="635582" y="5884512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Assigning to an index</a:t>
            </a:r>
          </a:p>
        </p:txBody>
      </p:sp>
      <p:sp>
        <p:nvSpPr>
          <p:cNvPr id="229" name="Shape 22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 = “new thing”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Append</a:t>
            </a:r>
          </a:p>
        </p:txBody>
      </p:sp>
      <p:sp>
        <p:nvSpPr>
          <p:cNvPr id="232" name="Shape 232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my_list.append(“new thing”)</a:t>
            </a:r>
          </a:p>
        </p:txBody>
      </p:sp>
      <p:sp>
        <p:nvSpPr>
          <p:cNvPr id="233" name="Shape 233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_______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Slice: step</a:t>
            </a:r>
          </a:p>
        </p:txBody>
      </p:sp>
      <p:sp>
        <p:nvSpPr>
          <p:cNvPr id="237" name="Shape 23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</a:t>
            </a:r>
            <a:r>
              <a:rPr>
                <a:solidFill>
                  <a:schemeClr val="accent3"/>
                </a:solidFill>
              </a:rPr>
              <a:t>start_index</a:t>
            </a:r>
            <a:r>
              <a:t>: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end_index</a:t>
            </a:r>
            <a:r>
              <a:t>:</a:t>
            </a:r>
            <a:r>
              <a:rPr>
                <a:solidFill>
                  <a:srgbClr val="A6AAA9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Slice: step</a:t>
            </a:r>
          </a:p>
        </p:txBody>
      </p:sp>
      <p:sp>
        <p:nvSpPr>
          <p:cNvPr id="240" name="Shape 240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556</Words>
  <Application>Microsoft Office PowerPoint</Application>
  <PresentationFormat>Custom</PresentationFormat>
  <Paragraphs>153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Anonymous Pro for Powerline</vt:lpstr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Webdings</vt:lpstr>
      <vt:lpstr>New</vt:lpstr>
      <vt:lpstr>New_Template7</vt:lpstr>
      <vt:lpstr>Bootcamp</vt:lpstr>
      <vt:lpstr>Review</vt:lpstr>
      <vt:lpstr>Lists and slicing</vt:lpstr>
      <vt:lpstr>Fetching from an index</vt:lpstr>
      <vt:lpstr>Fetching from an index</vt:lpstr>
      <vt:lpstr>Assigning to an index</vt:lpstr>
      <vt:lpstr>Append</vt:lpstr>
      <vt:lpstr>Slice: step</vt:lpstr>
      <vt:lpstr>Slice: step</vt:lpstr>
      <vt:lpstr>Split</vt:lpstr>
      <vt:lpstr>Functions and methods</vt:lpstr>
      <vt:lpstr>Function vs method</vt:lpstr>
      <vt:lpstr>Defining A Function</vt:lpstr>
      <vt:lpstr>Defining A Function</vt:lpstr>
      <vt:lpstr>Calling A Function</vt:lpstr>
      <vt:lpstr>Defining A Function</vt:lpstr>
      <vt:lpstr>Exercises</vt:lpstr>
      <vt:lpstr>Booleans</vt:lpstr>
      <vt:lpstr>PowerPoint Presentation</vt:lpstr>
      <vt:lpstr>‘Types’ we’ve covered:</vt:lpstr>
      <vt:lpstr>Equals</vt:lpstr>
      <vt:lpstr>Booleans</vt:lpstr>
      <vt:lpstr>Booleans</vt:lpstr>
      <vt:lpstr>Boolean Operators?</vt:lpstr>
      <vt:lpstr>Boolean Operators?</vt:lpstr>
      <vt:lpstr>Boolean Operators</vt:lpstr>
      <vt:lpstr>Boolean Operators</vt:lpstr>
      <vt:lpstr>Boolean Operators</vt:lpstr>
      <vt:lpstr>Boolean Operators</vt:lpstr>
      <vt:lpstr>Boolean Operators</vt:lpstr>
      <vt:lpstr>Casting between Data types</vt:lpstr>
      <vt:lpstr>Concepts covered so Far</vt:lpstr>
      <vt:lpstr>Exercises</vt:lpstr>
      <vt:lpstr>Concepts covered so Far</vt:lpstr>
      <vt:lpstr>What’s missing?</vt:lpstr>
      <vt:lpstr>Flow Diagram</vt:lpstr>
      <vt:lpstr>PowerPoint Presentation</vt:lpstr>
      <vt:lpstr>Conditional Statements</vt:lpstr>
      <vt:lpstr>Examples of conditions</vt:lpstr>
      <vt:lpstr>if Statement</vt:lpstr>
      <vt:lpstr>Flow Diagram</vt:lpstr>
      <vt:lpstr>if-Else Statement</vt:lpstr>
      <vt:lpstr>Flow Diagram</vt:lpstr>
      <vt:lpstr>if-elif-Else Statement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NYIM</cp:lastModifiedBy>
  <cp:revision>4</cp:revision>
  <dcterms:modified xsi:type="dcterms:W3CDTF">2020-06-30T18:09:32Z</dcterms:modified>
</cp:coreProperties>
</file>