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83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4" r:id="rId22"/>
    <p:sldId id="355" r:id="rId23"/>
    <p:sldId id="280" r:id="rId24"/>
    <p:sldId id="357" r:id="rId25"/>
    <p:sldId id="358" r:id="rId26"/>
    <p:sldId id="283" r:id="rId27"/>
    <p:sldId id="362" r:id="rId28"/>
    <p:sldId id="363" r:id="rId29"/>
    <p:sldId id="365" r:id="rId30"/>
    <p:sldId id="364" r:id="rId31"/>
    <p:sldId id="361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5030777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926531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635371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225013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47234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5332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2878048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835090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26978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67316895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4244647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437104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113146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79831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90414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224619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540038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9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39" name="Shape 239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range(1,4)</a:t>
            </a:r>
          </a:p>
        </p:txBody>
      </p:sp>
      <p:sp>
        <p:nvSpPr>
          <p:cNvPr id="240" name="Shape 240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1, 2, 3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range(3,0,-1)</a:t>
            </a:r>
          </a:p>
        </p:txBody>
      </p:sp>
      <p:sp>
        <p:nvSpPr>
          <p:cNvPr id="245" name="Shape 24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3, 2, 1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is Not A List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Convert Range to list</a:t>
            </a:r>
          </a:p>
        </p:txBody>
      </p:sp>
      <p:sp>
        <p:nvSpPr>
          <p:cNvPr id="252" name="Shape 252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list(range(3))</a:t>
            </a:r>
          </a:p>
        </p:txBody>
      </p:sp>
      <p:sp>
        <p:nvSpPr>
          <p:cNvPr id="253" name="Shape 253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[0, 1, 2]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For-Loops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2CF67-652C-4F16-9ECA-40401A0775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t>Values: what kinds are there?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Trouble with Lists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r>
              <a:t>Hard to manage lots of data</a:t>
            </a:r>
          </a:p>
        </p:txBody>
      </p:sp>
      <p:pic>
        <p:nvPicPr>
          <p:cNvPr id="266" name="tri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Trouble with Lists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r>
              <a:t>Hard to manage lots of data</a:t>
            </a:r>
          </a:p>
        </p:txBody>
      </p:sp>
      <p:pic>
        <p:nvPicPr>
          <p:cNvPr id="270" name="tri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Was it my_list[8] or my_list[9]?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newchallenger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For-Loops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  <p:extLst>
      <p:ext uri="{BB962C8B-B14F-4D97-AF65-F5344CB8AC3E}">
        <p14:creationId xmlns:p14="http://schemas.microsoft.com/office/powerpoint/2010/main" val="20504348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79" name="Shape 279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d = { “name”: “Rob” }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7961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697654" y="4198333"/>
            <a:ext cx="11609491" cy="3211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d 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= {“name”: “Rob”,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     “hair”: “brown”}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nonymous Pro for Power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9493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90" name="Shape 290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d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[“hair”]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 </a:t>
            </a:r>
          </a:p>
        </p:txBody>
      </p:sp>
      <p:sp>
        <p:nvSpPr>
          <p:cNvPr id="291" name="Shape 291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E42832"/>
                </a:solidFill>
                <a:effectLst/>
                <a:uLnTx/>
                <a:uFillTx/>
                <a:latin typeface="Avenir Next Medium"/>
                <a:sym typeface="Avenir Next Medium"/>
              </a:rPr>
              <a:t>“brown”</a:t>
            </a:r>
          </a:p>
        </p:txBody>
      </p:sp>
    </p:spTree>
    <p:extLst>
      <p:ext uri="{BB962C8B-B14F-4D97-AF65-F5344CB8AC3E}">
        <p14:creationId xmlns:p14="http://schemas.microsoft.com/office/powerpoint/2010/main" val="261029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295" name="Shape 295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d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[“hair”] = “blonde”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nonymous Pro for Powerline"/>
                <a:sym typeface="Anonymous Pro for Power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4785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Dictionary</a:t>
            </a:r>
            <a:r>
              <a:rPr lang="en-US" dirty="0"/>
              <a:t> Keys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F6361-30C4-46E0-838A-C6DDAF23C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happens if we loop through a dictionary?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for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in 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hair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loop iterates through the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8674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CB9-AE88-4744-938E-A19441BC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063C-582F-4FD0-A7FF-8BA16D4A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err="1"/>
              <a:t>d.keys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d.keys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dict_keys</a:t>
            </a:r>
            <a:r>
              <a:rPr lang="en-US" dirty="0">
                <a:latin typeface="Consolas" panose="020B0609020204030204" pitchFamily="49" charset="0"/>
              </a:rPr>
              <a:t>([‘name’, ‘hair’])</a:t>
            </a:r>
          </a:p>
        </p:txBody>
      </p:sp>
    </p:spTree>
    <p:extLst>
      <p:ext uri="{BB962C8B-B14F-4D97-AF65-F5344CB8AC3E}">
        <p14:creationId xmlns:p14="http://schemas.microsoft.com/office/powerpoint/2010/main" val="22384876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Dictionary</a:t>
            </a:r>
            <a:r>
              <a:rPr lang="en-US" dirty="0"/>
              <a:t> Values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F6361-30C4-46E0-838A-C6DDAF23C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an action with each dictionary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for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d.values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Rob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blonde</a:t>
            </a:r>
          </a:p>
        </p:txBody>
      </p:sp>
    </p:spTree>
    <p:extLst>
      <p:ext uri="{BB962C8B-B14F-4D97-AF65-F5344CB8AC3E}">
        <p14:creationId xmlns:p14="http://schemas.microsoft.com/office/powerpoint/2010/main" val="10731855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1B07F-E5F6-4720-BF40-7D9E206D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item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5C89C-8A5A-4EF6-B2DB-696284C24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d.items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&gt;&gt;&gt; print(</a:t>
            </a:r>
            <a:r>
              <a:rPr lang="en-US" sz="3500" dirty="0" err="1">
                <a:latin typeface="Consolas" panose="020B0609020204030204" pitchFamily="49" charset="0"/>
              </a:rPr>
              <a:t>d.items</a:t>
            </a:r>
            <a:r>
              <a:rPr lang="en-US" sz="35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500" dirty="0" err="1">
                <a:latin typeface="Consolas" panose="020B0609020204030204" pitchFamily="49" charset="0"/>
              </a:rPr>
              <a:t>dict_items</a:t>
            </a:r>
            <a:r>
              <a:rPr lang="en-US" sz="3500" dirty="0">
                <a:latin typeface="Consolas" panose="020B0609020204030204" pitchFamily="49" charset="0"/>
              </a:rPr>
              <a:t>([(‘name’, ‘Rob’), (‘hair’, ‘blonde’)])</a:t>
            </a:r>
          </a:p>
        </p:txBody>
      </p:sp>
    </p:spTree>
    <p:extLst>
      <p:ext uri="{BB962C8B-B14F-4D97-AF65-F5344CB8AC3E}">
        <p14:creationId xmlns:p14="http://schemas.microsoft.com/office/powerpoint/2010/main" val="20339456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Dictionary</a:t>
            </a:r>
            <a:r>
              <a:rPr lang="en-US" dirty="0"/>
              <a:t> Item sets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F6361-30C4-46E0-838A-C6DDAF23C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641600"/>
            <a:ext cx="12192000" cy="668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Performing an action with each key, value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for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d.items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print(‘key: ’ +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print(‘value</a:t>
            </a:r>
            <a:r>
              <a:rPr lang="en-US">
                <a:latin typeface="Consolas" panose="020B0609020204030204" pitchFamily="49" charset="0"/>
              </a:rPr>
              <a:t>: ’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     print(‘’)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key: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Rob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key: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hair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blonde</a:t>
            </a:r>
          </a:p>
        </p:txBody>
      </p:sp>
    </p:spTree>
    <p:extLst>
      <p:ext uri="{BB962C8B-B14F-4D97-AF65-F5344CB8AC3E}">
        <p14:creationId xmlns:p14="http://schemas.microsoft.com/office/powerpoint/2010/main" val="10293667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spcBef>
                <a:spcPts val="2200"/>
              </a:spcBef>
              <a:defRPr sz="10270"/>
            </a:lvl1pPr>
          </a:lstStyle>
          <a:p>
            <a:r>
              <a:t>For-loops</a:t>
            </a:r>
          </a:p>
        </p:txBody>
      </p:sp>
      <p:sp>
        <p:nvSpPr>
          <p:cNvPr id="210" name="Shape 210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075563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2595467" y="4055489"/>
            <a:ext cx="7813866" cy="198235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14620"/>
            </a:lvl1pPr>
          </a:lstStyle>
          <a:p>
            <a:r>
              <a:t>Using APIS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API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Application Programming Interface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website for programs — no visuals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HTML</a:t>
            </a:r>
          </a:p>
        </p:txBody>
      </p:sp>
      <p:pic>
        <p:nvPicPr>
          <p:cNvPr id="315" name="image13.jpeg" descr="1718_HarryPotter2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9" y="2926078"/>
            <a:ext cx="5743788" cy="5743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14.jpeg" descr="scrip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53" y="2926078"/>
            <a:ext cx="4313588" cy="5743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15.jpeg" descr="rob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73" y="3560181"/>
            <a:ext cx="9753601" cy="6181729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4622800" y="2501900"/>
            <a:ext cx="12192000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No thanks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Json (Javascript object notation)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Simple format for sending data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Turns into a Python dictionary!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Json</a:t>
            </a:r>
          </a:p>
        </p:txBody>
      </p:sp>
      <p:sp>
        <p:nvSpPr>
          <p:cNvPr id="325" name="Shape 325"/>
          <p:cNvSpPr/>
          <p:nvPr/>
        </p:nvSpPr>
        <p:spPr>
          <a:xfrm>
            <a:off x="478216" y="2514600"/>
            <a:ext cx="11562527" cy="657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"name": “John Smith",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"address": 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"street": "21 2nd Street",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"city": "New York”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API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Going to use IEXTrading.com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account/password needed!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image10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743130" y="0"/>
            <a:ext cx="11518540" cy="9753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spcBef>
                <a:spcPts val="2200"/>
              </a:spcBef>
              <a:defRPr sz="10270"/>
            </a:lvl1pPr>
          </a:lstStyle>
          <a:p>
            <a:r>
              <a:t>For-loops</a:t>
            </a:r>
          </a:p>
        </p:txBody>
      </p:sp>
      <p:sp>
        <p:nvSpPr>
          <p:cNvPr id="213" name="Shape 213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3887">
              <a:spcBef>
                <a:spcPts val="1700"/>
              </a:spcBef>
              <a:defRPr sz="7679"/>
            </a:lvl1pPr>
          </a:lstStyle>
          <a:p>
            <a:r>
              <a:t>HTTP (Hypertext Transfer Protocol)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Each request has a verb like GET or POST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Data returned in body of response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Requests Package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lang="en-US" dirty="0"/>
              <a:t>M</a:t>
            </a:r>
            <a:r>
              <a:rPr dirty="0"/>
              <a:t>akes HTTP requests simple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39" name="Shape 339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42" name="Shape 342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  <p:sp>
        <p:nvSpPr>
          <p:cNvPr id="343" name="Shape 343"/>
          <p:cNvSpPr/>
          <p:nvPr/>
        </p:nvSpPr>
        <p:spPr>
          <a:xfrm rot="10800000">
            <a:off x="5012131" y="768169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718124" y="7369187"/>
            <a:ext cx="623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body of response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47" name="Shape 347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Requests</a:t>
            </a:r>
          </a:p>
        </p:txBody>
      </p:sp>
      <p:sp>
        <p:nvSpPr>
          <p:cNvPr id="350" name="Shape 350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  <p:sp>
        <p:nvSpPr>
          <p:cNvPr id="351" name="Shape 351"/>
          <p:cNvSpPr/>
          <p:nvPr/>
        </p:nvSpPr>
        <p:spPr>
          <a:xfrm>
            <a:off x="495375" y="4919460"/>
            <a:ext cx="14214667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{“date":"2019-03-05",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“high":176,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"low":174.54,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"volume":19737419}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API</a:t>
            </a:r>
          </a:p>
          <a:p>
            <a:pPr marL="444500" indent="-444500">
              <a:defRPr sz="4800"/>
            </a:pPr>
            <a:r>
              <a:t>JSON</a:t>
            </a:r>
          </a:p>
          <a:p>
            <a:pPr marL="444500" indent="-444500">
              <a:defRPr sz="4800"/>
            </a:pPr>
            <a:r>
              <a:t>Requests </a:t>
            </a:r>
          </a:p>
          <a:p>
            <a:pPr marL="444500" indent="-444500">
              <a:defRPr sz="4800"/>
            </a:pPr>
            <a:r>
              <a:t>HTTP/HTTPS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108176231_2889x1907_2_gradiation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57" name="Shape 357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r>
              <a:t>Classes and Objects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 vs object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do we need classes?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spcBef>
                <a:spcPts val="2200"/>
              </a:spcBef>
              <a:defRPr sz="10270"/>
            </a:lvl1pPr>
          </a:lstStyle>
          <a:p>
            <a:r>
              <a:t>For-loops</a:t>
            </a:r>
          </a:p>
        </p:txBody>
      </p:sp>
      <p:sp>
        <p:nvSpPr>
          <p:cNvPr id="222" name="Shape 222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Class</a:t>
            </a:r>
          </a:p>
        </p:txBody>
      </p:sp>
      <p:sp>
        <p:nvSpPr>
          <p:cNvPr id="367" name="Shape 36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Class</a:t>
            </a:r>
          </a:p>
        </p:txBody>
      </p:sp>
      <p:sp>
        <p:nvSpPr>
          <p:cNvPr id="370" name="Shape 370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do we need classes?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76" name="Shape 37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79" name="Shape 37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82" name="Shape 38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What is “self”??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88" name="Shape 38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91" name="Shape 39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2" name="Shape 392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constructor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396" name="Shape 39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7" name="Shape 397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*magic*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01" name="Shape 40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2" name="Shape 402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900312" y="2488172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instance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06" name="Shape 40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7" name="Shape 407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*magic*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11" name="Shape 41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14" name="Shape 414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15" name="Shape 415"/>
          <p:cNvSpPr/>
          <p:nvPr/>
        </p:nvSpPr>
        <p:spPr>
          <a:xfrm rot="12786029">
            <a:off x="5689039" y="7101561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attribute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19" name="Shape 41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20" name="Shape 420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self[“name”] = name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24" name="Shape 424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27" name="Shape 42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30" name="Shape 430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31" name="Shape 431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attribute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35" name="Shape 435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38" name="Shape 438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39" name="Shape 439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method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range(3)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For-loops</a:t>
            </a:r>
          </a:p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48" name="Shape 448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51" name="Shape 451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54" name="Shape 454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57" name="Shape 457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58" name="Shape 458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“brown”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62" name="Shape 462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Dictionary</a:t>
            </a:r>
          </a:p>
        </p:txBody>
      </p:sp>
      <p:sp>
        <p:nvSpPr>
          <p:cNvPr id="465" name="Shape 465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68" name="Shape 46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71" name="Shape 47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31" name="Shape 23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range(3)</a:t>
            </a:r>
          </a:p>
        </p:txBody>
      </p:sp>
      <p:sp>
        <p:nvSpPr>
          <p:cNvPr id="232" name="Shape 232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0, 1, 2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Class</a:t>
            </a:r>
          </a:p>
        </p:txBody>
      </p:sp>
      <p:sp>
        <p:nvSpPr>
          <p:cNvPr id="474" name="Shape 474"/>
          <p:cNvSpPr/>
          <p:nvPr/>
        </p:nvSpPr>
        <p:spPr>
          <a:xfrm>
            <a:off x="541866" y="3196166"/>
            <a:ext cx="1219200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75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Range function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range(1,4)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1291</Words>
  <Application>Microsoft Office PowerPoint</Application>
  <PresentationFormat>Custom</PresentationFormat>
  <Paragraphs>325</Paragraphs>
  <Slides>80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4" baseType="lpstr">
      <vt:lpstr>Anonymous Pro for Powerline</vt:lpstr>
      <vt:lpstr>Arial</vt:lpstr>
      <vt:lpstr>Avenir Next</vt:lpstr>
      <vt:lpstr>Avenir Next Medium</vt:lpstr>
      <vt:lpstr>Calibri</vt:lpstr>
      <vt:lpstr>Consolas</vt:lpstr>
      <vt:lpstr>Courier New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For-Loops</vt:lpstr>
      <vt:lpstr>For-loops</vt:lpstr>
      <vt:lpstr>For-loops</vt:lpstr>
      <vt:lpstr>For-loops</vt:lpstr>
      <vt:lpstr>Range function</vt:lpstr>
      <vt:lpstr>Range function</vt:lpstr>
      <vt:lpstr>Range function</vt:lpstr>
      <vt:lpstr>Range function</vt:lpstr>
      <vt:lpstr>Range function</vt:lpstr>
      <vt:lpstr>Range function</vt:lpstr>
      <vt:lpstr>Range is Not A List</vt:lpstr>
      <vt:lpstr>Convert Range to list</vt:lpstr>
      <vt:lpstr>For-Loops</vt:lpstr>
      <vt:lpstr>Exercises</vt:lpstr>
      <vt:lpstr>Values: what kinds are there?</vt:lpstr>
      <vt:lpstr>Trouble with Lists</vt:lpstr>
      <vt:lpstr>Trouble with Lists</vt:lpstr>
      <vt:lpstr>PowerPoint Presentation</vt:lpstr>
      <vt:lpstr>Dictionary</vt:lpstr>
      <vt:lpstr>Dictionary</vt:lpstr>
      <vt:lpstr>Dictionary</vt:lpstr>
      <vt:lpstr>Dictionary</vt:lpstr>
      <vt:lpstr>Dictionary</vt:lpstr>
      <vt:lpstr>Dictionary Keys</vt:lpstr>
      <vt:lpstr>Dictionary Keys</vt:lpstr>
      <vt:lpstr>Dictionary Values</vt:lpstr>
      <vt:lpstr>Dictionary item sets</vt:lpstr>
      <vt:lpstr>Dictionary Item sets</vt:lpstr>
      <vt:lpstr>Exercises</vt:lpstr>
      <vt:lpstr>Using APIS</vt:lpstr>
      <vt:lpstr>API</vt:lpstr>
      <vt:lpstr>PowerPoint Presentation</vt:lpstr>
      <vt:lpstr>HTML</vt:lpstr>
      <vt:lpstr>No thanks</vt:lpstr>
      <vt:lpstr>Json (Javascript object notation)</vt:lpstr>
      <vt:lpstr>Json</vt:lpstr>
      <vt:lpstr>API</vt:lpstr>
      <vt:lpstr>PowerPoint Presentation</vt:lpstr>
      <vt:lpstr>HTTP (Hypertext Transfer Protocol)</vt:lpstr>
      <vt:lpstr>Requests Package</vt:lpstr>
      <vt:lpstr>Using Requests</vt:lpstr>
      <vt:lpstr>Using Requests</vt:lpstr>
      <vt:lpstr>Using Requests</vt:lpstr>
      <vt:lpstr>Using Requests</vt:lpstr>
      <vt:lpstr>Concepts covered so Far</vt:lpstr>
      <vt:lpstr>Classes and Objects</vt:lpstr>
      <vt:lpstr>Class vs object</vt:lpstr>
      <vt:lpstr>Why do we need classes?</vt:lpstr>
      <vt:lpstr>Using a Class</vt:lpstr>
      <vt:lpstr>Using a Class</vt:lpstr>
      <vt:lpstr>Why do we need classes?</vt:lpstr>
      <vt:lpstr>Class</vt:lpstr>
      <vt:lpstr>Class</vt:lpstr>
      <vt:lpstr>Class</vt:lpstr>
      <vt:lpstr>What is “self”??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Exercises</vt:lpstr>
      <vt:lpstr>Concepts covered so Far</vt:lpstr>
      <vt:lpstr>Dictionary</vt:lpstr>
      <vt:lpstr>Dictionary</vt:lpstr>
      <vt:lpstr>Dictionary</vt:lpstr>
      <vt:lpstr>Dictionary</vt:lpstr>
      <vt:lpstr>Dictionary</vt:lpstr>
      <vt:lpstr>Dictionary</vt:lpstr>
      <vt:lpstr>Class</vt:lpstr>
      <vt:lpstr>Class</vt:lpstr>
      <vt:lpstr>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12</cp:revision>
  <dcterms:modified xsi:type="dcterms:W3CDTF">2020-09-15T14:53:30Z</dcterms:modified>
</cp:coreProperties>
</file>