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  <p:sldMasterId id="2147483648" r:id="rId2"/>
  </p:sldMasterIdLst>
  <p:notesMasterIdLst>
    <p:notesMasterId r:id="rId36"/>
  </p:notesMasterIdLst>
  <p:sldIdLst>
    <p:sldId id="256" r:id="rId3"/>
    <p:sldId id="257" r:id="rId4"/>
    <p:sldId id="260" r:id="rId5"/>
    <p:sldId id="261" r:id="rId6"/>
    <p:sldId id="262" r:id="rId7"/>
    <p:sldId id="258" r:id="rId8"/>
    <p:sldId id="259" r:id="rId9"/>
    <p:sldId id="267" r:id="rId10"/>
    <p:sldId id="268" r:id="rId11"/>
    <p:sldId id="269" r:id="rId12"/>
    <p:sldId id="277" r:id="rId13"/>
    <p:sldId id="279" r:id="rId14"/>
    <p:sldId id="281" r:id="rId15"/>
    <p:sldId id="310" r:id="rId16"/>
    <p:sldId id="282" r:id="rId17"/>
    <p:sldId id="285" r:id="rId18"/>
    <p:sldId id="287" r:id="rId19"/>
    <p:sldId id="288" r:id="rId20"/>
    <p:sldId id="289" r:id="rId21"/>
    <p:sldId id="290" r:id="rId22"/>
    <p:sldId id="291" r:id="rId23"/>
    <p:sldId id="293" r:id="rId24"/>
    <p:sldId id="295" r:id="rId25"/>
    <p:sldId id="297" r:id="rId26"/>
    <p:sldId id="299" r:id="rId27"/>
    <p:sldId id="300" r:id="rId28"/>
    <p:sldId id="301" r:id="rId29"/>
    <p:sldId id="302" r:id="rId30"/>
    <p:sldId id="303" r:id="rId31"/>
    <p:sldId id="305" r:id="rId32"/>
    <p:sldId id="307" r:id="rId33"/>
    <p:sldId id="308" r:id="rId34"/>
    <p:sldId id="309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56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54196495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316574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78990148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</a:defRPr>
            </a:pPr>
            <a:endParaRPr kumimoji="0" sz="2800" b="0" i="0" u="none" strike="noStrike" kern="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72441984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1100661"/>
            <a:ext cx="6705600" cy="6375903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27522017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98473612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8150411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97024497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33470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90689319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297726805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sz="6200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13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18657591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2569314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36038142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3493500"/>
            <a:ext cx="12192000" cy="5828300"/>
          </a:xfr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774190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56026305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12632633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726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Bootcamp</a:t>
            </a:r>
          </a:p>
        </p:txBody>
      </p:sp>
      <p:sp>
        <p:nvSpPr>
          <p:cNvPr id="176" name="Shape 176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for Data Science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creating an array</a:t>
            </a:r>
          </a:p>
        </p:txBody>
      </p:sp>
      <p:sp>
        <p:nvSpPr>
          <p:cNvPr id="215" name="Shape 215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Element-wise addition</a:t>
            </a:r>
          </a:p>
        </p:txBody>
      </p:sp>
      <p:sp>
        <p:nvSpPr>
          <p:cNvPr id="237" name="Shape 237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2]) + np.array([1, 2])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38" name="Shape 238"/>
          <p:cNvSpPr/>
          <p:nvPr/>
        </p:nvSpPr>
        <p:spPr>
          <a:xfrm rot="21591301">
            <a:off x="661312" y="64554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2481605" y="6142983"/>
            <a:ext cx="40987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array([2, 4])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broaDcasting</a:t>
            </a:r>
          </a:p>
        </p:txBody>
      </p:sp>
      <p:sp>
        <p:nvSpPr>
          <p:cNvPr id="245" name="Shape 245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2]) + 2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46" name="Shape 246"/>
          <p:cNvSpPr/>
          <p:nvPr/>
        </p:nvSpPr>
        <p:spPr>
          <a:xfrm rot="21591301">
            <a:off x="661312" y="64554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2481605" y="6142983"/>
            <a:ext cx="40987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array([3, 4])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broaDcasting</a:t>
            </a:r>
          </a:p>
        </p:txBody>
      </p:sp>
      <p:sp>
        <p:nvSpPr>
          <p:cNvPr id="253" name="Shape 253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2]) * 3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54" name="Shape 254"/>
          <p:cNvSpPr/>
          <p:nvPr/>
        </p:nvSpPr>
        <p:spPr>
          <a:xfrm rot="21591301">
            <a:off x="661312" y="64554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2481605" y="6142983"/>
            <a:ext cx="40987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array([3, 9])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91394136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Slices: View vs Copy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idx="1"/>
          </p:nvPr>
        </p:nvSpPr>
        <p:spPr>
          <a:xfrm>
            <a:off x="406400" y="2813736"/>
            <a:ext cx="12192000" cy="4879748"/>
          </a:xfrm>
          <a:prstGeom prst="rect">
            <a:avLst/>
          </a:prstGeom>
        </p:spPr>
        <p:txBody>
          <a:bodyPr/>
          <a:lstStyle/>
          <a:p>
            <a:pPr marL="698910" indent="-698910" defTabSz="578358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336"/>
            </a:pPr>
            <a:endParaRPr/>
          </a:p>
          <a:p>
            <a:pPr marL="698910" indent="-698910" defTabSz="578358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336"/>
            </a:pPr>
            <a:r>
              <a:t>Slice on list creates a new copy</a:t>
            </a:r>
          </a:p>
          <a:p>
            <a:pPr marL="698910" indent="-698910" defTabSz="578358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336"/>
            </a:pPr>
            <a:r>
              <a:t>Slice on array creates a “view”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Slice as view</a:t>
            </a:r>
          </a:p>
        </p:txBody>
      </p:sp>
      <p:sp>
        <p:nvSpPr>
          <p:cNvPr id="267" name="Shape 267"/>
          <p:cNvSpPr/>
          <p:nvPr/>
        </p:nvSpPr>
        <p:spPr>
          <a:xfrm>
            <a:off x="434394" y="3746499"/>
            <a:ext cx="12946701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original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new_one = original[1:]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new_one[0] = 0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68" name="Shape 268"/>
          <p:cNvSpPr/>
          <p:nvPr/>
        </p:nvSpPr>
        <p:spPr>
          <a:xfrm rot="21591301">
            <a:off x="458640" y="7696861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2278932" y="7442889"/>
            <a:ext cx="519372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dirty="0"/>
              <a:t>original: [</a:t>
            </a:r>
            <a:r>
              <a:rPr lang="en-US" dirty="0"/>
              <a:t>1</a:t>
            </a:r>
            <a:r>
              <a:rPr dirty="0"/>
              <a:t>, </a:t>
            </a:r>
            <a:r>
              <a:rPr lang="en-US" dirty="0"/>
              <a:t>0</a:t>
            </a:r>
            <a:r>
              <a:rPr dirty="0"/>
              <a:t>, 3]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solution</a:t>
            </a:r>
          </a:p>
        </p:txBody>
      </p:sp>
      <p:sp>
        <p:nvSpPr>
          <p:cNvPr id="275" name="Shape 275"/>
          <p:cNvSpPr/>
          <p:nvPr/>
        </p:nvSpPr>
        <p:spPr>
          <a:xfrm>
            <a:off x="434394" y="3746499"/>
            <a:ext cx="12946701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original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new_one = original[1:]</a:t>
            </a:r>
            <a:r>
              <a:rPr>
                <a:solidFill>
                  <a:schemeClr val="accent3"/>
                </a:solidFill>
              </a:rPr>
              <a:t>.copy()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new_one[0] = 0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76" name="Shape 276"/>
          <p:cNvSpPr/>
          <p:nvPr/>
        </p:nvSpPr>
        <p:spPr>
          <a:xfrm rot="21591301">
            <a:off x="458640" y="7696861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2278932" y="7384350"/>
            <a:ext cx="577672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original: [1, 2, 3]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Concepts covered so Far</a:t>
            </a:r>
          </a:p>
        </p:txBody>
      </p:sp>
      <p:sp>
        <p:nvSpPr>
          <p:cNvPr id="280" name="Shape 280"/>
          <p:cNvSpPr>
            <a:spLocks noGrp="1"/>
          </p:cNvSpPr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Ufunc</a:t>
            </a:r>
          </a:p>
          <a:p>
            <a:pPr marL="444500" indent="-444500">
              <a:defRPr sz="4800"/>
            </a:pPr>
            <a:r>
              <a:t>Element-wise operations</a:t>
            </a:r>
          </a:p>
          <a:p>
            <a:pPr marL="444500" indent="-444500">
              <a:defRPr sz="4800"/>
            </a:pPr>
            <a:r>
              <a:t>Broadcasting</a:t>
            </a:r>
          </a:p>
          <a:p>
            <a:pPr marL="444500" indent="-444500">
              <a:defRPr sz="4800"/>
            </a:pPr>
            <a:r>
              <a:t>View vs Copy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1082007" y="4156561"/>
            <a:ext cx="10840786" cy="179462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9833">
              <a:defRPr sz="13089"/>
            </a:lvl1pPr>
          </a:lstStyle>
          <a:p>
            <a:r>
              <a:t>open Source tools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Boolean ufuncs</a:t>
            </a:r>
          </a:p>
        </p:txBody>
      </p:sp>
      <p:sp>
        <p:nvSpPr>
          <p:cNvPr id="285" name="Shape 285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endParaRPr/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take arrays as input/output 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Boolean ufunc</a:t>
            </a:r>
          </a:p>
        </p:txBody>
      </p:sp>
      <p:sp>
        <p:nvSpPr>
          <p:cNvPr id="288" name="Shape 288"/>
          <p:cNvSpPr>
            <a:spLocks noGrp="1"/>
          </p:cNvSpPr>
          <p:nvPr>
            <p:ph type="body" idx="1"/>
          </p:nvPr>
        </p:nvSpPr>
        <p:spPr>
          <a:xfrm>
            <a:off x="406400" y="3056301"/>
            <a:ext cx="12192000" cy="5932687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np.equal (==)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np.less (&lt;)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np.greater (&gt;)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Element-wise</a:t>
            </a:r>
          </a:p>
        </p:txBody>
      </p:sp>
      <p:sp>
        <p:nvSpPr>
          <p:cNvPr id="294" name="Shape 294"/>
          <p:cNvSpPr/>
          <p:nvPr/>
        </p:nvSpPr>
        <p:spPr>
          <a:xfrm>
            <a:off x="434394" y="4813886"/>
            <a:ext cx="12946701" cy="198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 err="1"/>
              <a:t>np.array</a:t>
            </a:r>
            <a:r>
              <a:rPr dirty="0"/>
              <a:t>([1, 2]) </a:t>
            </a:r>
            <a:r>
              <a:rPr lang="en-US" dirty="0"/>
              <a:t>== </a:t>
            </a:r>
            <a:r>
              <a:rPr dirty="0" err="1"/>
              <a:t>np.array</a:t>
            </a:r>
            <a:r>
              <a:rPr dirty="0"/>
              <a:t>([1, 2])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/>
              <a:t> </a:t>
            </a:r>
          </a:p>
        </p:txBody>
      </p:sp>
      <p:sp>
        <p:nvSpPr>
          <p:cNvPr id="295" name="Shape 295"/>
          <p:cNvSpPr/>
          <p:nvPr/>
        </p:nvSpPr>
        <p:spPr>
          <a:xfrm rot="21591301">
            <a:off x="661312" y="64554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2481605" y="6142983"/>
            <a:ext cx="621563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array([True, True])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broaDcasting</a:t>
            </a:r>
          </a:p>
        </p:txBody>
      </p:sp>
      <p:sp>
        <p:nvSpPr>
          <p:cNvPr id="302" name="Shape 302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2]) &lt; 2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03" name="Shape 303"/>
          <p:cNvSpPr/>
          <p:nvPr/>
        </p:nvSpPr>
        <p:spPr>
          <a:xfrm rot="21591301">
            <a:off x="661312" y="64554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481605" y="6142983"/>
            <a:ext cx="649528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array([True, False])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broaDcasting</a:t>
            </a:r>
          </a:p>
        </p:txBody>
      </p:sp>
      <p:sp>
        <p:nvSpPr>
          <p:cNvPr id="310" name="Shape 310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2, 3]) == 3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11" name="Shape 311"/>
          <p:cNvSpPr/>
          <p:nvPr/>
        </p:nvSpPr>
        <p:spPr>
          <a:xfrm rot="21591301">
            <a:off x="661312" y="64554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2481605" y="6142983"/>
            <a:ext cx="862507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array([False, False, True])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Boolean INdexing</a:t>
            </a:r>
          </a:p>
        </p:txBody>
      </p:sp>
      <p:sp>
        <p:nvSpPr>
          <p:cNvPr id="318" name="Shape 318"/>
          <p:cNvSpPr/>
          <p:nvPr/>
        </p:nvSpPr>
        <p:spPr>
          <a:xfrm>
            <a:off x="434394" y="4286249"/>
            <a:ext cx="1294670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my_array[[False, False, True]]</a:t>
            </a:r>
          </a:p>
        </p:txBody>
      </p:sp>
      <p:sp>
        <p:nvSpPr>
          <p:cNvPr id="319" name="Shape 319"/>
          <p:cNvSpPr/>
          <p:nvPr/>
        </p:nvSpPr>
        <p:spPr>
          <a:xfrm rot="21591301">
            <a:off x="433306" y="815287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2253598" y="7840363"/>
            <a:ext cx="327964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array([3])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Boolean INdexing</a:t>
            </a:r>
          </a:p>
        </p:txBody>
      </p:sp>
      <p:sp>
        <p:nvSpPr>
          <p:cNvPr id="323" name="Shape 323"/>
          <p:cNvSpPr/>
          <p:nvPr/>
        </p:nvSpPr>
        <p:spPr>
          <a:xfrm>
            <a:off x="434394" y="4286249"/>
            <a:ext cx="1294670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my_array[[False, False, True]]</a:t>
            </a:r>
          </a:p>
        </p:txBody>
      </p:sp>
      <p:sp>
        <p:nvSpPr>
          <p:cNvPr id="324" name="Shape 324"/>
          <p:cNvSpPr/>
          <p:nvPr/>
        </p:nvSpPr>
        <p:spPr>
          <a:xfrm rot="13500000">
            <a:off x="7197491" y="7798197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7396405" y="8423045"/>
            <a:ext cx="503453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boolean mask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Boolean INdexing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434394" y="4286249"/>
            <a:ext cx="1294670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my_array[my_array &gt; 2]</a:t>
            </a:r>
          </a:p>
        </p:txBody>
      </p:sp>
      <p:sp>
        <p:nvSpPr>
          <p:cNvPr id="329" name="Shape 329"/>
          <p:cNvSpPr/>
          <p:nvPr/>
        </p:nvSpPr>
        <p:spPr>
          <a:xfrm rot="13500000">
            <a:off x="7197491" y="7798197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7396405" y="8423045"/>
            <a:ext cx="503453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boolean mask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Boolean INdexing</a:t>
            </a:r>
          </a:p>
        </p:txBody>
      </p:sp>
      <p:sp>
        <p:nvSpPr>
          <p:cNvPr id="333" name="Shape 333"/>
          <p:cNvSpPr/>
          <p:nvPr/>
        </p:nvSpPr>
        <p:spPr>
          <a:xfrm>
            <a:off x="434394" y="4286249"/>
            <a:ext cx="1294670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my_array[my_array &gt; 2]</a:t>
            </a:r>
          </a:p>
        </p:txBody>
      </p:sp>
      <p:sp>
        <p:nvSpPr>
          <p:cNvPr id="334" name="Shape 334"/>
          <p:cNvSpPr/>
          <p:nvPr/>
        </p:nvSpPr>
        <p:spPr>
          <a:xfrm rot="21591301">
            <a:off x="509308" y="8203542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2329601" y="7891031"/>
            <a:ext cx="327964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array([3])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Boolean INdexing</a:t>
            </a:r>
          </a:p>
        </p:txBody>
      </p:sp>
      <p:sp>
        <p:nvSpPr>
          <p:cNvPr id="338" name="Shape 338"/>
          <p:cNvSpPr/>
          <p:nvPr/>
        </p:nvSpPr>
        <p:spPr>
          <a:xfrm>
            <a:off x="510396" y="3779569"/>
            <a:ext cx="10682374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lang="en-US" dirty="0"/>
              <a:t>ones</a:t>
            </a:r>
            <a:r>
              <a:rPr dirty="0"/>
              <a:t> = (</a:t>
            </a:r>
            <a:r>
              <a:rPr dirty="0" err="1"/>
              <a:t>my_array</a:t>
            </a:r>
            <a:r>
              <a:rPr dirty="0"/>
              <a:t> </a:t>
            </a:r>
            <a:r>
              <a:rPr lang="en-US" dirty="0"/>
              <a:t>==</a:t>
            </a:r>
            <a:r>
              <a:rPr dirty="0"/>
              <a:t> </a:t>
            </a:r>
            <a:r>
              <a:rPr lang="en-US" dirty="0"/>
              <a:t>1</a:t>
            </a:r>
            <a:r>
              <a:rPr dirty="0"/>
              <a:t>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 dirty="0"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/>
              <a:t>evens = (</a:t>
            </a:r>
            <a:r>
              <a:rPr dirty="0" err="1"/>
              <a:t>my_array</a:t>
            </a:r>
            <a:r>
              <a:rPr dirty="0"/>
              <a:t> % 2 == 0)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xfrm>
            <a:off x="1661423" y="3734591"/>
            <a:ext cx="9681954" cy="179462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55675">
              <a:defRPr sz="13259"/>
            </a:lvl1pPr>
          </a:lstStyle>
          <a:p>
            <a:r>
              <a:t>Flexible is slow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Boolean INdexing</a:t>
            </a:r>
          </a:p>
        </p:txBody>
      </p:sp>
      <p:sp>
        <p:nvSpPr>
          <p:cNvPr id="344" name="Shape 344"/>
          <p:cNvSpPr/>
          <p:nvPr/>
        </p:nvSpPr>
        <p:spPr>
          <a:xfrm>
            <a:off x="510396" y="4859069"/>
            <a:ext cx="867811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my_array[ones | evens]</a:t>
            </a:r>
          </a:p>
        </p:txBody>
      </p:sp>
      <p:sp>
        <p:nvSpPr>
          <p:cNvPr id="345" name="Shape 345"/>
          <p:cNvSpPr/>
          <p:nvPr/>
        </p:nvSpPr>
        <p:spPr>
          <a:xfrm rot="16200000">
            <a:off x="4015402" y="6486353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2763427" y="7555871"/>
            <a:ext cx="515645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dirty="0"/>
              <a:t>works like “or”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Boolean INdexing</a:t>
            </a:r>
          </a:p>
        </p:txBody>
      </p:sp>
      <p:sp>
        <p:nvSpPr>
          <p:cNvPr id="352" name="Shape 352"/>
          <p:cNvSpPr/>
          <p:nvPr/>
        </p:nvSpPr>
        <p:spPr>
          <a:xfrm>
            <a:off x="510396" y="4859069"/>
            <a:ext cx="867811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my_array[ones &amp; evens]</a:t>
            </a:r>
          </a:p>
        </p:txBody>
      </p:sp>
      <p:sp>
        <p:nvSpPr>
          <p:cNvPr id="353" name="Shape 353"/>
          <p:cNvSpPr/>
          <p:nvPr/>
        </p:nvSpPr>
        <p:spPr>
          <a:xfrm rot="16200000">
            <a:off x="4039062" y="6252981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2830739" y="7322499"/>
            <a:ext cx="57470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dirty="0"/>
              <a:t>works like “and”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Concepts covered so Far</a:t>
            </a:r>
          </a:p>
        </p:txBody>
      </p:sp>
      <p:sp>
        <p:nvSpPr>
          <p:cNvPr id="357" name="Shape 357"/>
          <p:cNvSpPr>
            <a:spLocks noGrp="1"/>
          </p:cNvSpPr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rPr dirty="0"/>
              <a:t>Element-wise Boolean operations</a:t>
            </a:r>
          </a:p>
          <a:p>
            <a:pPr marL="444500" indent="-444500">
              <a:defRPr sz="4800"/>
            </a:pPr>
            <a:r>
              <a:rPr dirty="0"/>
              <a:t>Broadcasting Boolean operations </a:t>
            </a:r>
          </a:p>
          <a:p>
            <a:pPr marL="444500" indent="-444500">
              <a:defRPr sz="4800"/>
            </a:pPr>
            <a:r>
              <a:rPr dirty="0"/>
              <a:t>Boolean mask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Nothing comes for free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5073811"/>
          </a:xfrm>
          <a:prstGeom prst="rect">
            <a:avLst/>
          </a:prstGeom>
        </p:spPr>
        <p:txBody>
          <a:bodyPr/>
          <a:lstStyle/>
          <a:p>
            <a:pPr marL="691851" indent="-691851" defTabSz="572516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272"/>
            </a:pPr>
            <a:r>
              <a:t>List &amp; dictionary hold any value </a:t>
            </a:r>
          </a:p>
          <a:p>
            <a:pPr marL="691851" indent="-691851" defTabSz="572516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272"/>
            </a:pPr>
            <a:r>
              <a:t>Also grow to any length</a:t>
            </a:r>
          </a:p>
          <a:p>
            <a:pPr marL="691851" indent="-691851" defTabSz="572516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272"/>
            </a:pPr>
            <a:r>
              <a:t>Numbers have no fixed size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dirty="0"/>
              <a:t>- David Wheeler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B7845-2BC8-418E-AAF4-C9FA52AC62F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pic>
        <p:nvPicPr>
          <p:cNvPr id="8" name="pasted-image.jpeg">
            <a:extLst>
              <a:ext uri="{FF2B5EF4-FFF2-40B4-BE49-F238E27FC236}">
                <a16:creationId xmlns:a16="http://schemas.microsoft.com/office/drawing/2014/main" id="{2ABB8F28-CE15-4B71-AAE6-F66AB71A8F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3199" y="1588837"/>
            <a:ext cx="5486401" cy="685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513465-8619-4AD0-B015-4EE70E1D7DD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 anchor="b"/>
          <a:lstStyle/>
          <a:p>
            <a:r>
              <a:rPr lang="en-US" dirty="0"/>
              <a:t>Every problem in computer science can be solved by another layer of indirection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Packages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sz="half" idx="1"/>
          </p:nvPr>
        </p:nvSpPr>
        <p:spPr>
          <a:xfrm>
            <a:off x="406400" y="3903099"/>
            <a:ext cx="12192000" cy="2809780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Code designed for re-use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Must be installed before use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First Package: Numpy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Short for “numerical python”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Has array that is faster for math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importing numpy</a:t>
            </a:r>
          </a:p>
        </p:txBody>
      </p:sp>
      <p:sp>
        <p:nvSpPr>
          <p:cNvPr id="207" name="Shape 207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numpy as np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08" name="Shape 208"/>
          <p:cNvSpPr/>
          <p:nvPr/>
        </p:nvSpPr>
        <p:spPr>
          <a:xfrm rot="13500000">
            <a:off x="6665476" y="60754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8333764" y="6345655"/>
            <a:ext cx="167411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alias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NDarray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short for “n-dimensional array”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one dimension will be enough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553</Words>
  <Application>Microsoft Office PowerPoint</Application>
  <PresentationFormat>Custom</PresentationFormat>
  <Paragraphs>115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Anonymous Pro for Powerline</vt:lpstr>
      <vt:lpstr>Arial</vt:lpstr>
      <vt:lpstr>Avenir Next</vt:lpstr>
      <vt:lpstr>Avenir Next Medium</vt:lpstr>
      <vt:lpstr>Calibri</vt:lpstr>
      <vt:lpstr>DIN Alternate</vt:lpstr>
      <vt:lpstr>DIN Condensed</vt:lpstr>
      <vt:lpstr>Helvetica</vt:lpstr>
      <vt:lpstr>Helvetica Neue</vt:lpstr>
      <vt:lpstr>Webdings</vt:lpstr>
      <vt:lpstr>New</vt:lpstr>
      <vt:lpstr>New_Template7</vt:lpstr>
      <vt:lpstr>Bootcamp</vt:lpstr>
      <vt:lpstr>open Source tools</vt:lpstr>
      <vt:lpstr>Flexible is slow</vt:lpstr>
      <vt:lpstr>Nothing comes for free</vt:lpstr>
      <vt:lpstr>PowerPoint Presentation</vt:lpstr>
      <vt:lpstr>Packages</vt:lpstr>
      <vt:lpstr>First Package: Numpy</vt:lpstr>
      <vt:lpstr>importing numpy</vt:lpstr>
      <vt:lpstr>NDarray</vt:lpstr>
      <vt:lpstr>creating an array</vt:lpstr>
      <vt:lpstr>Element-wise addition</vt:lpstr>
      <vt:lpstr>broaDcasting</vt:lpstr>
      <vt:lpstr>broaDcasting</vt:lpstr>
      <vt:lpstr>Exercises</vt:lpstr>
      <vt:lpstr>Slices: View vs Copy</vt:lpstr>
      <vt:lpstr>Slice as view</vt:lpstr>
      <vt:lpstr>solution</vt:lpstr>
      <vt:lpstr>Concepts covered so Far</vt:lpstr>
      <vt:lpstr>Exercises</vt:lpstr>
      <vt:lpstr>Boolean ufuncs</vt:lpstr>
      <vt:lpstr>Boolean ufunc</vt:lpstr>
      <vt:lpstr>Element-wise</vt:lpstr>
      <vt:lpstr>broaDcasting</vt:lpstr>
      <vt:lpstr>broaDcasting</vt:lpstr>
      <vt:lpstr>Boolean INdexing</vt:lpstr>
      <vt:lpstr>Boolean INdexing</vt:lpstr>
      <vt:lpstr>Boolean INdexing</vt:lpstr>
      <vt:lpstr>Boolean INdexing</vt:lpstr>
      <vt:lpstr>Boolean INdexing</vt:lpstr>
      <vt:lpstr>Boolean INdexing</vt:lpstr>
      <vt:lpstr>Boolean INdexing</vt:lpstr>
      <vt:lpstr>Concepts covered so Far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cp:lastModifiedBy>NYIM</cp:lastModifiedBy>
  <cp:revision>9</cp:revision>
  <dcterms:modified xsi:type="dcterms:W3CDTF">2020-07-22T02:36:40Z</dcterms:modified>
</cp:coreProperties>
</file>