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48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881854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67073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03566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4559680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7923129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6810960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3634569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243772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2815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85399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0548612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4202749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90581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548795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6749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732657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410493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82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rPr dirty="0"/>
              <a:t>Meaningful indices (cf. dictionary) 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rPr dirty="0"/>
              <a:t>Auto-alignment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08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Was it my_list[8] or my_list[9]?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48949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10800"/>
            </a:lvl1pPr>
          </a:lstStyle>
          <a:p>
            <a:r>
              <a:t>Series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endParaRPr/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Numpy array with fancy index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Can still use Boolean indexing!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17" name="Shape 21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df[df[“SCORE”] &gt; 30]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20" name="Shape 220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df[(df[“ROI”]&gt;30) &amp; (df[“ROI”]&lt;9)]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23" name="Shape 223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more_30 = df[“ROI”]&gt;30 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less_9 = df[“ROI”]&lt;9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df[more_30 &amp; less_9]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Counting Unique values</a:t>
            </a:r>
          </a:p>
        </p:txBody>
      </p:sp>
      <p:sp>
        <p:nvSpPr>
          <p:cNvPr id="226" name="Shape 226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Counting Unique values</a:t>
            </a:r>
          </a:p>
        </p:txBody>
      </p:sp>
      <p:sp>
        <p:nvSpPr>
          <p:cNvPr id="229" name="Shape 229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0" name="Shape 230"/>
          <p:cNvSpPr/>
          <p:nvPr/>
        </p:nvSpPr>
        <p:spPr>
          <a:xfrm rot="21591301">
            <a:off x="458640" y="62274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278932" y="5914977"/>
            <a:ext cx="41818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“John”: 352</a:t>
            </a:r>
          </a:p>
        </p:txBody>
      </p:sp>
      <p:sp>
        <p:nvSpPr>
          <p:cNvPr id="232" name="Shape 232"/>
          <p:cNvSpPr/>
          <p:nvPr/>
        </p:nvSpPr>
        <p:spPr>
          <a:xfrm>
            <a:off x="2278932" y="7156344"/>
            <a:ext cx="43388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“Chris”: 280</a:t>
            </a:r>
          </a:p>
        </p:txBody>
      </p:sp>
      <p:sp>
        <p:nvSpPr>
          <p:cNvPr id="233" name="Shape 233"/>
          <p:cNvSpPr/>
          <p:nvPr/>
        </p:nvSpPr>
        <p:spPr>
          <a:xfrm>
            <a:off x="2419522" y="8397712"/>
            <a:ext cx="40576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“Tom”: 264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Pandas</a:t>
            </a:r>
          </a:p>
          <a:p>
            <a:pPr marL="444500" indent="-444500">
              <a:defRPr sz="4800"/>
            </a:pPr>
            <a:r>
              <a:t>DataFrames</a:t>
            </a:r>
          </a:p>
          <a:p>
            <a:pPr marL="444500" indent="-444500">
              <a:defRPr sz="4800"/>
            </a:pPr>
            <a:r>
              <a:t>dtype </a:t>
            </a:r>
          </a:p>
          <a:p>
            <a:pPr marL="444500" indent="-444500">
              <a:defRPr sz="4800"/>
            </a:pPr>
            <a:r>
              <a:t>.head()</a:t>
            </a:r>
          </a:p>
          <a:p>
            <a:pPr marL="444500" indent="-444500">
              <a:defRPr sz="4800"/>
            </a:pPr>
            <a:r>
              <a:t>Boolean indexing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3991">
              <a:defRPr sz="12920"/>
            </a:lvl1pPr>
          </a:lstStyle>
          <a:p>
            <a:r>
              <a:rPr lang="en-US"/>
              <a:t>Pandas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5047" r="350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Working with Columns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Checking Data Type</a:t>
            </a:r>
          </a:p>
        </p:txBody>
      </p:sp>
      <p:sp>
        <p:nvSpPr>
          <p:cNvPr id="245" name="Shape 24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new_df.dtypes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Specifying Data Types</a:t>
            </a:r>
          </a:p>
        </p:txBody>
      </p:sp>
      <p:sp>
        <p:nvSpPr>
          <p:cNvPr id="248" name="Shape 248"/>
          <p:cNvSpPr/>
          <p:nvPr/>
        </p:nvSpPr>
        <p:spPr>
          <a:xfrm>
            <a:off x="455296" y="4267582"/>
            <a:ext cx="12192002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pd.read_csv</a:t>
            </a:r>
            <a:r>
              <a:rPr dirty="0"/>
              <a:t>(“</a:t>
            </a:r>
            <a:r>
              <a:rPr dirty="0" err="1"/>
              <a:t>path_to_file</a:t>
            </a:r>
            <a:r>
              <a:rPr dirty="0"/>
              <a:t>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         </a:t>
            </a:r>
            <a:r>
              <a:rPr dirty="0" err="1"/>
              <a:t>dtype</a:t>
            </a:r>
            <a:r>
              <a:rPr dirty="0"/>
              <a:t>={“ZIP</a:t>
            </a:r>
            <a:r>
              <a:rPr lang="en-US" dirty="0"/>
              <a:t>CODE</a:t>
            </a:r>
            <a:r>
              <a:rPr dirty="0"/>
              <a:t>”: </a:t>
            </a:r>
            <a:r>
              <a:rPr lang="en-US" dirty="0"/>
              <a:t>str</a:t>
            </a:r>
            <a:r>
              <a:rPr dirty="0"/>
              <a:t>})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Numpy functions</a:t>
            </a:r>
          </a:p>
        </p:txBody>
      </p:sp>
      <p:sp>
        <p:nvSpPr>
          <p:cNvPr id="251" name="Shape 25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new_df[‘SCORE’].mean()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New Column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new dictionary key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 use Numpy functions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new Column</a:t>
            </a:r>
          </a:p>
        </p:txBody>
      </p:sp>
      <p:sp>
        <p:nvSpPr>
          <p:cNvPr id="257" name="Shape 257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Dataframe from columns</a:t>
            </a:r>
          </a:p>
        </p:txBody>
      </p:sp>
      <p:sp>
        <p:nvSpPr>
          <p:cNvPr id="260" name="Shape 260"/>
          <p:cNvSpPr/>
          <p:nvPr/>
        </p:nvSpPr>
        <p:spPr>
          <a:xfrm>
            <a:off x="434394" y="53657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df[[‘revenue’, ‘profit’]]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Sorting by a column</a:t>
            </a:r>
          </a:p>
        </p:txBody>
      </p:sp>
      <p:sp>
        <p:nvSpPr>
          <p:cNvPr id="263" name="Shape 26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Sorting in descending order</a:t>
            </a:r>
          </a:p>
        </p:txBody>
      </p:sp>
      <p:sp>
        <p:nvSpPr>
          <p:cNvPr id="266" name="Shape 266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</a:t>
            </a:r>
            <a:r>
              <a:rPr>
                <a:solidFill>
                  <a:schemeClr val="accent3"/>
                </a:solidFill>
              </a:rPr>
              <a:t>ascending=False</a:t>
            </a:r>
            <a:r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 err="1"/>
              <a:t>dtypes</a:t>
            </a:r>
            <a:endParaRPr dirty="0"/>
          </a:p>
          <a:p>
            <a:pPr marL="444500" indent="-444500">
              <a:defRPr sz="4800"/>
            </a:pPr>
            <a:r>
              <a:rPr dirty="0"/>
              <a:t>Create and select columns</a:t>
            </a:r>
          </a:p>
          <a:p>
            <a:pPr marL="444500" indent="-444500">
              <a:defRPr sz="4800"/>
            </a:pPr>
            <a:r>
              <a:rPr dirty="0"/>
              <a:t>Sorting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Pandas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35" r="3123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73887">
              <a:defRPr sz="10880"/>
            </a:lvl1pPr>
          </a:lstStyle>
          <a:p>
            <a:r>
              <a:t>Cleaning Data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String ufuncs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All under .str dataframe attribute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Explore and clean raw data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.contains()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duplicates with a wide net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Case sensitive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.startswith() and .endsWith()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similar to .contains()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useful with addresses, structured text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.loc[index, column] = ?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to overwrite values 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Standardize spellings, etc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NaN ufuncs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NaN is a missing value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Drop, replace or ignore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Finding Nans</a:t>
            </a:r>
          </a:p>
        </p:txBody>
      </p:sp>
      <p:sp>
        <p:nvSpPr>
          <p:cNvPr id="293" name="Shape 293"/>
          <p:cNvSpPr/>
          <p:nvPr/>
        </p:nvSpPr>
        <p:spPr>
          <a:xfrm>
            <a:off x="510396" y="4859069"/>
            <a:ext cx="1183170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.notnull()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Filling Nans</a:t>
            </a:r>
          </a:p>
        </p:txBody>
      </p:sp>
      <p:sp>
        <p:nvSpPr>
          <p:cNvPr id="296" name="Shape 296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.fillna('NOT RATED')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Saving a Dataframe</a:t>
            </a:r>
          </a:p>
        </p:txBody>
      </p:sp>
      <p:sp>
        <p:nvSpPr>
          <p:cNvPr id="299" name="Shape 299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df.to_csv(“path_to_file”)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Pandas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Dataframe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Dataframe</a:t>
            </a:r>
          </a:p>
        </p:txBody>
      </p:sp>
      <p:sp>
        <p:nvSpPr>
          <p:cNvPr id="190" name="Shape 190"/>
          <p:cNvSpPr/>
          <p:nvPr/>
        </p:nvSpPr>
        <p:spPr>
          <a:xfrm>
            <a:off x="1764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df = pd.read_csv(“path_to_file”)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Looking at top rows</a:t>
            </a:r>
          </a:p>
        </p:txBody>
      </p:sp>
      <p:sp>
        <p:nvSpPr>
          <p:cNvPr id="193" name="Shape 193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new_df.head()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1787" y="-1"/>
            <a:ext cx="14859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Column AKA “Series”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rPr dirty="0"/>
              <a:t>Column values are </a:t>
            </a:r>
            <a:r>
              <a:rPr dirty="0" err="1"/>
              <a:t>Numpy</a:t>
            </a:r>
            <a:r>
              <a:rPr dirty="0"/>
              <a:t> arrays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rPr dirty="0"/>
              <a:t>Fancy index on top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489</Words>
  <Application>Microsoft Office PowerPoint</Application>
  <PresentationFormat>Custom</PresentationFormat>
  <Paragraphs>116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Pandas</vt:lpstr>
      <vt:lpstr>Pandas</vt:lpstr>
      <vt:lpstr>importing Pandas</vt:lpstr>
      <vt:lpstr>Dataframe</vt:lpstr>
      <vt:lpstr>creating a Dataframe</vt:lpstr>
      <vt:lpstr>Looking at top rows</vt:lpstr>
      <vt:lpstr>PowerPoint Presentation</vt:lpstr>
      <vt:lpstr>Column AKA “Series”</vt:lpstr>
      <vt:lpstr>Why?</vt:lpstr>
      <vt:lpstr>Trouble with Lists</vt:lpstr>
      <vt:lpstr>Series</vt:lpstr>
      <vt:lpstr>Boolean indexing</vt:lpstr>
      <vt:lpstr>Boolean indexing</vt:lpstr>
      <vt:lpstr>Boolean indexing</vt:lpstr>
      <vt:lpstr>Counting Unique values</vt:lpstr>
      <vt:lpstr>Counting Unique values</vt:lpstr>
      <vt:lpstr>Concepts covered so Far</vt:lpstr>
      <vt:lpstr>Exercises</vt:lpstr>
      <vt:lpstr>Working with Columns</vt:lpstr>
      <vt:lpstr>Checking Data Type</vt:lpstr>
      <vt:lpstr>Specifying Data Types</vt:lpstr>
      <vt:lpstr>Using Numpy functions</vt:lpstr>
      <vt:lpstr>Creating a New Column</vt:lpstr>
      <vt:lpstr>Creating a new Column</vt:lpstr>
      <vt:lpstr>Dataframe from columns</vt:lpstr>
      <vt:lpstr>Sorting by a column</vt:lpstr>
      <vt:lpstr>Sorting in descending order</vt:lpstr>
      <vt:lpstr>Concepts covered so Far</vt:lpstr>
      <vt:lpstr>Exercises</vt:lpstr>
      <vt:lpstr>Cleaning Data</vt:lpstr>
      <vt:lpstr>String ufuncs</vt:lpstr>
      <vt:lpstr>.contains()</vt:lpstr>
      <vt:lpstr>.startswith() and .endsWith()</vt:lpstr>
      <vt:lpstr>.loc[index, column] = ?</vt:lpstr>
      <vt:lpstr>NaN ufuncs</vt:lpstr>
      <vt:lpstr>Finding Nans</vt:lpstr>
      <vt:lpstr>Filling Nans</vt:lpstr>
      <vt:lpstr>Saving a Dataframe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Student 4</cp:lastModifiedBy>
  <cp:revision>8</cp:revision>
  <dcterms:modified xsi:type="dcterms:W3CDTF">2020-07-15T17:47:46Z</dcterms:modified>
</cp:coreProperties>
</file>