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f443324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f44332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f44332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5f44332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5f44332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5f44332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f44332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f44332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5f443324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5f443324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5f44332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5f44332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5f44332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5f44332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f44332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f44332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5f44332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5f44332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f44332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5f44332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5f44332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5f44332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5f443324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5f443324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9f8d811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9f8d811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atricksemler/check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Patrick and Sid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Highlight: isValidMove - cont.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47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isSpaceAvailable: checks if the space is </a:t>
            </a:r>
            <a:r>
              <a:rPr lang="en"/>
              <a:t>available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isDiagonal: checks if the move is diagonal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isDirectional: check if the move matches the piece’s direction (red up, black down, king both)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isValidDistance: checks if the move is a valid distance (1 piece diagonally normally, 2 pieces diagonally if capture)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30747" t="0"/>
          <a:stretch/>
        </p:blipFill>
        <p:spPr>
          <a:xfrm>
            <a:off x="5268325" y="49038"/>
            <a:ext cx="3802399" cy="504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Highlight: applyAIMove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39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function helps the game determine and apply the AI’s move.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It also uses several helper functions that will be shown in the next slide.</a:t>
            </a:r>
            <a:endParaRPr sz="2400"/>
          </a:p>
        </p:txBody>
      </p:sp>
      <p:pic>
        <p:nvPicPr>
          <p:cNvPr id="129" name="Google Shape;129;p23" title="Screenshot 2025-05-15 at 1.43.54 AM.png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4376200" y="1298988"/>
            <a:ext cx="4456101" cy="31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Highlight: </a:t>
            </a:r>
            <a:r>
              <a:rPr lang="en"/>
              <a:t>applyAIMove</a:t>
            </a:r>
            <a:r>
              <a:rPr lang="en"/>
              <a:t> - cont.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49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getRandomMove: gets a random move from a list of moves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getBestMove: determines the best move for the AI to make based on the following order: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Moves that capture another piece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2. Moves that make the piece into a 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3. Moves that move vulnerable pieces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4. Random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isPieceVulnerable (not displayed): determines if a piece is vulnerable by checking the opponent’s capturable moves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16219" t="0"/>
          <a:stretch/>
        </p:blipFill>
        <p:spPr>
          <a:xfrm>
            <a:off x="5366300" y="316175"/>
            <a:ext cx="3675075" cy="4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notes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challenge?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Coding the AI (looked at several different options)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Setting up VS Code - Sid had to use CodeHS and send Patrick his commits (until the very end)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we would’ve added?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Color picker to the customization screen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Achievements / points system for customization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 did what?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Fairly </a:t>
            </a:r>
            <a:r>
              <a:rPr lang="en"/>
              <a:t>equal team effort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Called for a few nights to work on the project and discussed how to plan out code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13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/>
              <a:t>Thank you!</a:t>
            </a:r>
            <a:endParaRPr sz="105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2886800"/>
            <a:ext cx="85206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https://github.com/patricksemler/checkers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Project’s Tools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Visual Studio Code: main programming interface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GitHub / Git: sync changes across computers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External websites such as Stack Overflow for guidance on issues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Allows user to pick between the two 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different game modes, as well as go to 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the customization screen.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73" name="Google Shape;73;p15" title="Screenshot 2025-05-15 at 9.03.2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401" y="199650"/>
            <a:ext cx="2240099" cy="474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Screen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first time a player selects a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Checkers gamemode, a tutorial screen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pops up, informing the player of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t</a:t>
            </a:r>
            <a:r>
              <a:rPr lang="en" sz="2500"/>
              <a:t>he basic rules of the game.</a:t>
            </a:r>
            <a:endParaRPr sz="2500"/>
          </a:p>
        </p:txBody>
      </p:sp>
      <p:pic>
        <p:nvPicPr>
          <p:cNvPr id="80" name="Google Shape;80;p16" title="Screenshot 2025-05-15 at 1.49.5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776" y="274762"/>
            <a:ext cx="2482500" cy="459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 Screen (Player vs. Player or AI)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 selects their piece and where to move it to,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game moves their piece from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mode is Player vs. Player, Player 2 selects their piece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where to move it to, just like Player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mode is Player vs. AI, the AI will automatically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</a:t>
            </a:r>
            <a:r>
              <a:rPr lang="en"/>
              <a:t>ake a move after a short amount of time.</a:t>
            </a:r>
            <a:endParaRPr/>
          </a:p>
        </p:txBody>
      </p:sp>
      <p:pic>
        <p:nvPicPr>
          <p:cNvPr id="87" name="Google Shape;87;p17" title="PNG image.png"/>
          <p:cNvPicPr preferRelativeResize="0"/>
          <p:nvPr/>
        </p:nvPicPr>
        <p:blipFill rotWithShape="1">
          <a:blip r:embed="rId3">
            <a:alphaModFix/>
          </a:blip>
          <a:srcRect b="7331" l="8453" r="9633" t="10660"/>
          <a:stretch/>
        </p:blipFill>
        <p:spPr>
          <a:xfrm>
            <a:off x="6606550" y="462650"/>
            <a:ext cx="2051550" cy="4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 Screen (Player vs. Player or AI) - cont.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Once a player reaches the opposite side of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their board, </a:t>
            </a:r>
            <a:r>
              <a:rPr lang="en" sz="2500"/>
              <a:t>t</a:t>
            </a:r>
            <a:r>
              <a:rPr lang="en" sz="2500"/>
              <a:t>heir piece transforms into a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square piece, becoming a “King” piece.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King pieces can move in any direction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diagonally.</a:t>
            </a:r>
            <a:endParaRPr sz="25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8519" l="0" r="0" t="16524"/>
          <a:stretch/>
        </p:blipFill>
        <p:spPr>
          <a:xfrm>
            <a:off x="6181775" y="1017725"/>
            <a:ext cx="2554075" cy="334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 Screen (Player vs. Player or AI) - cont.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Once a player’s opponent has no valid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m</a:t>
            </a:r>
            <a:r>
              <a:rPr lang="en" sz="2500"/>
              <a:t>oves left (due to no pieces on the board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o</a:t>
            </a:r>
            <a:r>
              <a:rPr lang="en" sz="2500"/>
              <a:t>r being blocked), the </a:t>
            </a:r>
            <a:r>
              <a:rPr lang="en" sz="2500"/>
              <a:t>player wins!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No further moves can be made.</a:t>
            </a:r>
            <a:endParaRPr sz="2500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9085" l="0" r="0" t="15954"/>
          <a:stretch/>
        </p:blipFill>
        <p:spPr>
          <a:xfrm>
            <a:off x="6203675" y="1017725"/>
            <a:ext cx="2496751" cy="33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Customization Screen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582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Simple color customization screen, allowing the user to set (and reset) the hex color code of the pieces.</a:t>
            </a:r>
            <a:endParaRPr sz="3000"/>
          </a:p>
        </p:txBody>
      </p:sp>
      <p:pic>
        <p:nvPicPr>
          <p:cNvPr id="108" name="Google Shape;108;p20" title="Screenshot 2025-05-15 at 1.48.4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125" y="331363"/>
            <a:ext cx="2351025" cy="448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Highlight: isValidMove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4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function helps the game determine if the user’s inputted move is valid.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It uses several helper functions that will be shown in the next slide.</a:t>
            </a:r>
            <a:endParaRPr sz="2400"/>
          </a:p>
        </p:txBody>
      </p:sp>
      <p:pic>
        <p:nvPicPr>
          <p:cNvPr id="115" name="Google Shape;115;p21" title="Screenshot 2025-05-15 at 1.34.5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984" y="1106950"/>
            <a:ext cx="5150817" cy="35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