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260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259" r:id="rId5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D2D9C-82DD-4BBE-A2BE-3755CFB4F10A}" v="7" dt="2019-09-17T10:32:55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Barretto" userId="860071fe66a69d46" providerId="LiveId" clId="{9FCD2D9C-82DD-4BBE-A2BE-3755CFB4F10A}"/>
    <pc:docChg chg="undo addSld delSld modSld modMainMaster">
      <pc:chgData name="Rita Barretto" userId="860071fe66a69d46" providerId="LiveId" clId="{9FCD2D9C-82DD-4BBE-A2BE-3755CFB4F10A}" dt="2019-09-17T23:50:16.744" v="397" actId="207"/>
      <pc:docMkLst>
        <pc:docMk/>
      </pc:docMkLst>
      <pc:sldChg chg="addSp modSp del">
        <pc:chgData name="Rita Barretto" userId="860071fe66a69d46" providerId="LiveId" clId="{9FCD2D9C-82DD-4BBE-A2BE-3755CFB4F10A}" dt="2019-09-17T23:21:41.188" v="324" actId="2696"/>
        <pc:sldMkLst>
          <pc:docMk/>
          <pc:sldMk cId="0" sldId="256"/>
        </pc:sldMkLst>
        <pc:spChg chg="add mod">
          <ac:chgData name="Rita Barretto" userId="860071fe66a69d46" providerId="LiveId" clId="{9FCD2D9C-82DD-4BBE-A2BE-3755CFB4F10A}" dt="2019-09-16T22:59:56.832" v="77" actId="20577"/>
          <ac:spMkLst>
            <pc:docMk/>
            <pc:sldMk cId="0" sldId="256"/>
            <ac:spMk id="2" creationId="{D2C6028F-D7F3-4416-B169-226D3DF9C153}"/>
          </ac:spMkLst>
        </pc:spChg>
      </pc:sldChg>
      <pc:sldChg chg="addSp modSp add del">
        <pc:chgData name="Rita Barretto" userId="860071fe66a69d46" providerId="LiveId" clId="{9FCD2D9C-82DD-4BBE-A2BE-3755CFB4F10A}" dt="2019-09-17T23:21:13.188" v="323"/>
        <pc:sldMkLst>
          <pc:docMk/>
          <pc:sldMk cId="0" sldId="257"/>
        </pc:sldMkLst>
        <pc:spChg chg="add mod">
          <ac:chgData name="Rita Barretto" userId="860071fe66a69d46" providerId="LiveId" clId="{9FCD2D9C-82DD-4BBE-A2BE-3755CFB4F10A}" dt="2019-09-16T23:01:58.366" v="128" actId="14100"/>
          <ac:spMkLst>
            <pc:docMk/>
            <pc:sldMk cId="0" sldId="257"/>
            <ac:spMk id="2" creationId="{E257010C-3006-4B72-B532-CADB0125A481}"/>
          </ac:spMkLst>
        </pc:spChg>
        <pc:spChg chg="add mod">
          <ac:chgData name="Rita Barretto" userId="860071fe66a69d46" providerId="LiveId" clId="{9FCD2D9C-82DD-4BBE-A2BE-3755CFB4F10A}" dt="2019-09-16T23:02:46.082" v="144" actId="255"/>
          <ac:spMkLst>
            <pc:docMk/>
            <pc:sldMk cId="0" sldId="257"/>
            <ac:spMk id="3" creationId="{8E034F38-CC52-4EC9-A60D-CA6273BDA17F}"/>
          </ac:spMkLst>
        </pc:spChg>
        <pc:picChg chg="add mod">
          <ac:chgData name="Rita Barretto" userId="860071fe66a69d46" providerId="LiveId" clId="{9FCD2D9C-82DD-4BBE-A2BE-3755CFB4F10A}" dt="2019-09-16T23:01:32.011" v="124" actId="1036"/>
          <ac:picMkLst>
            <pc:docMk/>
            <pc:sldMk cId="0" sldId="257"/>
            <ac:picMk id="4" creationId="{ED6DE0FE-5EC7-490E-83E0-AE6B294991D1}"/>
          </ac:picMkLst>
        </pc:picChg>
      </pc:sldChg>
      <pc:sldChg chg="add">
        <pc:chgData name="Rita Barretto" userId="860071fe66a69d46" providerId="LiveId" clId="{9FCD2D9C-82DD-4BBE-A2BE-3755CFB4F10A}" dt="2019-09-17T23:21:13.188" v="323"/>
        <pc:sldMkLst>
          <pc:docMk/>
          <pc:sldMk cId="0" sldId="258"/>
        </pc:sldMkLst>
      </pc:sldChg>
      <pc:sldChg chg="add del">
        <pc:chgData name="Rita Barretto" userId="860071fe66a69d46" providerId="LiveId" clId="{9FCD2D9C-82DD-4BBE-A2BE-3755CFB4F10A}" dt="2019-09-17T21:46:18.507" v="272" actId="2696"/>
        <pc:sldMkLst>
          <pc:docMk/>
          <pc:sldMk cId="3669515537" sldId="258"/>
        </pc:sldMkLst>
      </pc:sldChg>
      <pc:sldChg chg="addSp modSp add">
        <pc:chgData name="Rita Barretto" userId="860071fe66a69d46" providerId="LiveId" clId="{9FCD2D9C-82DD-4BBE-A2BE-3755CFB4F10A}" dt="2019-09-16T23:04:53.203" v="193" actId="1035"/>
        <pc:sldMkLst>
          <pc:docMk/>
          <pc:sldMk cId="4085089514" sldId="259"/>
        </pc:sldMkLst>
        <pc:spChg chg="add mod">
          <ac:chgData name="Rita Barretto" userId="860071fe66a69d46" providerId="LiveId" clId="{9FCD2D9C-82DD-4BBE-A2BE-3755CFB4F10A}" dt="2019-09-16T23:04:53.203" v="193" actId="1035"/>
          <ac:spMkLst>
            <pc:docMk/>
            <pc:sldMk cId="4085089514" sldId="259"/>
            <ac:spMk id="2" creationId="{520AFC68-5773-41F9-A847-D0F8C7D86B6A}"/>
          </ac:spMkLst>
        </pc:spChg>
        <pc:spChg chg="add mod">
          <ac:chgData name="Rita Barretto" userId="860071fe66a69d46" providerId="LiveId" clId="{9FCD2D9C-82DD-4BBE-A2BE-3755CFB4F10A}" dt="2019-09-16T23:04:53.203" v="193" actId="1035"/>
          <ac:spMkLst>
            <pc:docMk/>
            <pc:sldMk cId="4085089514" sldId="259"/>
            <ac:spMk id="3" creationId="{2AD0BBD4-C3C3-4351-A9F6-04E75F3BFF5F}"/>
          </ac:spMkLst>
        </pc:spChg>
        <pc:spChg chg="add mod">
          <ac:chgData name="Rita Barretto" userId="860071fe66a69d46" providerId="LiveId" clId="{9FCD2D9C-82DD-4BBE-A2BE-3755CFB4F10A}" dt="2019-09-16T23:04:53.203" v="193" actId="1035"/>
          <ac:spMkLst>
            <pc:docMk/>
            <pc:sldMk cId="4085089514" sldId="259"/>
            <ac:spMk id="4" creationId="{9120CE24-D240-455E-B161-E9157D6D5AC2}"/>
          </ac:spMkLst>
        </pc:spChg>
        <pc:spChg chg="add mod">
          <ac:chgData name="Rita Barretto" userId="860071fe66a69d46" providerId="LiveId" clId="{9FCD2D9C-82DD-4BBE-A2BE-3755CFB4F10A}" dt="2019-09-16T23:04:53.203" v="193" actId="1035"/>
          <ac:spMkLst>
            <pc:docMk/>
            <pc:sldMk cId="4085089514" sldId="259"/>
            <ac:spMk id="5" creationId="{C39D055F-7D94-421A-A7E9-E7BD1E33039F}"/>
          </ac:spMkLst>
        </pc:spChg>
        <pc:spChg chg="add mod">
          <ac:chgData name="Rita Barretto" userId="860071fe66a69d46" providerId="LiveId" clId="{9FCD2D9C-82DD-4BBE-A2BE-3755CFB4F10A}" dt="2019-09-16T23:04:53.203" v="193" actId="1035"/>
          <ac:spMkLst>
            <pc:docMk/>
            <pc:sldMk cId="4085089514" sldId="259"/>
            <ac:spMk id="6" creationId="{29891202-FC65-4EFE-91CC-F18710A7D21C}"/>
          </ac:spMkLst>
        </pc:spChg>
        <pc:spChg chg="add mod">
          <ac:chgData name="Rita Barretto" userId="860071fe66a69d46" providerId="LiveId" clId="{9FCD2D9C-82DD-4BBE-A2BE-3755CFB4F10A}" dt="2019-09-16T23:04:53.203" v="193" actId="1035"/>
          <ac:spMkLst>
            <pc:docMk/>
            <pc:sldMk cId="4085089514" sldId="259"/>
            <ac:spMk id="7" creationId="{A067CE4E-8792-4EC1-8079-72F1EB037793}"/>
          </ac:spMkLst>
        </pc:spChg>
        <pc:spChg chg="add mod">
          <ac:chgData name="Rita Barretto" userId="860071fe66a69d46" providerId="LiveId" clId="{9FCD2D9C-82DD-4BBE-A2BE-3755CFB4F10A}" dt="2019-09-16T23:04:53.203" v="193" actId="1035"/>
          <ac:spMkLst>
            <pc:docMk/>
            <pc:sldMk cId="4085089514" sldId="259"/>
            <ac:spMk id="8" creationId="{6712E489-B59C-4338-A54C-2D9EF1F09A28}"/>
          </ac:spMkLst>
        </pc:spChg>
        <pc:spChg chg="add mod">
          <ac:chgData name="Rita Barretto" userId="860071fe66a69d46" providerId="LiveId" clId="{9FCD2D9C-82DD-4BBE-A2BE-3755CFB4F10A}" dt="2019-09-16T23:04:53.203" v="193" actId="1035"/>
          <ac:spMkLst>
            <pc:docMk/>
            <pc:sldMk cId="4085089514" sldId="259"/>
            <ac:spMk id="9" creationId="{00ABF6EE-CFF5-4097-90CD-4609EC56A33E}"/>
          </ac:spMkLst>
        </pc:spChg>
        <pc:spChg chg="add mod">
          <ac:chgData name="Rita Barretto" userId="860071fe66a69d46" providerId="LiveId" clId="{9FCD2D9C-82DD-4BBE-A2BE-3755CFB4F10A}" dt="2019-09-16T23:04:53.203" v="193" actId="1035"/>
          <ac:spMkLst>
            <pc:docMk/>
            <pc:sldMk cId="4085089514" sldId="259"/>
            <ac:spMk id="10" creationId="{1AE56D7C-4980-49D5-8791-DF9371C092BC}"/>
          </ac:spMkLst>
        </pc:spChg>
        <pc:cxnChg chg="add mod">
          <ac:chgData name="Rita Barretto" userId="860071fe66a69d46" providerId="LiveId" clId="{9FCD2D9C-82DD-4BBE-A2BE-3755CFB4F10A}" dt="2019-09-16T23:04:53.203" v="193" actId="1035"/>
          <ac:cxnSpMkLst>
            <pc:docMk/>
            <pc:sldMk cId="4085089514" sldId="259"/>
            <ac:cxnSpMk id="11" creationId="{86424857-DFA8-47F4-977C-0B2A8F60F40B}"/>
          </ac:cxnSpMkLst>
        </pc:cxnChg>
        <pc:cxnChg chg="add mod">
          <ac:chgData name="Rita Barretto" userId="860071fe66a69d46" providerId="LiveId" clId="{9FCD2D9C-82DD-4BBE-A2BE-3755CFB4F10A}" dt="2019-09-16T23:04:53.203" v="193" actId="1035"/>
          <ac:cxnSpMkLst>
            <pc:docMk/>
            <pc:sldMk cId="4085089514" sldId="259"/>
            <ac:cxnSpMk id="12" creationId="{344190F4-46C4-4BFC-87C2-310C2BF0E18D}"/>
          </ac:cxnSpMkLst>
        </pc:cxnChg>
        <pc:cxnChg chg="add mod">
          <ac:chgData name="Rita Barretto" userId="860071fe66a69d46" providerId="LiveId" clId="{9FCD2D9C-82DD-4BBE-A2BE-3755CFB4F10A}" dt="2019-09-16T23:04:53.203" v="193" actId="1035"/>
          <ac:cxnSpMkLst>
            <pc:docMk/>
            <pc:sldMk cId="4085089514" sldId="259"/>
            <ac:cxnSpMk id="13" creationId="{DC5BA3A8-4216-4805-8451-289E8CAD225D}"/>
          </ac:cxnSpMkLst>
        </pc:cxnChg>
        <pc:cxnChg chg="add mod">
          <ac:chgData name="Rita Barretto" userId="860071fe66a69d46" providerId="LiveId" clId="{9FCD2D9C-82DD-4BBE-A2BE-3755CFB4F10A}" dt="2019-09-16T23:04:53.203" v="193" actId="1035"/>
          <ac:cxnSpMkLst>
            <pc:docMk/>
            <pc:sldMk cId="4085089514" sldId="259"/>
            <ac:cxnSpMk id="14" creationId="{BABC4C72-B56D-424F-915D-19B36F6D5A85}"/>
          </ac:cxnSpMkLst>
        </pc:cxnChg>
        <pc:cxnChg chg="add mod">
          <ac:chgData name="Rita Barretto" userId="860071fe66a69d46" providerId="LiveId" clId="{9FCD2D9C-82DD-4BBE-A2BE-3755CFB4F10A}" dt="2019-09-16T23:04:53.203" v="193" actId="1035"/>
          <ac:cxnSpMkLst>
            <pc:docMk/>
            <pc:sldMk cId="4085089514" sldId="259"/>
            <ac:cxnSpMk id="15" creationId="{AD6B3948-0CA8-4421-B4F6-B6828DD44411}"/>
          </ac:cxnSpMkLst>
        </pc:cxnChg>
        <pc:cxnChg chg="add mod">
          <ac:chgData name="Rita Barretto" userId="860071fe66a69d46" providerId="LiveId" clId="{9FCD2D9C-82DD-4BBE-A2BE-3755CFB4F10A}" dt="2019-09-16T23:04:53.203" v="193" actId="1035"/>
          <ac:cxnSpMkLst>
            <pc:docMk/>
            <pc:sldMk cId="4085089514" sldId="259"/>
            <ac:cxnSpMk id="16" creationId="{53E5756D-A40E-4F92-8AAC-827D692A195A}"/>
          </ac:cxnSpMkLst>
        </pc:cxnChg>
      </pc:sldChg>
      <pc:sldChg chg="add del">
        <pc:chgData name="Rita Barretto" userId="860071fe66a69d46" providerId="LiveId" clId="{9FCD2D9C-82DD-4BBE-A2BE-3755CFB4F10A}" dt="2019-09-17T23:21:13.188" v="323"/>
        <pc:sldMkLst>
          <pc:docMk/>
          <pc:sldMk cId="0" sldId="260"/>
        </pc:sldMkLst>
      </pc:sldChg>
      <pc:sldChg chg="modSp add del">
        <pc:chgData name="Rita Barretto" userId="860071fe66a69d46" providerId="LiveId" clId="{9FCD2D9C-82DD-4BBE-A2BE-3755CFB4F10A}" dt="2019-09-17T23:22:31.554" v="327" actId="1076"/>
        <pc:sldMkLst>
          <pc:docMk/>
          <pc:sldMk cId="0" sldId="261"/>
        </pc:sldMkLst>
        <pc:spChg chg="mod">
          <ac:chgData name="Rita Barretto" userId="860071fe66a69d46" providerId="LiveId" clId="{9FCD2D9C-82DD-4BBE-A2BE-3755CFB4F10A}" dt="2019-09-17T10:53:04.487" v="196" actId="1076"/>
          <ac:spMkLst>
            <pc:docMk/>
            <pc:sldMk cId="0" sldId="261"/>
            <ac:spMk id="2" creationId="{57BE6B9F-368E-4487-AC5A-48CEB67FCF8F}"/>
          </ac:spMkLst>
        </pc:spChg>
        <pc:spChg chg="mod">
          <ac:chgData name="Rita Barretto" userId="860071fe66a69d46" providerId="LiveId" clId="{9FCD2D9C-82DD-4BBE-A2BE-3755CFB4F10A}" dt="2019-09-17T23:22:31.554" v="327" actId="1076"/>
          <ac:spMkLst>
            <pc:docMk/>
            <pc:sldMk cId="0" sldId="261"/>
            <ac:spMk id="105" creationId="{00000000-0000-0000-0000-000000000000}"/>
          </ac:spMkLst>
        </pc:spChg>
      </pc:sldChg>
      <pc:sldChg chg="modSp add del">
        <pc:chgData name="Rita Barretto" userId="860071fe66a69d46" providerId="LiveId" clId="{9FCD2D9C-82DD-4BBE-A2BE-3755CFB4F10A}" dt="2019-09-17T23:22:58.695" v="328" actId="1076"/>
        <pc:sldMkLst>
          <pc:docMk/>
          <pc:sldMk cId="0" sldId="262"/>
        </pc:sldMkLst>
        <pc:spChg chg="mod">
          <ac:chgData name="Rita Barretto" userId="860071fe66a69d46" providerId="LiveId" clId="{9FCD2D9C-82DD-4BBE-A2BE-3755CFB4F10A}" dt="2019-09-17T10:53:20.295" v="197" actId="1076"/>
          <ac:spMkLst>
            <pc:docMk/>
            <pc:sldMk cId="0" sldId="262"/>
            <ac:spMk id="2" creationId="{87BA7045-60A7-4A17-8D98-B02D7AC61C25}"/>
          </ac:spMkLst>
        </pc:spChg>
        <pc:spChg chg="mod">
          <ac:chgData name="Rita Barretto" userId="860071fe66a69d46" providerId="LiveId" clId="{9FCD2D9C-82DD-4BBE-A2BE-3755CFB4F10A}" dt="2019-09-17T23:22:58.695" v="328" actId="1076"/>
          <ac:spMkLst>
            <pc:docMk/>
            <pc:sldMk cId="0" sldId="262"/>
            <ac:spMk id="112" creationId="{00000000-0000-0000-0000-000000000000}"/>
          </ac:spMkLst>
        </pc:spChg>
      </pc:sldChg>
      <pc:sldChg chg="modSp add del">
        <pc:chgData name="Rita Barretto" userId="860071fe66a69d46" providerId="LiveId" clId="{9FCD2D9C-82DD-4BBE-A2BE-3755CFB4F10A}" dt="2019-09-17T23:23:05.193" v="329" actId="1076"/>
        <pc:sldMkLst>
          <pc:docMk/>
          <pc:sldMk cId="0" sldId="263"/>
        </pc:sldMkLst>
        <pc:spChg chg="mod">
          <ac:chgData name="Rita Barretto" userId="860071fe66a69d46" providerId="LiveId" clId="{9FCD2D9C-82DD-4BBE-A2BE-3755CFB4F10A}" dt="2019-09-17T10:59:47.570" v="198" actId="1076"/>
          <ac:spMkLst>
            <pc:docMk/>
            <pc:sldMk cId="0" sldId="263"/>
            <ac:spMk id="2" creationId="{79682818-B65C-4B0A-84D6-AA42FE506A41}"/>
          </ac:spMkLst>
        </pc:spChg>
        <pc:spChg chg="mod">
          <ac:chgData name="Rita Barretto" userId="860071fe66a69d46" providerId="LiveId" clId="{9FCD2D9C-82DD-4BBE-A2BE-3755CFB4F10A}" dt="2019-09-17T23:23:05.193" v="329" actId="1076"/>
          <ac:spMkLst>
            <pc:docMk/>
            <pc:sldMk cId="0" sldId="263"/>
            <ac:spMk id="119" creationId="{00000000-0000-0000-0000-000000000000}"/>
          </ac:spMkLst>
        </pc:spChg>
      </pc:sldChg>
      <pc:sldChg chg="modSp add del">
        <pc:chgData name="Rita Barretto" userId="860071fe66a69d46" providerId="LiveId" clId="{9FCD2D9C-82DD-4BBE-A2BE-3755CFB4F10A}" dt="2019-09-17T23:21:13.188" v="323"/>
        <pc:sldMkLst>
          <pc:docMk/>
          <pc:sldMk cId="0" sldId="264"/>
        </pc:sldMkLst>
        <pc:spChg chg="mod">
          <ac:chgData name="Rita Barretto" userId="860071fe66a69d46" providerId="LiveId" clId="{9FCD2D9C-82DD-4BBE-A2BE-3755CFB4F10A}" dt="2019-09-17T10:59:52.881" v="199" actId="1076"/>
          <ac:spMkLst>
            <pc:docMk/>
            <pc:sldMk cId="0" sldId="264"/>
            <ac:spMk id="2" creationId="{D1EE77C1-34ED-41DF-9A35-2E4160D2D6A3}"/>
          </ac:spMkLst>
        </pc:spChg>
      </pc:sldChg>
      <pc:sldChg chg="modSp add del">
        <pc:chgData name="Rita Barretto" userId="860071fe66a69d46" providerId="LiveId" clId="{9FCD2D9C-82DD-4BBE-A2BE-3755CFB4F10A}" dt="2019-09-17T23:22:01.442" v="325" actId="6549"/>
        <pc:sldMkLst>
          <pc:docMk/>
          <pc:sldMk cId="0" sldId="265"/>
        </pc:sldMkLst>
        <pc:spChg chg="mod">
          <ac:chgData name="Rita Barretto" userId="860071fe66a69d46" providerId="LiveId" clId="{9FCD2D9C-82DD-4BBE-A2BE-3755CFB4F10A}" dt="2019-09-17T11:00:11.236" v="249" actId="1036"/>
          <ac:spMkLst>
            <pc:docMk/>
            <pc:sldMk cId="0" sldId="265"/>
            <ac:spMk id="2" creationId="{7E7E27EF-DC4E-4A30-8826-D2AA9361CAE2}"/>
          </ac:spMkLst>
        </pc:spChg>
        <pc:spChg chg="mod">
          <ac:chgData name="Rita Barretto" userId="860071fe66a69d46" providerId="LiveId" clId="{9FCD2D9C-82DD-4BBE-A2BE-3755CFB4F10A}" dt="2019-09-17T11:00:31.831" v="252" actId="1076"/>
          <ac:spMkLst>
            <pc:docMk/>
            <pc:sldMk cId="0" sldId="265"/>
            <ac:spMk id="3" creationId="{0392078A-09AE-497B-BAE1-F6BB25A83423}"/>
          </ac:spMkLst>
        </pc:spChg>
        <pc:spChg chg="mod">
          <ac:chgData name="Rita Barretto" userId="860071fe66a69d46" providerId="LiveId" clId="{9FCD2D9C-82DD-4BBE-A2BE-3755CFB4F10A}" dt="2019-09-17T23:22:01.442" v="325" actId="6549"/>
          <ac:spMkLst>
            <pc:docMk/>
            <pc:sldMk cId="0" sldId="265"/>
            <ac:spMk id="150" creationId="{00000000-0000-0000-0000-000000000000}"/>
          </ac:spMkLst>
        </pc:spChg>
        <pc:picChg chg="mod">
          <ac:chgData name="Rita Barretto" userId="860071fe66a69d46" providerId="LiveId" clId="{9FCD2D9C-82DD-4BBE-A2BE-3755CFB4F10A}" dt="2019-09-17T11:00:20.269" v="250" actId="1076"/>
          <ac:picMkLst>
            <pc:docMk/>
            <pc:sldMk cId="0" sldId="265"/>
            <ac:picMk id="4" creationId="{28BF0BB9-4256-4C3A-93BE-C56B1694726D}"/>
          </ac:picMkLst>
        </pc:picChg>
      </pc:sldChg>
      <pc:sldChg chg="modSp add del">
        <pc:chgData name="Rita Barretto" userId="860071fe66a69d46" providerId="LiveId" clId="{9FCD2D9C-82DD-4BBE-A2BE-3755CFB4F10A}" dt="2019-09-17T23:21:13.188" v="323"/>
        <pc:sldMkLst>
          <pc:docMk/>
          <pc:sldMk cId="0" sldId="266"/>
        </pc:sldMkLst>
        <pc:spChg chg="mod">
          <ac:chgData name="Rita Barretto" userId="860071fe66a69d46" providerId="LiveId" clId="{9FCD2D9C-82DD-4BBE-A2BE-3755CFB4F10A}" dt="2019-09-17T11:01:11.485" v="259" actId="20577"/>
          <ac:spMkLst>
            <pc:docMk/>
            <pc:sldMk cId="0" sldId="266"/>
            <ac:spMk id="2" creationId="{3DDEA803-8205-4260-BFDE-32463EE77545}"/>
          </ac:spMkLst>
        </pc:spChg>
        <pc:picChg chg="mod">
          <ac:chgData name="Rita Barretto" userId="860071fe66a69d46" providerId="LiveId" clId="{9FCD2D9C-82DD-4BBE-A2BE-3755CFB4F10A}" dt="2019-09-17T11:01:21.315" v="261" actId="1076"/>
          <ac:picMkLst>
            <pc:docMk/>
            <pc:sldMk cId="0" sldId="266"/>
            <ac:picMk id="3" creationId="{52ED3824-A459-4D91-9F38-906BF32192CD}"/>
          </ac:picMkLst>
        </pc:picChg>
        <pc:picChg chg="mod">
          <ac:chgData name="Rita Barretto" userId="860071fe66a69d46" providerId="LiveId" clId="{9FCD2D9C-82DD-4BBE-A2BE-3755CFB4F10A}" dt="2019-09-17T11:01:01.298" v="255" actId="14100"/>
          <ac:picMkLst>
            <pc:docMk/>
            <pc:sldMk cId="0" sldId="266"/>
            <ac:picMk id="4" creationId="{4FDF4B8D-AC9A-4044-9C05-7C182890F435}"/>
          </ac:picMkLst>
        </pc:picChg>
      </pc:sldChg>
      <pc:sldChg chg="add del">
        <pc:chgData name="Rita Barretto" userId="860071fe66a69d46" providerId="LiveId" clId="{9FCD2D9C-82DD-4BBE-A2BE-3755CFB4F10A}" dt="2019-09-17T23:21:13.188" v="323"/>
        <pc:sldMkLst>
          <pc:docMk/>
          <pc:sldMk cId="0" sldId="267"/>
        </pc:sldMkLst>
      </pc:sldChg>
      <pc:sldChg chg="modSp add del">
        <pc:chgData name="Rita Barretto" userId="860071fe66a69d46" providerId="LiveId" clId="{9FCD2D9C-82DD-4BBE-A2BE-3755CFB4F10A}" dt="2019-09-17T23:22:06.992" v="326" actId="6549"/>
        <pc:sldMkLst>
          <pc:docMk/>
          <pc:sldMk cId="0" sldId="268"/>
        </pc:sldMkLst>
        <pc:spChg chg="mod">
          <ac:chgData name="Rita Barretto" userId="860071fe66a69d46" providerId="LiveId" clId="{9FCD2D9C-82DD-4BBE-A2BE-3755CFB4F10A}" dt="2019-09-17T11:01:40.622" v="264" actId="1076"/>
          <ac:spMkLst>
            <pc:docMk/>
            <pc:sldMk cId="0" sldId="268"/>
            <ac:spMk id="2" creationId="{49B3987F-3270-46DA-8ED5-75BA18D79C80}"/>
          </ac:spMkLst>
        </pc:spChg>
        <pc:spChg chg="mod">
          <ac:chgData name="Rita Barretto" userId="860071fe66a69d46" providerId="LiveId" clId="{9FCD2D9C-82DD-4BBE-A2BE-3755CFB4F10A}" dt="2019-09-17T11:01:48.851" v="267" actId="1076"/>
          <ac:spMkLst>
            <pc:docMk/>
            <pc:sldMk cId="0" sldId="268"/>
            <ac:spMk id="4" creationId="{43D356B1-4D98-4716-9870-39951545C6AA}"/>
          </ac:spMkLst>
        </pc:spChg>
        <pc:spChg chg="mod">
          <ac:chgData name="Rita Barretto" userId="860071fe66a69d46" providerId="LiveId" clId="{9FCD2D9C-82DD-4BBE-A2BE-3755CFB4F10A}" dt="2019-09-17T23:22:06.992" v="326" actId="6549"/>
          <ac:spMkLst>
            <pc:docMk/>
            <pc:sldMk cId="0" sldId="268"/>
            <ac:spMk id="186" creationId="{00000000-0000-0000-0000-000000000000}"/>
          </ac:spMkLst>
        </pc:spChg>
        <pc:picChg chg="mod">
          <ac:chgData name="Rita Barretto" userId="860071fe66a69d46" providerId="LiveId" clId="{9FCD2D9C-82DD-4BBE-A2BE-3755CFB4F10A}" dt="2019-09-17T11:01:45.768" v="266" actId="1076"/>
          <ac:picMkLst>
            <pc:docMk/>
            <pc:sldMk cId="0" sldId="268"/>
            <ac:picMk id="3" creationId="{F3DEAA62-1190-45B4-8A82-E0BA4B2B207E}"/>
          </ac:picMkLst>
        </pc:picChg>
      </pc:sldChg>
      <pc:sldChg chg="modSp add del">
        <pc:chgData name="Rita Barretto" userId="860071fe66a69d46" providerId="LiveId" clId="{9FCD2D9C-82DD-4BBE-A2BE-3755CFB4F10A}" dt="2019-09-17T23:21:13.188" v="323"/>
        <pc:sldMkLst>
          <pc:docMk/>
          <pc:sldMk cId="0" sldId="269"/>
        </pc:sldMkLst>
        <pc:spChg chg="mod">
          <ac:chgData name="Rita Barretto" userId="860071fe66a69d46" providerId="LiveId" clId="{9FCD2D9C-82DD-4BBE-A2BE-3755CFB4F10A}" dt="2019-09-17T11:02:04.653" v="268" actId="1076"/>
          <ac:spMkLst>
            <pc:docMk/>
            <pc:sldMk cId="0" sldId="269"/>
            <ac:spMk id="2" creationId="{810A97CC-323B-499A-8010-D79162BB6666}"/>
          </ac:spMkLst>
        </pc:spChg>
        <pc:spChg chg="mod">
          <ac:chgData name="Rita Barretto" userId="860071fe66a69d46" providerId="LiveId" clId="{9FCD2D9C-82DD-4BBE-A2BE-3755CFB4F10A}" dt="2019-09-17T11:02:08.301" v="269" actId="1076"/>
          <ac:spMkLst>
            <pc:docMk/>
            <pc:sldMk cId="0" sldId="269"/>
            <ac:spMk id="3" creationId="{05757F1A-56F3-4DD6-88AE-06C65AD52875}"/>
          </ac:spMkLst>
        </pc:spChg>
      </pc:sldChg>
      <pc:sldChg chg="add del">
        <pc:chgData name="Rita Barretto" userId="860071fe66a69d46" providerId="LiveId" clId="{9FCD2D9C-82DD-4BBE-A2BE-3755CFB4F10A}" dt="2019-09-17T23:21:13.188" v="323"/>
        <pc:sldMkLst>
          <pc:docMk/>
          <pc:sldMk cId="0" sldId="270"/>
        </pc:sldMkLst>
      </pc:sldChg>
      <pc:sldChg chg="add del">
        <pc:chgData name="Rita Barretto" userId="860071fe66a69d46" providerId="LiveId" clId="{9FCD2D9C-82DD-4BBE-A2BE-3755CFB4F10A}" dt="2019-09-17T23:21:13.188" v="323"/>
        <pc:sldMkLst>
          <pc:docMk/>
          <pc:sldMk cId="0" sldId="271"/>
        </pc:sldMkLst>
      </pc:sldChg>
      <pc:sldChg chg="add del">
        <pc:chgData name="Rita Barretto" userId="860071fe66a69d46" providerId="LiveId" clId="{9FCD2D9C-82DD-4BBE-A2BE-3755CFB4F10A}" dt="2019-09-17T23:21:13.188" v="323"/>
        <pc:sldMkLst>
          <pc:docMk/>
          <pc:sldMk cId="0" sldId="272"/>
        </pc:sldMkLst>
      </pc:sldChg>
      <pc:sldChg chg="add del">
        <pc:chgData name="Rita Barretto" userId="860071fe66a69d46" providerId="LiveId" clId="{9FCD2D9C-82DD-4BBE-A2BE-3755CFB4F10A}" dt="2019-09-17T23:21:13.188" v="323"/>
        <pc:sldMkLst>
          <pc:docMk/>
          <pc:sldMk cId="0" sldId="273"/>
        </pc:sldMkLst>
      </pc:sldChg>
      <pc:sldChg chg="addSp delSp modSp add del">
        <pc:chgData name="Rita Barretto" userId="860071fe66a69d46" providerId="LiveId" clId="{9FCD2D9C-82DD-4BBE-A2BE-3755CFB4F10A}" dt="2019-09-17T23:44:33.235" v="375" actId="1076"/>
        <pc:sldMkLst>
          <pc:docMk/>
          <pc:sldMk cId="0" sldId="274"/>
        </pc:sldMkLst>
        <pc:spChg chg="mod">
          <ac:chgData name="Rita Barretto" userId="860071fe66a69d46" providerId="LiveId" clId="{9FCD2D9C-82DD-4BBE-A2BE-3755CFB4F10A}" dt="2019-09-17T23:42:04.041" v="362" actId="14100"/>
          <ac:spMkLst>
            <pc:docMk/>
            <pc:sldMk cId="0" sldId="274"/>
            <ac:spMk id="229" creationId="{00000000-0000-0000-0000-000000000000}"/>
          </ac:spMkLst>
        </pc:spChg>
        <pc:spChg chg="mod">
          <ac:chgData name="Rita Barretto" userId="860071fe66a69d46" providerId="LiveId" clId="{9FCD2D9C-82DD-4BBE-A2BE-3755CFB4F10A}" dt="2019-09-17T23:42:14.418" v="363" actId="1076"/>
          <ac:spMkLst>
            <pc:docMk/>
            <pc:sldMk cId="0" sldId="274"/>
            <ac:spMk id="238" creationId="{00000000-0000-0000-0000-000000000000}"/>
          </ac:spMkLst>
        </pc:spChg>
        <pc:spChg chg="mod">
          <ac:chgData name="Rita Barretto" userId="860071fe66a69d46" providerId="LiveId" clId="{9FCD2D9C-82DD-4BBE-A2BE-3755CFB4F10A}" dt="2019-09-17T23:43:00.835" v="369" actId="1076"/>
          <ac:spMkLst>
            <pc:docMk/>
            <pc:sldMk cId="0" sldId="274"/>
            <ac:spMk id="239" creationId="{00000000-0000-0000-0000-000000000000}"/>
          </ac:spMkLst>
        </pc:spChg>
        <pc:spChg chg="mod">
          <ac:chgData name="Rita Barretto" userId="860071fe66a69d46" providerId="LiveId" clId="{9FCD2D9C-82DD-4BBE-A2BE-3755CFB4F10A}" dt="2019-09-17T23:43:27.948" v="370" actId="1076"/>
          <ac:spMkLst>
            <pc:docMk/>
            <pc:sldMk cId="0" sldId="274"/>
            <ac:spMk id="241" creationId="{00000000-0000-0000-0000-000000000000}"/>
          </ac:spMkLst>
        </pc:spChg>
        <pc:spChg chg="mod">
          <ac:chgData name="Rita Barretto" userId="860071fe66a69d46" providerId="LiveId" clId="{9FCD2D9C-82DD-4BBE-A2BE-3755CFB4F10A}" dt="2019-09-17T23:44:33.235" v="375" actId="1076"/>
          <ac:spMkLst>
            <pc:docMk/>
            <pc:sldMk cId="0" sldId="274"/>
            <ac:spMk id="243" creationId="{00000000-0000-0000-0000-000000000000}"/>
          </ac:spMkLst>
        </pc:spChg>
        <pc:spChg chg="mod">
          <ac:chgData name="Rita Barretto" userId="860071fe66a69d46" providerId="LiveId" clId="{9FCD2D9C-82DD-4BBE-A2BE-3755CFB4F10A}" dt="2019-09-17T23:44:06.044" v="373" actId="1076"/>
          <ac:spMkLst>
            <pc:docMk/>
            <pc:sldMk cId="0" sldId="274"/>
            <ac:spMk id="246" creationId="{00000000-0000-0000-0000-000000000000}"/>
          </ac:spMkLst>
        </pc:spChg>
        <pc:spChg chg="mod">
          <ac:chgData name="Rita Barretto" userId="860071fe66a69d46" providerId="LiveId" clId="{9FCD2D9C-82DD-4BBE-A2BE-3755CFB4F10A}" dt="2019-09-17T23:40:43.585" v="347" actId="1076"/>
          <ac:spMkLst>
            <pc:docMk/>
            <pc:sldMk cId="0" sldId="274"/>
            <ac:spMk id="248" creationId="{00000000-0000-0000-0000-000000000000}"/>
          </ac:spMkLst>
        </pc:spChg>
        <pc:spChg chg="mod">
          <ac:chgData name="Rita Barretto" userId="860071fe66a69d46" providerId="LiveId" clId="{9FCD2D9C-82DD-4BBE-A2BE-3755CFB4F10A}" dt="2019-09-17T23:44:24.265" v="374" actId="1076"/>
          <ac:spMkLst>
            <pc:docMk/>
            <pc:sldMk cId="0" sldId="274"/>
            <ac:spMk id="250" creationId="{00000000-0000-0000-0000-000000000000}"/>
          </ac:spMkLst>
        </pc:spChg>
        <pc:picChg chg="mod">
          <ac:chgData name="Rita Barretto" userId="860071fe66a69d46" providerId="LiveId" clId="{9FCD2D9C-82DD-4BBE-A2BE-3755CFB4F10A}" dt="2019-09-17T23:43:33.851" v="371" actId="1076"/>
          <ac:picMkLst>
            <pc:docMk/>
            <pc:sldMk cId="0" sldId="274"/>
            <ac:picMk id="228" creationId="{00000000-0000-0000-0000-000000000000}"/>
          </ac:picMkLst>
        </pc:picChg>
        <pc:picChg chg="mod">
          <ac:chgData name="Rita Barretto" userId="860071fe66a69d46" providerId="LiveId" clId="{9FCD2D9C-82DD-4BBE-A2BE-3755CFB4F10A}" dt="2019-09-17T23:41:53.492" v="360" actId="1076"/>
          <ac:picMkLst>
            <pc:docMk/>
            <pc:sldMk cId="0" sldId="274"/>
            <ac:picMk id="231" creationId="{00000000-0000-0000-0000-000000000000}"/>
          </ac:picMkLst>
        </pc:picChg>
        <pc:picChg chg="mod">
          <ac:chgData name="Rita Barretto" userId="860071fe66a69d46" providerId="LiveId" clId="{9FCD2D9C-82DD-4BBE-A2BE-3755CFB4F10A}" dt="2019-09-17T23:43:38.927" v="372" actId="1076"/>
          <ac:picMkLst>
            <pc:docMk/>
            <pc:sldMk cId="0" sldId="274"/>
            <ac:picMk id="232" creationId="{00000000-0000-0000-0000-000000000000}"/>
          </ac:picMkLst>
        </pc:picChg>
        <pc:picChg chg="mod">
          <ac:chgData name="Rita Barretto" userId="860071fe66a69d46" providerId="LiveId" clId="{9FCD2D9C-82DD-4BBE-A2BE-3755CFB4F10A}" dt="2019-09-17T23:40:43.585" v="347" actId="1076"/>
          <ac:picMkLst>
            <pc:docMk/>
            <pc:sldMk cId="0" sldId="274"/>
            <ac:picMk id="234" creationId="{00000000-0000-0000-0000-000000000000}"/>
          </ac:picMkLst>
        </pc:picChg>
        <pc:picChg chg="mod">
          <ac:chgData name="Rita Barretto" userId="860071fe66a69d46" providerId="LiveId" clId="{9FCD2D9C-82DD-4BBE-A2BE-3755CFB4F10A}" dt="2019-09-17T23:42:14.418" v="363" actId="1076"/>
          <ac:picMkLst>
            <pc:docMk/>
            <pc:sldMk cId="0" sldId="274"/>
            <ac:picMk id="236" creationId="{00000000-0000-0000-0000-000000000000}"/>
          </ac:picMkLst>
        </pc:picChg>
        <pc:picChg chg="mod">
          <ac:chgData name="Rita Barretto" userId="860071fe66a69d46" providerId="LiveId" clId="{9FCD2D9C-82DD-4BBE-A2BE-3755CFB4F10A}" dt="2019-09-17T23:43:27.948" v="370" actId="1076"/>
          <ac:picMkLst>
            <pc:docMk/>
            <pc:sldMk cId="0" sldId="274"/>
            <ac:picMk id="240" creationId="{00000000-0000-0000-0000-000000000000}"/>
          </ac:picMkLst>
        </pc:picChg>
        <pc:picChg chg="mod">
          <ac:chgData name="Rita Barretto" userId="860071fe66a69d46" providerId="LiveId" clId="{9FCD2D9C-82DD-4BBE-A2BE-3755CFB4F10A}" dt="2019-09-17T23:44:33.235" v="375" actId="1076"/>
          <ac:picMkLst>
            <pc:docMk/>
            <pc:sldMk cId="0" sldId="274"/>
            <ac:picMk id="242" creationId="{00000000-0000-0000-0000-000000000000}"/>
          </ac:picMkLst>
        </pc:picChg>
        <pc:picChg chg="mod">
          <ac:chgData name="Rita Barretto" userId="860071fe66a69d46" providerId="LiveId" clId="{9FCD2D9C-82DD-4BBE-A2BE-3755CFB4F10A}" dt="2019-09-17T23:42:49.485" v="368" actId="1076"/>
          <ac:picMkLst>
            <pc:docMk/>
            <pc:sldMk cId="0" sldId="274"/>
            <ac:picMk id="244" creationId="{00000000-0000-0000-0000-000000000000}"/>
          </ac:picMkLst>
        </pc:picChg>
        <pc:picChg chg="mod">
          <ac:chgData name="Rita Barretto" userId="860071fe66a69d46" providerId="LiveId" clId="{9FCD2D9C-82DD-4BBE-A2BE-3755CFB4F10A}" dt="2019-09-17T23:41:46.878" v="359" actId="1076"/>
          <ac:picMkLst>
            <pc:docMk/>
            <pc:sldMk cId="0" sldId="274"/>
            <ac:picMk id="245" creationId="{00000000-0000-0000-0000-000000000000}"/>
          </ac:picMkLst>
        </pc:picChg>
        <pc:picChg chg="add del mod">
          <ac:chgData name="Rita Barretto" userId="860071fe66a69d46" providerId="LiveId" clId="{9FCD2D9C-82DD-4BBE-A2BE-3755CFB4F10A}" dt="2019-09-17T23:44:24.265" v="374" actId="1076"/>
          <ac:picMkLst>
            <pc:docMk/>
            <pc:sldMk cId="0" sldId="274"/>
            <ac:picMk id="249" creationId="{00000000-0000-0000-0000-000000000000}"/>
          </ac:picMkLst>
        </pc:picChg>
      </pc:sldChg>
      <pc:sldChg chg="add del">
        <pc:chgData name="Rita Barretto" userId="860071fe66a69d46" providerId="LiveId" clId="{9FCD2D9C-82DD-4BBE-A2BE-3755CFB4F10A}" dt="2019-09-17T23:21:13.188" v="323"/>
        <pc:sldMkLst>
          <pc:docMk/>
          <pc:sldMk cId="0" sldId="275"/>
        </pc:sldMkLst>
      </pc:sldChg>
      <pc:sldChg chg="add del">
        <pc:chgData name="Rita Barretto" userId="860071fe66a69d46" providerId="LiveId" clId="{9FCD2D9C-82DD-4BBE-A2BE-3755CFB4F10A}" dt="2019-09-17T23:21:13.188" v="323"/>
        <pc:sldMkLst>
          <pc:docMk/>
          <pc:sldMk cId="0" sldId="276"/>
        </pc:sldMkLst>
      </pc:sldChg>
      <pc:sldChg chg="add del">
        <pc:chgData name="Rita Barretto" userId="860071fe66a69d46" providerId="LiveId" clId="{9FCD2D9C-82DD-4BBE-A2BE-3755CFB4F10A}" dt="2019-09-17T23:21:13.188" v="323"/>
        <pc:sldMkLst>
          <pc:docMk/>
          <pc:sldMk cId="0" sldId="277"/>
        </pc:sldMkLst>
      </pc:sldChg>
      <pc:sldChg chg="modSp add del">
        <pc:chgData name="Rita Barretto" userId="860071fe66a69d46" providerId="LiveId" clId="{9FCD2D9C-82DD-4BBE-A2BE-3755CFB4F10A}" dt="2019-09-17T23:36:52.391" v="339" actId="207"/>
        <pc:sldMkLst>
          <pc:docMk/>
          <pc:sldMk cId="0" sldId="278"/>
        </pc:sldMkLst>
        <pc:spChg chg="mod">
          <ac:chgData name="Rita Barretto" userId="860071fe66a69d46" providerId="LiveId" clId="{9FCD2D9C-82DD-4BBE-A2BE-3755CFB4F10A}" dt="2019-09-17T11:02:31.467" v="270" actId="1076"/>
          <ac:spMkLst>
            <pc:docMk/>
            <pc:sldMk cId="0" sldId="278"/>
            <ac:spMk id="2" creationId="{A9D92A35-2E58-45CF-9896-754402241F63}"/>
          </ac:spMkLst>
        </pc:spChg>
        <pc:spChg chg="mod">
          <ac:chgData name="Rita Barretto" userId="860071fe66a69d46" providerId="LiveId" clId="{9FCD2D9C-82DD-4BBE-A2BE-3755CFB4F10A}" dt="2019-09-17T11:02:35.064" v="271" actId="1076"/>
          <ac:spMkLst>
            <pc:docMk/>
            <pc:sldMk cId="0" sldId="278"/>
            <ac:spMk id="3" creationId="{60263507-41EF-4D34-80A8-C820174BB638}"/>
          </ac:spMkLst>
        </pc:spChg>
        <pc:spChg chg="mod">
          <ac:chgData name="Rita Barretto" userId="860071fe66a69d46" providerId="LiveId" clId="{9FCD2D9C-82DD-4BBE-A2BE-3755CFB4F10A}" dt="2019-09-17T23:36:52.391" v="339" actId="207"/>
          <ac:spMkLst>
            <pc:docMk/>
            <pc:sldMk cId="0" sldId="278"/>
            <ac:spMk id="273" creationId="{00000000-0000-0000-0000-000000000000}"/>
          </ac:spMkLst>
        </pc:spChg>
      </pc:sldChg>
      <pc:sldChg chg="add del">
        <pc:chgData name="Rita Barretto" userId="860071fe66a69d46" providerId="LiveId" clId="{9FCD2D9C-82DD-4BBE-A2BE-3755CFB4F10A}" dt="2019-09-17T23:21:13.188" v="323"/>
        <pc:sldMkLst>
          <pc:docMk/>
          <pc:sldMk cId="0" sldId="279"/>
        </pc:sldMkLst>
      </pc:sldChg>
      <pc:sldChg chg="add del">
        <pc:chgData name="Rita Barretto" userId="860071fe66a69d46" providerId="LiveId" clId="{9FCD2D9C-82DD-4BBE-A2BE-3755CFB4F10A}" dt="2019-09-17T23:21:13.188" v="323"/>
        <pc:sldMkLst>
          <pc:docMk/>
          <pc:sldMk cId="0" sldId="280"/>
        </pc:sldMkLst>
      </pc:sldChg>
      <pc:sldChg chg="add del">
        <pc:chgData name="Rita Barretto" userId="860071fe66a69d46" providerId="LiveId" clId="{9FCD2D9C-82DD-4BBE-A2BE-3755CFB4F10A}" dt="2019-09-17T23:21:13.188" v="323"/>
        <pc:sldMkLst>
          <pc:docMk/>
          <pc:sldMk cId="0" sldId="281"/>
        </pc:sldMkLst>
      </pc:sldChg>
      <pc:sldChg chg="modSp add del">
        <pc:chgData name="Rita Barretto" userId="860071fe66a69d46" providerId="LiveId" clId="{9FCD2D9C-82DD-4BBE-A2BE-3755CFB4F10A}" dt="2019-09-17T23:37:25.243" v="342" actId="1076"/>
        <pc:sldMkLst>
          <pc:docMk/>
          <pc:sldMk cId="0" sldId="282"/>
        </pc:sldMkLst>
        <pc:spChg chg="mod">
          <ac:chgData name="Rita Barretto" userId="860071fe66a69d46" providerId="LiveId" clId="{9FCD2D9C-82DD-4BBE-A2BE-3755CFB4F10A}" dt="2019-09-17T23:37:25.243" v="342" actId="1076"/>
          <ac:spMkLst>
            <pc:docMk/>
            <pc:sldMk cId="0" sldId="282"/>
            <ac:spMk id="303" creationId="{00000000-0000-0000-0000-000000000000}"/>
          </ac:spMkLst>
        </pc:spChg>
      </pc:sldChg>
      <pc:sldChg chg="modSp add del">
        <pc:chgData name="Rita Barretto" userId="860071fe66a69d46" providerId="LiveId" clId="{9FCD2D9C-82DD-4BBE-A2BE-3755CFB4F10A}" dt="2019-09-17T23:37:46.931" v="343" actId="1076"/>
        <pc:sldMkLst>
          <pc:docMk/>
          <pc:sldMk cId="0" sldId="283"/>
        </pc:sldMkLst>
        <pc:spChg chg="mod">
          <ac:chgData name="Rita Barretto" userId="860071fe66a69d46" providerId="LiveId" clId="{9FCD2D9C-82DD-4BBE-A2BE-3755CFB4F10A}" dt="2019-09-17T23:37:46.931" v="343" actId="1076"/>
          <ac:spMkLst>
            <pc:docMk/>
            <pc:sldMk cId="0" sldId="283"/>
            <ac:spMk id="308" creationId="{00000000-0000-0000-0000-000000000000}"/>
          </ac:spMkLst>
        </pc:spChg>
      </pc:sldChg>
      <pc:sldChg chg="add del">
        <pc:chgData name="Rita Barretto" userId="860071fe66a69d46" providerId="LiveId" clId="{9FCD2D9C-82DD-4BBE-A2BE-3755CFB4F10A}" dt="2019-09-17T23:21:13.188" v="323"/>
        <pc:sldMkLst>
          <pc:docMk/>
          <pc:sldMk cId="0" sldId="284"/>
        </pc:sldMkLst>
      </pc:sldChg>
      <pc:sldChg chg="modSp add del">
        <pc:chgData name="Rita Barretto" userId="860071fe66a69d46" providerId="LiveId" clId="{9FCD2D9C-82DD-4BBE-A2BE-3755CFB4F10A}" dt="2019-09-17T23:41:20.905" v="356" actId="1076"/>
        <pc:sldMkLst>
          <pc:docMk/>
          <pc:sldMk cId="0" sldId="285"/>
        </pc:sldMkLst>
        <pc:spChg chg="mod">
          <ac:chgData name="Rita Barretto" userId="860071fe66a69d46" providerId="LiveId" clId="{9FCD2D9C-82DD-4BBE-A2BE-3755CFB4F10A}" dt="2019-09-17T23:41:20.905" v="356" actId="1076"/>
          <ac:spMkLst>
            <pc:docMk/>
            <pc:sldMk cId="0" sldId="285"/>
            <ac:spMk id="319" creationId="{00000000-0000-0000-0000-000000000000}"/>
          </ac:spMkLst>
        </pc:spChg>
      </pc:sldChg>
      <pc:sldChg chg="add del">
        <pc:chgData name="Rita Barretto" userId="860071fe66a69d46" providerId="LiveId" clId="{9FCD2D9C-82DD-4BBE-A2BE-3755CFB4F10A}" dt="2019-09-17T23:21:13.188" v="323"/>
        <pc:sldMkLst>
          <pc:docMk/>
          <pc:sldMk cId="0" sldId="286"/>
        </pc:sldMkLst>
      </pc:sldChg>
      <pc:sldChg chg="add del">
        <pc:chgData name="Rita Barretto" userId="860071fe66a69d46" providerId="LiveId" clId="{9FCD2D9C-82DD-4BBE-A2BE-3755CFB4F10A}" dt="2019-09-17T23:21:13.188" v="323"/>
        <pc:sldMkLst>
          <pc:docMk/>
          <pc:sldMk cId="0" sldId="287"/>
        </pc:sldMkLst>
      </pc:sldChg>
      <pc:sldChg chg="modSp add del">
        <pc:chgData name="Rita Barretto" userId="860071fe66a69d46" providerId="LiveId" clId="{9FCD2D9C-82DD-4BBE-A2BE-3755CFB4F10A}" dt="2019-09-17T23:48:51.027" v="380" actId="207"/>
        <pc:sldMkLst>
          <pc:docMk/>
          <pc:sldMk cId="0" sldId="288"/>
        </pc:sldMkLst>
        <pc:spChg chg="mod">
          <ac:chgData name="Rita Barretto" userId="860071fe66a69d46" providerId="LiveId" clId="{9FCD2D9C-82DD-4BBE-A2BE-3755CFB4F10A}" dt="2019-09-17T23:45:17.330" v="376" actId="207"/>
          <ac:spMkLst>
            <pc:docMk/>
            <pc:sldMk cId="0" sldId="288"/>
            <ac:spMk id="341" creationId="{00000000-0000-0000-0000-000000000000}"/>
          </ac:spMkLst>
        </pc:spChg>
        <pc:spChg chg="mod">
          <ac:chgData name="Rita Barretto" userId="860071fe66a69d46" providerId="LiveId" clId="{9FCD2D9C-82DD-4BBE-A2BE-3755CFB4F10A}" dt="2019-09-17T23:48:51.027" v="380" actId="207"/>
          <ac:spMkLst>
            <pc:docMk/>
            <pc:sldMk cId="0" sldId="288"/>
            <ac:spMk id="344" creationId="{00000000-0000-0000-0000-000000000000}"/>
          </ac:spMkLst>
        </pc:spChg>
      </pc:sldChg>
      <pc:sldChg chg="modSp add del">
        <pc:chgData name="Rita Barretto" userId="860071fe66a69d46" providerId="LiveId" clId="{9FCD2D9C-82DD-4BBE-A2BE-3755CFB4F10A}" dt="2019-09-17T23:45:24.926" v="377" actId="207"/>
        <pc:sldMkLst>
          <pc:docMk/>
          <pc:sldMk cId="0" sldId="289"/>
        </pc:sldMkLst>
        <pc:spChg chg="mod">
          <ac:chgData name="Rita Barretto" userId="860071fe66a69d46" providerId="LiveId" clId="{9FCD2D9C-82DD-4BBE-A2BE-3755CFB4F10A}" dt="2019-09-17T23:45:24.926" v="377" actId="207"/>
          <ac:spMkLst>
            <pc:docMk/>
            <pc:sldMk cId="0" sldId="289"/>
            <ac:spMk id="349" creationId="{00000000-0000-0000-0000-000000000000}"/>
          </ac:spMkLst>
        </pc:spChg>
      </pc:sldChg>
      <pc:sldChg chg="modSp add del">
        <pc:chgData name="Rita Barretto" userId="860071fe66a69d46" providerId="LiveId" clId="{9FCD2D9C-82DD-4BBE-A2BE-3755CFB4F10A}" dt="2019-09-17T23:49:04.234" v="382" actId="207"/>
        <pc:sldMkLst>
          <pc:docMk/>
          <pc:sldMk cId="0" sldId="290"/>
        </pc:sldMkLst>
        <pc:spChg chg="mod">
          <ac:chgData name="Rita Barretto" userId="860071fe66a69d46" providerId="LiveId" clId="{9FCD2D9C-82DD-4BBE-A2BE-3755CFB4F10A}" dt="2019-09-17T23:49:04.234" v="382" actId="207"/>
          <ac:spMkLst>
            <pc:docMk/>
            <pc:sldMk cId="0" sldId="290"/>
            <ac:spMk id="361" creationId="{00000000-0000-0000-0000-000000000000}"/>
          </ac:spMkLst>
        </pc:spChg>
      </pc:sldChg>
      <pc:sldChg chg="modSp add del">
        <pc:chgData name="Rita Barretto" userId="860071fe66a69d46" providerId="LiveId" clId="{9FCD2D9C-82DD-4BBE-A2BE-3755CFB4F10A}" dt="2019-09-17T23:49:13.262" v="384" actId="207"/>
        <pc:sldMkLst>
          <pc:docMk/>
          <pc:sldMk cId="0" sldId="291"/>
        </pc:sldMkLst>
        <pc:spChg chg="mod">
          <ac:chgData name="Rita Barretto" userId="860071fe66a69d46" providerId="LiveId" clId="{9FCD2D9C-82DD-4BBE-A2BE-3755CFB4F10A}" dt="2019-09-17T23:49:13.262" v="384" actId="207"/>
          <ac:spMkLst>
            <pc:docMk/>
            <pc:sldMk cId="0" sldId="291"/>
            <ac:spMk id="371" creationId="{00000000-0000-0000-0000-000000000000}"/>
          </ac:spMkLst>
        </pc:spChg>
      </pc:sldChg>
      <pc:sldChg chg="add del">
        <pc:chgData name="Rita Barretto" userId="860071fe66a69d46" providerId="LiveId" clId="{9FCD2D9C-82DD-4BBE-A2BE-3755CFB4F10A}" dt="2019-09-17T23:21:13.188" v="323"/>
        <pc:sldMkLst>
          <pc:docMk/>
          <pc:sldMk cId="0" sldId="292"/>
        </pc:sldMkLst>
      </pc:sldChg>
      <pc:sldChg chg="modSp add del">
        <pc:chgData name="Rita Barretto" userId="860071fe66a69d46" providerId="LiveId" clId="{9FCD2D9C-82DD-4BBE-A2BE-3755CFB4F10A}" dt="2019-09-17T23:49:24.437" v="386" actId="207"/>
        <pc:sldMkLst>
          <pc:docMk/>
          <pc:sldMk cId="0" sldId="293"/>
        </pc:sldMkLst>
        <pc:spChg chg="mod">
          <ac:chgData name="Rita Barretto" userId="860071fe66a69d46" providerId="LiveId" clId="{9FCD2D9C-82DD-4BBE-A2BE-3755CFB4F10A}" dt="2019-09-17T23:49:24.437" v="386" actId="207"/>
          <ac:spMkLst>
            <pc:docMk/>
            <pc:sldMk cId="0" sldId="293"/>
            <ac:spMk id="385" creationId="{00000000-0000-0000-0000-000000000000}"/>
          </ac:spMkLst>
        </pc:spChg>
      </pc:sldChg>
      <pc:sldChg chg="modSp add del">
        <pc:chgData name="Rita Barretto" userId="860071fe66a69d46" providerId="LiveId" clId="{9FCD2D9C-82DD-4BBE-A2BE-3755CFB4F10A}" dt="2019-09-17T23:49:37.365" v="388" actId="207"/>
        <pc:sldMkLst>
          <pc:docMk/>
          <pc:sldMk cId="0" sldId="294"/>
        </pc:sldMkLst>
        <pc:spChg chg="mod">
          <ac:chgData name="Rita Barretto" userId="860071fe66a69d46" providerId="LiveId" clId="{9FCD2D9C-82DD-4BBE-A2BE-3755CFB4F10A}" dt="2019-09-17T23:49:37.365" v="388" actId="207"/>
          <ac:spMkLst>
            <pc:docMk/>
            <pc:sldMk cId="0" sldId="294"/>
            <ac:spMk id="393" creationId="{00000000-0000-0000-0000-000000000000}"/>
          </ac:spMkLst>
        </pc:spChg>
      </pc:sldChg>
      <pc:sldChg chg="modSp add del">
        <pc:chgData name="Rita Barretto" userId="860071fe66a69d46" providerId="LiveId" clId="{9FCD2D9C-82DD-4BBE-A2BE-3755CFB4F10A}" dt="2019-09-17T23:49:54.555" v="391" actId="207"/>
        <pc:sldMkLst>
          <pc:docMk/>
          <pc:sldMk cId="0" sldId="295"/>
        </pc:sldMkLst>
        <pc:spChg chg="mod">
          <ac:chgData name="Rita Barretto" userId="860071fe66a69d46" providerId="LiveId" clId="{9FCD2D9C-82DD-4BBE-A2BE-3755CFB4F10A}" dt="2019-09-17T23:49:54.555" v="391" actId="207"/>
          <ac:spMkLst>
            <pc:docMk/>
            <pc:sldMk cId="0" sldId="295"/>
            <ac:spMk id="403" creationId="{00000000-0000-0000-0000-000000000000}"/>
          </ac:spMkLst>
        </pc:spChg>
      </pc:sldChg>
      <pc:sldChg chg="modSp add del">
        <pc:chgData name="Rita Barretto" userId="860071fe66a69d46" providerId="LiveId" clId="{9FCD2D9C-82DD-4BBE-A2BE-3755CFB4F10A}" dt="2019-09-17T23:50:00.882" v="393" actId="207"/>
        <pc:sldMkLst>
          <pc:docMk/>
          <pc:sldMk cId="0" sldId="296"/>
        </pc:sldMkLst>
        <pc:spChg chg="mod">
          <ac:chgData name="Rita Barretto" userId="860071fe66a69d46" providerId="LiveId" clId="{9FCD2D9C-82DD-4BBE-A2BE-3755CFB4F10A}" dt="2019-09-17T23:50:00.882" v="393" actId="207"/>
          <ac:spMkLst>
            <pc:docMk/>
            <pc:sldMk cId="0" sldId="296"/>
            <ac:spMk id="414" creationId="{00000000-0000-0000-0000-000000000000}"/>
          </ac:spMkLst>
        </pc:spChg>
      </pc:sldChg>
      <pc:sldChg chg="modSp add del">
        <pc:chgData name="Rita Barretto" userId="860071fe66a69d46" providerId="LiveId" clId="{9FCD2D9C-82DD-4BBE-A2BE-3755CFB4F10A}" dt="2019-09-17T23:50:09.293" v="395" actId="207"/>
        <pc:sldMkLst>
          <pc:docMk/>
          <pc:sldMk cId="0" sldId="297"/>
        </pc:sldMkLst>
        <pc:spChg chg="mod">
          <ac:chgData name="Rita Barretto" userId="860071fe66a69d46" providerId="LiveId" clId="{9FCD2D9C-82DD-4BBE-A2BE-3755CFB4F10A}" dt="2019-09-17T23:50:09.293" v="395" actId="207"/>
          <ac:spMkLst>
            <pc:docMk/>
            <pc:sldMk cId="0" sldId="297"/>
            <ac:spMk id="425" creationId="{00000000-0000-0000-0000-000000000000}"/>
          </ac:spMkLst>
        </pc:spChg>
      </pc:sldChg>
      <pc:sldChg chg="modSp add del">
        <pc:chgData name="Rita Barretto" userId="860071fe66a69d46" providerId="LiveId" clId="{9FCD2D9C-82DD-4BBE-A2BE-3755CFB4F10A}" dt="2019-09-17T23:45:55.796" v="378" actId="207"/>
        <pc:sldMkLst>
          <pc:docMk/>
          <pc:sldMk cId="0" sldId="298"/>
        </pc:sldMkLst>
        <pc:spChg chg="mod">
          <ac:chgData name="Rita Barretto" userId="860071fe66a69d46" providerId="LiveId" clId="{9FCD2D9C-82DD-4BBE-A2BE-3755CFB4F10A}" dt="2019-09-17T23:45:55.796" v="378" actId="207"/>
          <ac:spMkLst>
            <pc:docMk/>
            <pc:sldMk cId="0" sldId="298"/>
            <ac:spMk id="432" creationId="{00000000-0000-0000-0000-000000000000}"/>
          </ac:spMkLst>
        </pc:spChg>
      </pc:sldChg>
      <pc:sldChg chg="modSp add del">
        <pc:chgData name="Rita Barretto" userId="860071fe66a69d46" providerId="LiveId" clId="{9FCD2D9C-82DD-4BBE-A2BE-3755CFB4F10A}" dt="2019-09-17T23:50:16.744" v="397" actId="207"/>
        <pc:sldMkLst>
          <pc:docMk/>
          <pc:sldMk cId="0" sldId="299"/>
        </pc:sldMkLst>
        <pc:spChg chg="mod">
          <ac:chgData name="Rita Barretto" userId="860071fe66a69d46" providerId="LiveId" clId="{9FCD2D9C-82DD-4BBE-A2BE-3755CFB4F10A}" dt="2019-09-17T23:50:16.744" v="397" actId="207"/>
          <ac:spMkLst>
            <pc:docMk/>
            <pc:sldMk cId="0" sldId="299"/>
            <ac:spMk id="442" creationId="{00000000-0000-0000-0000-000000000000}"/>
          </ac:spMkLst>
        </pc:spChg>
      </pc:sldChg>
      <pc:sldChg chg="add del">
        <pc:chgData name="Rita Barretto" userId="860071fe66a69d46" providerId="LiveId" clId="{9FCD2D9C-82DD-4BBE-A2BE-3755CFB4F10A}" dt="2019-09-17T23:21:13.188" v="323"/>
        <pc:sldMkLst>
          <pc:docMk/>
          <pc:sldMk cId="0" sldId="300"/>
        </pc:sldMkLst>
      </pc:sldChg>
      <pc:sldChg chg="add del">
        <pc:chgData name="Rita Barretto" userId="860071fe66a69d46" providerId="LiveId" clId="{9FCD2D9C-82DD-4BBE-A2BE-3755CFB4F10A}" dt="2019-09-17T23:21:13.188" v="323"/>
        <pc:sldMkLst>
          <pc:docMk/>
          <pc:sldMk cId="0" sldId="301"/>
        </pc:sldMkLst>
      </pc:sldChg>
      <pc:sldChg chg="add del">
        <pc:chgData name="Rita Barretto" userId="860071fe66a69d46" providerId="LiveId" clId="{9FCD2D9C-82DD-4BBE-A2BE-3755CFB4F10A}" dt="2019-09-17T23:21:13.188" v="323"/>
        <pc:sldMkLst>
          <pc:docMk/>
          <pc:sldMk cId="0" sldId="302"/>
        </pc:sldMkLst>
      </pc:sldChg>
      <pc:sldChg chg="add del">
        <pc:chgData name="Rita Barretto" userId="860071fe66a69d46" providerId="LiveId" clId="{9FCD2D9C-82DD-4BBE-A2BE-3755CFB4F10A}" dt="2019-09-17T23:21:13.188" v="323"/>
        <pc:sldMkLst>
          <pc:docMk/>
          <pc:sldMk cId="0" sldId="303"/>
        </pc:sldMkLst>
      </pc:sldChg>
      <pc:sldChg chg="add del">
        <pc:chgData name="Rita Barretto" userId="860071fe66a69d46" providerId="LiveId" clId="{9FCD2D9C-82DD-4BBE-A2BE-3755CFB4F10A}" dt="2019-09-17T23:21:13.188" v="323"/>
        <pc:sldMkLst>
          <pc:docMk/>
          <pc:sldMk cId="0" sldId="304"/>
        </pc:sldMkLst>
      </pc:sldChg>
      <pc:sldChg chg="add del">
        <pc:chgData name="Rita Barretto" userId="860071fe66a69d46" providerId="LiveId" clId="{9FCD2D9C-82DD-4BBE-A2BE-3755CFB4F10A}" dt="2019-09-17T23:21:13.188" v="323"/>
        <pc:sldMkLst>
          <pc:docMk/>
          <pc:sldMk cId="0" sldId="305"/>
        </pc:sldMkLst>
      </pc:sldChg>
      <pc:sldChg chg="add del">
        <pc:chgData name="Rita Barretto" userId="860071fe66a69d46" providerId="LiveId" clId="{9FCD2D9C-82DD-4BBE-A2BE-3755CFB4F10A}" dt="2019-09-17T23:21:13.188" v="323"/>
        <pc:sldMkLst>
          <pc:docMk/>
          <pc:sldMk cId="0" sldId="306"/>
        </pc:sldMkLst>
      </pc:sldChg>
      <pc:sldChg chg="add del">
        <pc:chgData name="Rita Barretto" userId="860071fe66a69d46" providerId="LiveId" clId="{9FCD2D9C-82DD-4BBE-A2BE-3755CFB4F10A}" dt="2019-09-17T21:46:18.794" v="321" actId="2696"/>
        <pc:sldMkLst>
          <pc:docMk/>
          <pc:sldMk cId="0" sldId="307"/>
        </pc:sldMkLst>
      </pc:sldChg>
      <pc:sldChg chg="add del">
        <pc:chgData name="Rita Barretto" userId="860071fe66a69d46" providerId="LiveId" clId="{9FCD2D9C-82DD-4BBE-A2BE-3755CFB4F10A}" dt="2019-09-17T21:46:18.795" v="322" actId="2696"/>
        <pc:sldMkLst>
          <pc:docMk/>
          <pc:sldMk cId="0" sldId="308"/>
        </pc:sldMkLst>
      </pc:sldChg>
      <pc:sldMasterChg chg="modSldLayout">
        <pc:chgData name="Rita Barretto" userId="860071fe66a69d46" providerId="LiveId" clId="{9FCD2D9C-82DD-4BBE-A2BE-3755CFB4F10A}" dt="2019-09-17T23:41:04.291" v="354" actId="1076"/>
        <pc:sldMasterMkLst>
          <pc:docMk/>
          <pc:sldMasterMk cId="0" sldId="2147483672"/>
        </pc:sldMasterMkLst>
        <pc:sldLayoutChg chg="modSp">
          <pc:chgData name="Rita Barretto" userId="860071fe66a69d46" providerId="LiveId" clId="{9FCD2D9C-82DD-4BBE-A2BE-3755CFB4F10A}" dt="2019-09-17T23:41:04.291" v="354" actId="1076"/>
          <pc:sldLayoutMkLst>
            <pc:docMk/>
            <pc:sldMasterMk cId="0" sldId="2147483672"/>
            <pc:sldLayoutMk cId="1902549071" sldId="2147483685"/>
          </pc:sldLayoutMkLst>
          <pc:spChg chg="mod">
            <ac:chgData name="Rita Barretto" userId="860071fe66a69d46" providerId="LiveId" clId="{9FCD2D9C-82DD-4BBE-A2BE-3755CFB4F10A}" dt="2019-09-17T23:41:04.291" v="354" actId="1076"/>
            <ac:spMkLst>
              <pc:docMk/>
              <pc:sldMasterMk cId="0" sldId="2147483672"/>
              <pc:sldLayoutMk cId="1902549071" sldId="2147483685"/>
              <ac:spMk id="6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6DCDB-2480-41AB-9241-E45620F0942A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5F97D-62D5-43BD-AA95-5BA35517EBB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176b28aa_4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7176b28aa_4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72c71da88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72c71da88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6f1af7b6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6f1af7b6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6f1af7b6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6f1af7b6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6f1af7b6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6f1af7b6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6f1af7b60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6f1af7b60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6f1af7b6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6f1af7b6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6f1af7b6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6f1af7b6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160101"/>
                </a:solidFill>
              </a:rPr>
              <a:t>Os aplicativos móveis do Facebook utilizam a API GraphQL desde 2012. </a:t>
            </a:r>
            <a:endParaRPr sz="1350">
              <a:solidFill>
                <a:srgbClr val="160101"/>
              </a:solidFill>
            </a:endParaRPr>
          </a:p>
          <a:p>
            <a:pPr marL="0" lvl="0" indent="0" algn="l" rtl="0">
              <a:lnSpc>
                <a:spcPct val="111111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350">
                <a:solidFill>
                  <a:srgbClr val="160101"/>
                </a:solidFill>
              </a:rPr>
              <a:t>Desde que se tornou Open Source, em 2015, muitas outras equipes e de todos os tamanhos também vêm utilizando GraphQL.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6f1af7b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6f1af7b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6f1af7b6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6f1af7b6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6f1af7b6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6f1af7b6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6f1af7b6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6f1af7b6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7176b28aa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7176b28aa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8ef9cd72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8ef9cd72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6f1af7b6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6f1af7b6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3d24dcc0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3d24dcc0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000">
                <a:solidFill>
                  <a:srgbClr val="160101"/>
                </a:solidFill>
              </a:rPr>
              <a:t>No GraphQL-Server é onde a implementação da API GraphQL é realizada.</a:t>
            </a:r>
            <a:br>
              <a:rPr lang="pt-BR" sz="1000">
                <a:solidFill>
                  <a:srgbClr val="160101"/>
                </a:solidFill>
              </a:rPr>
            </a:br>
            <a:r>
              <a:rPr lang="pt-BR" sz="1000">
                <a:solidFill>
                  <a:srgbClr val="160101"/>
                </a:solidFill>
              </a:rPr>
              <a:t>Em tempo de execução, o GraphQL-Server tem as seguintes responsabilidades:</a:t>
            </a:r>
            <a:br>
              <a:rPr lang="pt-BR" sz="1000">
                <a:solidFill>
                  <a:srgbClr val="160101"/>
                </a:solidFill>
              </a:rPr>
            </a:br>
            <a:r>
              <a:rPr lang="pt-BR" sz="1000" b="1">
                <a:solidFill>
                  <a:srgbClr val="160101"/>
                </a:solidFill>
              </a:rPr>
              <a:t>Validation</a:t>
            </a:r>
            <a:r>
              <a:rPr lang="pt-BR" sz="1000">
                <a:solidFill>
                  <a:srgbClr val="160101"/>
                </a:solidFill>
              </a:rPr>
              <a:t>: determinar se a Query ou Mutation é válida ou não.</a:t>
            </a:r>
            <a:br>
              <a:rPr lang="pt-BR" sz="1000">
                <a:solidFill>
                  <a:srgbClr val="160101"/>
                </a:solidFill>
              </a:rPr>
            </a:br>
            <a:r>
              <a:rPr lang="pt-BR" sz="1000" b="1">
                <a:solidFill>
                  <a:srgbClr val="160101"/>
                </a:solidFill>
              </a:rPr>
              <a:t>Resolver</a:t>
            </a:r>
            <a:r>
              <a:rPr lang="pt-BR" sz="1000">
                <a:solidFill>
                  <a:srgbClr val="160101"/>
                </a:solidFill>
              </a:rPr>
              <a:t>: especificar onde os dados serão obtidos.</a:t>
            </a:r>
            <a:br>
              <a:rPr lang="pt-BR" sz="1000">
                <a:solidFill>
                  <a:srgbClr val="160101"/>
                </a:solidFill>
              </a:rPr>
            </a:br>
            <a:r>
              <a:rPr lang="pt-BR" sz="1000" b="1">
                <a:solidFill>
                  <a:srgbClr val="160101"/>
                </a:solidFill>
              </a:rPr>
              <a:t>Producing the result</a:t>
            </a:r>
            <a:r>
              <a:rPr lang="pt-BR" sz="1000">
                <a:solidFill>
                  <a:srgbClr val="160101"/>
                </a:solidFill>
              </a:rPr>
              <a:t>: tratar cada atributo de forma a produzir um payload que espelha a consulta (query) que foi realizada.</a:t>
            </a:r>
            <a:br>
              <a:rPr lang="pt-BR" sz="1000">
                <a:solidFill>
                  <a:srgbClr val="160101"/>
                </a:solidFill>
              </a:rPr>
            </a:br>
            <a:r>
              <a:rPr lang="pt-BR" sz="1000">
                <a:solidFill>
                  <a:srgbClr val="160101"/>
                </a:solidFill>
              </a:rPr>
              <a:t>Em toda requisição a uma API GraphQL: </a:t>
            </a:r>
            <a:br>
              <a:rPr lang="pt-BR" sz="1000">
                <a:solidFill>
                  <a:srgbClr val="160101"/>
                </a:solidFill>
              </a:rPr>
            </a:br>
            <a:r>
              <a:rPr lang="pt-BR" sz="1000">
                <a:solidFill>
                  <a:srgbClr val="160101"/>
                </a:solidFill>
              </a:rPr>
              <a:t>O </a:t>
            </a:r>
            <a:r>
              <a:rPr lang="pt-BR" sz="1000" b="1">
                <a:solidFill>
                  <a:srgbClr val="160101"/>
                </a:solidFill>
              </a:rPr>
              <a:t>request </a:t>
            </a:r>
            <a:r>
              <a:rPr lang="pt-BR" sz="1000">
                <a:solidFill>
                  <a:srgbClr val="160101"/>
                </a:solidFill>
              </a:rPr>
              <a:t>sempre será feito na mesma URL e utilizando o mesmo Método HTTP (POST), independentemente de qual dado esteja sendo requisitado ou manipulado. </a:t>
            </a:r>
            <a:br>
              <a:rPr lang="pt-BR" sz="1000">
                <a:solidFill>
                  <a:srgbClr val="160101"/>
                </a:solidFill>
              </a:rPr>
            </a:br>
            <a:r>
              <a:rPr lang="pt-BR" sz="1000">
                <a:solidFill>
                  <a:srgbClr val="160101"/>
                </a:solidFill>
              </a:rPr>
              <a:t>O </a:t>
            </a:r>
            <a:r>
              <a:rPr lang="pt-BR" sz="1000" b="1">
                <a:solidFill>
                  <a:srgbClr val="160101"/>
                </a:solidFill>
              </a:rPr>
              <a:t>response </a:t>
            </a:r>
            <a:r>
              <a:rPr lang="pt-BR" sz="1000">
                <a:solidFill>
                  <a:srgbClr val="160101"/>
                </a:solidFill>
              </a:rPr>
              <a:t>sempre será um “</a:t>
            </a:r>
            <a:r>
              <a:rPr lang="pt-BR" sz="1000" b="1">
                <a:solidFill>
                  <a:srgbClr val="160101"/>
                </a:solidFill>
              </a:rPr>
              <a:t>HTTP 200: OK</a:t>
            </a:r>
            <a:r>
              <a:rPr lang="pt-BR" sz="1000">
                <a:solidFill>
                  <a:srgbClr val="160101"/>
                </a:solidFill>
              </a:rPr>
              <a:t>”, independentemente do resultado da requisição ter sido com sucesso ou com erro.</a:t>
            </a:r>
            <a:br>
              <a:rPr lang="pt-BR" sz="1000">
                <a:solidFill>
                  <a:srgbClr val="160101"/>
                </a:solidFill>
              </a:rPr>
            </a:br>
            <a:r>
              <a:rPr lang="pt-BR" sz="1000">
                <a:solidFill>
                  <a:srgbClr val="160101"/>
                </a:solidFill>
              </a:rPr>
              <a:t>Em GraphQL, é possível realizar </a:t>
            </a:r>
            <a:r>
              <a:rPr lang="pt-BR" sz="1000" b="1">
                <a:solidFill>
                  <a:srgbClr val="160101"/>
                </a:solidFill>
              </a:rPr>
              <a:t>Queries</a:t>
            </a:r>
            <a:r>
              <a:rPr lang="pt-BR" sz="1000">
                <a:solidFill>
                  <a:srgbClr val="160101"/>
                </a:solidFill>
              </a:rPr>
              <a:t> (consulta de dados) e </a:t>
            </a:r>
            <a:r>
              <a:rPr lang="pt-BR" sz="1000" b="1">
                <a:solidFill>
                  <a:srgbClr val="160101"/>
                </a:solidFill>
              </a:rPr>
              <a:t>Mutations</a:t>
            </a:r>
            <a:r>
              <a:rPr lang="pt-BR" sz="1000">
                <a:solidFill>
                  <a:srgbClr val="160101"/>
                </a:solidFill>
              </a:rPr>
              <a:t> (mutações / alterações de dados).</a:t>
            </a:r>
            <a:endParaRPr sz="1000">
              <a:solidFill>
                <a:srgbClr val="16010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0b946da1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0b946da1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000">
              <a:solidFill>
                <a:srgbClr val="16010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0b946da1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0b946da1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0b946da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0b946da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706d3b6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706d3b6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6f1af7b6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6f1af7b6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2c71da88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2c71da88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Origem do REST</a:t>
            </a:r>
            <a:endParaRPr sz="1800"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HTTP é o principal protocolo de comunicação para sistemas Web, existente há mais de 20 anos, e em todo esse tempo sofreu algumas atualizações.</a:t>
            </a:r>
            <a:endParaRPr sz="135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Nos anos 2000, um dos principais autores do protocolo HTTP, Roy Fielding, sugeriu, dentre outras coisas, o uso de novos métodos HTTP. </a:t>
            </a:r>
            <a:endParaRPr sz="135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pt-BR" sz="13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Estes métodos pretendiam resolver problemas relacionados à semântica quando requisições HTTP eram feitas.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7176b28aa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7176b28aa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7176b28aa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7176b28aa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7176b28aa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7176b28aa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7176b28aa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7176b28aa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7176b28aa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7176b28aa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7176b28a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7176b28a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7176b28aa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7176b28aa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7176b28aa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7176b28aa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7176b28aa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7176b28aa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7176b28aa_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7176b28aa_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d24dcc0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d24dcc0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que é API?</a:t>
            </a:r>
            <a:endParaRPr sz="1800"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pt-BR" sz="13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Trata-se de um c</a:t>
            </a:r>
            <a:r>
              <a:rPr lang="pt-BR" sz="1350" b="1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onjunto de rotinas e padrões estabelecidos e documentados por uma aplicação</a:t>
            </a:r>
            <a:r>
              <a:rPr lang="pt-BR" sz="13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A, para que outras aplicações consigam utilizar as funcionalidades desta aplicação A, sem precisar conhecer detalhes da implementação do software.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1587e5fa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1587e5fa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706d3b65b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706d3b65b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706d3b65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706d3b65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6f1af7b6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6f1af7b60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6f1af7b60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6f1af7b60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6f1af7b60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6f1af7b60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706d3b65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706d3b65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6f1af7b60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6f1af7b60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6f1af7b6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6f1af7b6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6f1af7b60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6f1af7b60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d24dcc0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d24dcc0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que é API?</a:t>
            </a:r>
            <a:endParaRPr sz="1800"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Desta forma, entendemos que as APIs permitem uma </a:t>
            </a:r>
            <a:r>
              <a:rPr lang="pt-BR" sz="1350" b="1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interoperabilidade entre aplicações</a:t>
            </a:r>
            <a:r>
              <a:rPr lang="pt-BR" sz="13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35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pt-BR" sz="13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 outras palavras, a comunicação entre aplicações e entre os usuários.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d24dcc0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d24dcc0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pode soar um pouco estranho, mas veja esses três exemplos: ….</a:t>
            </a:r>
            <a:endParaRPr sz="135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Qual deles você escolheria para informar o endereço em uma carta? Provavelmente o último, por ser de fácil entendimento para humanos, não é mesmo? Contudo, as 3 representações são válidas, pois nosso entendimento final é o mesmo, ou seja, a semântica é a mesma.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6f1af7b6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6f1af7b6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que é REST?</a:t>
            </a:r>
            <a:endParaRPr sz="1800"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REST</a:t>
            </a:r>
            <a:r>
              <a:rPr lang="pt-BR" sz="13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significa </a:t>
            </a:r>
            <a:r>
              <a:rPr lang="pt-BR" sz="1350" i="1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Representational State Transfer</a:t>
            </a:r>
            <a:r>
              <a:rPr lang="pt-BR" sz="1350" b="1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350" b="1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 português, </a:t>
            </a:r>
            <a:r>
              <a:rPr lang="pt-BR" sz="1350" b="1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Transferência de Estado Representacional.</a:t>
            </a:r>
            <a:r>
              <a:rPr lang="pt-BR" sz="13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35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Trata-se de uma </a:t>
            </a:r>
            <a:r>
              <a:rPr lang="pt-BR" sz="1350" b="1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abstração da arquitetura da Web</a:t>
            </a:r>
            <a:r>
              <a:rPr lang="pt-BR" sz="13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35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Resumidamente, o REST consiste em princípios/regras/constraints que, quando seguidas, permitem a criação de um projeto com interfaces bem definidas. </a:t>
            </a:r>
            <a:endParaRPr sz="135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pt-BR" sz="13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Desta forma, permitindo, por exemplo, que aplicações se comuniquem.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72c71da88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72c71da88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7176b28aa_4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7176b28aa_4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GraphQL is a query language designed to build client applications by providing [...] a system for describing their data requirements and interactions. GraphQL June 2018 Spec “ Facebook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GraphQL is a specification which defines a schema on an API server, which validates client calls.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GraphQL is an application layer. GraphQL does not define how data is stored or queried from the source.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401E-FADD-4A1A-B372-0F1E6E288325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E192-2FBF-4AE0-8BDA-703DC4D10A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401E-FADD-4A1A-B372-0F1E6E288325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E192-2FBF-4AE0-8BDA-703DC4D10A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401E-FADD-4A1A-B372-0F1E6E288325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E192-2FBF-4AE0-8BDA-703DC4D10A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3" y="1588342"/>
            <a:ext cx="745763" cy="61101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763267"/>
            <a:ext cx="76884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26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6237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3" y="1588342"/>
            <a:ext cx="745763" cy="61101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4215367"/>
            <a:ext cx="33009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803500"/>
            <a:ext cx="33744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549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3" y="1588342"/>
            <a:ext cx="745763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517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5830068"/>
            <a:ext cx="76974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69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401E-FADD-4A1A-B372-0F1E6E288325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E192-2FBF-4AE0-8BDA-703DC4D10A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401E-FADD-4A1A-B372-0F1E6E288325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E192-2FBF-4AE0-8BDA-703DC4D10A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401E-FADD-4A1A-B372-0F1E6E288325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E192-2FBF-4AE0-8BDA-703DC4D10A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401E-FADD-4A1A-B372-0F1E6E288325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E192-2FBF-4AE0-8BDA-703DC4D10A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401E-FADD-4A1A-B372-0F1E6E288325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E192-2FBF-4AE0-8BDA-703DC4D10A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401E-FADD-4A1A-B372-0F1E6E288325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E192-2FBF-4AE0-8BDA-703DC4D10A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401E-FADD-4A1A-B372-0F1E6E288325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E192-2FBF-4AE0-8BDA-703DC4D10A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401E-FADD-4A1A-B372-0F1E6E288325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E192-2FBF-4AE0-8BDA-703DC4D10A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 t="9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5401E-FADD-4A1A-B372-0F1E6E288325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9E192-2FBF-4AE0-8BDA-703DC4D10AE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hyperlink" Target="https://code.firstlook.media/welcome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hyperlink" Target="https://open.nytimes.com/react-relay-and-graphql-under-the-hood-of-the-times-website-redesign-22fb62ea9764" TargetMode="External"/><Relationship Id="rId5" Type="http://schemas.openxmlformats.org/officeDocument/2006/relationships/image" Target="../media/image14.png"/><Relationship Id="rId1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2179700"/>
            <a:ext cx="5121600" cy="166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pt-BR" sz="3300"/>
              <a:t>Otimizando buscadores de endereços com GraphQL</a:t>
            </a:r>
            <a:endParaRPr sz="33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4030150"/>
            <a:ext cx="7688100" cy="186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pt-BR" sz="1800"/>
              <a:t>Patrick Silva Ferraz</a:t>
            </a:r>
            <a:endParaRPr sz="1800"/>
          </a:p>
          <a:p>
            <a:pPr algn="l">
              <a:spcBef>
                <a:spcPts val="0"/>
              </a:spcBef>
            </a:pPr>
            <a:r>
              <a:rPr lang="pt-BR" sz="1400" i="1"/>
              <a:t>&lt;patrick.ferraz@outlook.com&gt;</a:t>
            </a:r>
            <a:endParaRPr sz="1400" i="1"/>
          </a:p>
          <a:p>
            <a:pPr algn="l">
              <a:spcBef>
                <a:spcPts val="0"/>
              </a:spcBef>
            </a:pPr>
            <a:endParaRPr sz="1400" i="1"/>
          </a:p>
          <a:p>
            <a:pPr algn="l">
              <a:spcBef>
                <a:spcPts val="0"/>
              </a:spcBef>
            </a:pPr>
            <a:r>
              <a:rPr lang="pt-BR" sz="1800"/>
              <a:t>Rita Barretto</a:t>
            </a:r>
            <a:endParaRPr sz="1800"/>
          </a:p>
          <a:p>
            <a:pPr algn="l">
              <a:spcBef>
                <a:spcPts val="0"/>
              </a:spcBef>
            </a:pPr>
            <a:r>
              <a:rPr lang="pt-BR" sz="1400" i="1"/>
              <a:t>&lt;rb.dccufba@gmail.com&gt;</a:t>
            </a:r>
            <a:endParaRPr sz="1400" i="1"/>
          </a:p>
          <a:p>
            <a:pPr algn="l">
              <a:spcBef>
                <a:spcPts val="0"/>
              </a:spcBef>
            </a:pPr>
            <a:endParaRPr sz="1400" i="1"/>
          </a:p>
          <a:p>
            <a:pPr algn="l">
              <a:spcBef>
                <a:spcPts val="0"/>
              </a:spcBef>
            </a:pPr>
            <a:r>
              <a:rPr lang="pt-BR"/>
              <a:t>18 de setembro de 2019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500" y="2179700"/>
            <a:ext cx="3561926" cy="356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29450" y="2175900"/>
            <a:ext cx="7688700" cy="535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/>
              <a:t>Para que serve?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729450" y="2936125"/>
            <a:ext cx="7688700" cy="2190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2900">
              <a:buSzPts val="1800"/>
            </a:pPr>
            <a:r>
              <a:rPr lang="pt-BR" sz="1800"/>
              <a:t>Para enviar uma consulta GraphQL para sua API e obter exatamente o que você precisa, nada mais e nada menos. </a:t>
            </a:r>
            <a:endParaRPr sz="1800"/>
          </a:p>
          <a:p>
            <a:pPr indent="-342900">
              <a:buSzPts val="1800"/>
            </a:pPr>
            <a:r>
              <a:rPr lang="pt-BR" sz="1800"/>
              <a:t>Para dar rapidez e estabilidade aos aplicativos que usam o GraphQL porque controlam os dados que recebem, não o servidor.</a:t>
            </a:r>
            <a:endParaRPr sz="1800"/>
          </a:p>
          <a:p>
            <a:pPr indent="-342900">
              <a:buSzPts val="1800"/>
            </a:pPr>
            <a:r>
              <a:rPr lang="pt-BR" sz="1800"/>
              <a:t>Permitir sites mais rápidos e fáceis de usar para os usuários e também para os desenvolvedores.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/>
          <p:nvPr/>
        </p:nvSpPr>
        <p:spPr>
          <a:xfrm>
            <a:off x="1137702" y="3346537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body" idx="4294967295"/>
          </p:nvPr>
        </p:nvSpPr>
        <p:spPr>
          <a:xfrm>
            <a:off x="1137691" y="3484087"/>
            <a:ext cx="1455600" cy="470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1800">
                <a:solidFill>
                  <a:schemeClr val="lt1"/>
                </a:solidFill>
              </a:rPr>
              <a:t>1989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4294967295"/>
          </p:nvPr>
        </p:nvSpPr>
        <p:spPr>
          <a:xfrm>
            <a:off x="1437093" y="4785549"/>
            <a:ext cx="856800" cy="393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HTTP</a:t>
            </a:r>
            <a:endParaRPr sz="1800"/>
          </a:p>
        </p:txBody>
      </p:sp>
      <p:sp>
        <p:nvSpPr>
          <p:cNvPr id="174" name="Google Shape;174;p23"/>
          <p:cNvSpPr/>
          <p:nvPr/>
        </p:nvSpPr>
        <p:spPr>
          <a:xfrm>
            <a:off x="2603483" y="3346537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4294967295"/>
          </p:nvPr>
        </p:nvSpPr>
        <p:spPr>
          <a:xfrm>
            <a:off x="2899264" y="3484087"/>
            <a:ext cx="1315500" cy="470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1800">
                <a:solidFill>
                  <a:schemeClr val="lt1"/>
                </a:solidFill>
              </a:rPr>
              <a:t>2000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176" name="Google Shape;176;p23"/>
          <p:cNvGrpSpPr/>
          <p:nvPr/>
        </p:nvGrpSpPr>
        <p:grpSpPr>
          <a:xfrm>
            <a:off x="3190242" y="2757752"/>
            <a:ext cx="198900" cy="593656"/>
            <a:chOff x="3918084" y="1610215"/>
            <a:chExt cx="198900" cy="593656"/>
          </a:xfrm>
        </p:grpSpPr>
        <p:cxnSp>
          <p:nvCxnSpPr>
            <p:cNvPr id="177" name="Google Shape;177;p2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8" name="Google Shape;178;p23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79" name="Google Shape;179;p23"/>
          <p:cNvSpPr txBox="1">
            <a:spLocks noGrp="1"/>
          </p:cNvSpPr>
          <p:nvPr>
            <p:ph type="body" idx="4294967295"/>
          </p:nvPr>
        </p:nvSpPr>
        <p:spPr>
          <a:xfrm>
            <a:off x="2912435" y="2231187"/>
            <a:ext cx="754500" cy="393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REST</a:t>
            </a:r>
            <a:endParaRPr sz="1800"/>
          </a:p>
        </p:txBody>
      </p:sp>
      <p:sp>
        <p:nvSpPr>
          <p:cNvPr id="180" name="Google Shape;180;p23"/>
          <p:cNvSpPr/>
          <p:nvPr/>
        </p:nvSpPr>
        <p:spPr>
          <a:xfrm>
            <a:off x="4258403" y="3346537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body" idx="4294967295"/>
          </p:nvPr>
        </p:nvSpPr>
        <p:spPr>
          <a:xfrm>
            <a:off x="4548209" y="3484087"/>
            <a:ext cx="1315500" cy="470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1800">
                <a:solidFill>
                  <a:schemeClr val="lt1"/>
                </a:solidFill>
              </a:rPr>
              <a:t>2012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182" name="Google Shape;182;p23"/>
          <p:cNvGrpSpPr/>
          <p:nvPr/>
        </p:nvGrpSpPr>
        <p:grpSpPr>
          <a:xfrm>
            <a:off x="5104579" y="4086494"/>
            <a:ext cx="198900" cy="593656"/>
            <a:chOff x="5958946" y="2938958"/>
            <a:chExt cx="198900" cy="593656"/>
          </a:xfrm>
        </p:grpSpPr>
        <p:cxnSp>
          <p:nvCxnSpPr>
            <p:cNvPr id="183" name="Google Shape;183;p23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4" name="Google Shape;184;p23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85" name="Google Shape;185;p23"/>
          <p:cNvSpPr txBox="1">
            <a:spLocks noGrp="1"/>
          </p:cNvSpPr>
          <p:nvPr>
            <p:ph type="body" idx="4294967295"/>
          </p:nvPr>
        </p:nvSpPr>
        <p:spPr>
          <a:xfrm>
            <a:off x="4585725" y="4785550"/>
            <a:ext cx="1236600" cy="912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1800"/>
              <a:t>GraphQL</a:t>
            </a:r>
            <a:endParaRPr sz="180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Facebook</a:t>
            </a:r>
            <a:endParaRPr sz="1800"/>
          </a:p>
        </p:txBody>
      </p:sp>
      <p:sp>
        <p:nvSpPr>
          <p:cNvPr id="186" name="Google Shape;186;p23"/>
          <p:cNvSpPr txBox="1">
            <a:spLocks noGrp="1"/>
          </p:cNvSpPr>
          <p:nvPr>
            <p:ph type="title" idx="4294967295"/>
          </p:nvPr>
        </p:nvSpPr>
        <p:spPr>
          <a:xfrm>
            <a:off x="318375" y="1231950"/>
            <a:ext cx="3300900" cy="593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pt-BR" dirty="0" err="1"/>
              <a:t>Timeline</a:t>
            </a:r>
            <a:endParaRPr dirty="0"/>
          </a:p>
        </p:txBody>
      </p:sp>
      <p:grpSp>
        <p:nvGrpSpPr>
          <p:cNvPr id="187" name="Google Shape;187;p23"/>
          <p:cNvGrpSpPr/>
          <p:nvPr/>
        </p:nvGrpSpPr>
        <p:grpSpPr>
          <a:xfrm>
            <a:off x="1766054" y="4060783"/>
            <a:ext cx="198900" cy="593656"/>
            <a:chOff x="5958946" y="2938958"/>
            <a:chExt cx="198900" cy="593656"/>
          </a:xfrm>
        </p:grpSpPr>
        <p:cxnSp>
          <p:nvCxnSpPr>
            <p:cNvPr id="188" name="Google Shape;188;p23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9" name="Google Shape;189;p23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90" name="Google Shape;190;p23"/>
          <p:cNvSpPr/>
          <p:nvPr/>
        </p:nvSpPr>
        <p:spPr>
          <a:xfrm>
            <a:off x="5911978" y="3346537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4294967295"/>
          </p:nvPr>
        </p:nvSpPr>
        <p:spPr>
          <a:xfrm>
            <a:off x="6201784" y="3484087"/>
            <a:ext cx="1315500" cy="470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1800">
                <a:solidFill>
                  <a:schemeClr val="lt1"/>
                </a:solidFill>
              </a:rPr>
              <a:t>2015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6760067" y="2757752"/>
            <a:ext cx="198900" cy="593656"/>
            <a:chOff x="3918084" y="1610215"/>
            <a:chExt cx="198900" cy="593656"/>
          </a:xfrm>
        </p:grpSpPr>
        <p:cxnSp>
          <p:nvCxnSpPr>
            <p:cNvPr id="193" name="Google Shape;193;p2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4" name="Google Shape;194;p23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95" name="Google Shape;195;p23"/>
          <p:cNvSpPr txBox="1">
            <a:spLocks noGrp="1"/>
          </p:cNvSpPr>
          <p:nvPr>
            <p:ph type="body" idx="4294967295"/>
          </p:nvPr>
        </p:nvSpPr>
        <p:spPr>
          <a:xfrm>
            <a:off x="6241225" y="1916325"/>
            <a:ext cx="1236600" cy="912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1800"/>
              <a:t>GraphQL</a:t>
            </a:r>
            <a:endParaRPr sz="180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Público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729450" y="2179700"/>
            <a:ext cx="7688400" cy="151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 sz="4800"/>
              <a:t>REST vs GRAPHQL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50" y="1064088"/>
            <a:ext cx="8882300" cy="472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125" y="5586750"/>
            <a:ext cx="9144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pt-BR" sz="1100">
                <a:latin typeface="Lato"/>
                <a:ea typeface="Lato"/>
                <a:cs typeface="Lato"/>
                <a:sym typeface="Lato"/>
              </a:rPr>
              <a:t>Fonte: https://www.multidots.com/graphql-efficient-alternative-rest/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76" y="1021250"/>
            <a:ext cx="7890649" cy="48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/>
        </p:nvSpPr>
        <p:spPr>
          <a:xfrm>
            <a:off x="125" y="5593925"/>
            <a:ext cx="91440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pt-BR" sz="1100">
                <a:latin typeface="Lato"/>
                <a:ea typeface="Lato"/>
                <a:cs typeface="Lato"/>
                <a:sym typeface="Lato"/>
              </a:rPr>
              <a:t>Fonte: https://twitter.com/apollographql/status/1060226232124461056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2050"/>
            <a:ext cx="8839200" cy="46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 txBox="1"/>
          <p:nvPr/>
        </p:nvSpPr>
        <p:spPr>
          <a:xfrm>
            <a:off x="125" y="5586750"/>
            <a:ext cx="9144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pt-BR" sz="1100">
                <a:latin typeface="Lato"/>
                <a:ea typeface="Lato"/>
                <a:cs typeface="Lato"/>
                <a:sym typeface="Lato"/>
              </a:rPr>
              <a:t>Fonte: https://everis.passle.net/post/102fjja/graphql-is-it-the-new-rest-part-4-of-4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>
            <a:spLocks noGrp="1"/>
          </p:cNvSpPr>
          <p:nvPr>
            <p:ph type="title"/>
          </p:nvPr>
        </p:nvSpPr>
        <p:spPr>
          <a:xfrm>
            <a:off x="729450" y="2179700"/>
            <a:ext cx="7688400" cy="151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 sz="4800"/>
              <a:t>Quem utiliza?</a:t>
            </a:r>
            <a:endParaRPr sz="4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556" y="4615263"/>
            <a:ext cx="253365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 txBox="1">
            <a:spLocks noGrp="1"/>
          </p:cNvSpPr>
          <p:nvPr>
            <p:ph type="title"/>
          </p:nvPr>
        </p:nvSpPr>
        <p:spPr>
          <a:xfrm>
            <a:off x="730000" y="2175900"/>
            <a:ext cx="3300900" cy="83458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 dirty="0"/>
              <a:t>Casos de Uso</a:t>
            </a:r>
            <a:endParaRPr dirty="0"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075" y="1186925"/>
            <a:ext cx="1013850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5789" y="1050232"/>
            <a:ext cx="2353700" cy="23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9102" y="4203053"/>
            <a:ext cx="2062068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87593" y="1924938"/>
            <a:ext cx="1056094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64089" y="3334227"/>
            <a:ext cx="1056100" cy="10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08989" y="3099221"/>
            <a:ext cx="1300325" cy="13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24289" y="5470365"/>
            <a:ext cx="2062075" cy="61061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 txBox="1"/>
          <p:nvPr/>
        </p:nvSpPr>
        <p:spPr>
          <a:xfrm>
            <a:off x="0" y="5104350"/>
            <a:ext cx="90726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600" dirty="0"/>
              <a:t>1   </a:t>
            </a:r>
            <a:r>
              <a:rPr lang="pt-BR" sz="600" u="sng" dirty="0">
                <a:solidFill>
                  <a:schemeClr val="hlink"/>
                </a:solidFill>
                <a:hlinkClick r:id="rId11"/>
              </a:rPr>
              <a:t>https://open.nytimes.com/react-relay-and-graphql-under-the-hood-of-the-times-website-redesign-22fb62ea9764</a:t>
            </a:r>
            <a:endParaRPr sz="600" dirty="0"/>
          </a:p>
          <a:p>
            <a:r>
              <a:rPr lang="pt-BR" sz="600" dirty="0"/>
              <a:t>2   </a:t>
            </a:r>
            <a:r>
              <a:rPr lang="pt-BR" sz="600" u="sng" dirty="0">
                <a:solidFill>
                  <a:schemeClr val="hlink"/>
                </a:solidFill>
                <a:hlinkClick r:id="rId12"/>
              </a:rPr>
              <a:t>https://code.firstlook.media/welcome</a:t>
            </a:r>
            <a:endParaRPr sz="600" dirty="0"/>
          </a:p>
          <a:p>
            <a:r>
              <a:rPr lang="pt-BR" sz="600" dirty="0"/>
              <a:t>3   https://labs.mlssoccer.com/implementing-graphql-at-major-league-soccer-ff0a002b20ca </a:t>
            </a:r>
            <a:endParaRPr sz="600" dirty="0"/>
          </a:p>
          <a:p>
            <a:r>
              <a:rPr lang="pt-BR" sz="600" dirty="0"/>
              <a:t>4   http://artsy.github.io/blog/2016/11/02/improving-page-speed-with-graphql/ </a:t>
            </a:r>
            <a:endParaRPr sz="600" dirty="0"/>
          </a:p>
          <a:p>
            <a:r>
              <a:rPr lang="pt-BR" sz="600" dirty="0"/>
              <a:t>5   https://engineeringblog.yelp.com/2017/05/introducing-yelps-local-graph.html </a:t>
            </a:r>
            <a:endParaRPr sz="600" dirty="0"/>
          </a:p>
          <a:p>
            <a:r>
              <a:rPr lang="pt-BR" sz="600" dirty="0"/>
              <a:t>6   https://githubengineering.com/the-github-graphql-api/  </a:t>
            </a:r>
            <a:endParaRPr sz="600" dirty="0"/>
          </a:p>
          <a:p>
            <a:r>
              <a:rPr lang="pt-BR" sz="600" dirty="0"/>
              <a:t>7   https://help.shopify.com/en/api/custom-storefronts/storefront-api/graphql </a:t>
            </a:r>
            <a:endParaRPr sz="600" dirty="0"/>
          </a:p>
          <a:p>
            <a:r>
              <a:rPr lang="pt-BR" sz="600" dirty="0"/>
              <a:t>8   https://fabric.io/blog/building-fabric-mission-control-with-graphql-and-relay</a:t>
            </a:r>
            <a:endParaRPr sz="600" dirty="0"/>
          </a:p>
          <a:p>
            <a:r>
              <a:rPr lang="pt-BR" sz="600" dirty="0"/>
              <a:t> </a:t>
            </a:r>
            <a:endParaRPr sz="600" dirty="0"/>
          </a:p>
        </p:txBody>
      </p:sp>
      <p:sp>
        <p:nvSpPr>
          <p:cNvPr id="238" name="Google Shape;238;p29"/>
          <p:cNvSpPr txBox="1"/>
          <p:nvPr/>
        </p:nvSpPr>
        <p:spPr>
          <a:xfrm>
            <a:off x="8593613" y="5379858"/>
            <a:ext cx="255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800" dirty="0">
                <a:latin typeface="Lato"/>
                <a:ea typeface="Lato"/>
                <a:cs typeface="Lato"/>
                <a:sym typeface="Lato"/>
              </a:rPr>
              <a:t>1</a:t>
            </a:r>
            <a:endParaRPr sz="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8843687" y="608415"/>
            <a:ext cx="255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800" dirty="0">
                <a:latin typeface="Lato"/>
                <a:ea typeface="Lato"/>
                <a:cs typeface="Lato"/>
                <a:sym typeface="Lato"/>
              </a:rPr>
              <a:t>5</a:t>
            </a:r>
            <a:endParaRPr sz="8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655674" y="4628907"/>
            <a:ext cx="1300325" cy="137184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 txBox="1"/>
          <p:nvPr/>
        </p:nvSpPr>
        <p:spPr>
          <a:xfrm>
            <a:off x="5863196" y="4628901"/>
            <a:ext cx="255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800" dirty="0">
                <a:latin typeface="Lato"/>
                <a:ea typeface="Lato"/>
                <a:cs typeface="Lato"/>
                <a:sym typeface="Lato"/>
              </a:rPr>
              <a:t>3</a:t>
            </a:r>
            <a:endParaRPr sz="8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706299" y="2591303"/>
            <a:ext cx="1679075" cy="57868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/>
        </p:nvSpPr>
        <p:spPr>
          <a:xfrm>
            <a:off x="5345091" y="2586064"/>
            <a:ext cx="255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800" dirty="0">
                <a:latin typeface="Lato"/>
                <a:ea typeface="Lato"/>
                <a:cs typeface="Lato"/>
                <a:sym typeface="Lato"/>
              </a:rPr>
              <a:t>4</a:t>
            </a:r>
            <a:endParaRPr sz="8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22279" y="513475"/>
            <a:ext cx="1587035" cy="10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068382" y="122947"/>
            <a:ext cx="1679078" cy="10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9"/>
          <p:cNvSpPr txBox="1"/>
          <p:nvPr/>
        </p:nvSpPr>
        <p:spPr>
          <a:xfrm>
            <a:off x="6761452" y="23920"/>
            <a:ext cx="255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800" dirty="0">
                <a:latin typeface="Lato"/>
                <a:ea typeface="Lato"/>
                <a:cs typeface="Lato"/>
                <a:sym typeface="Lato"/>
              </a:rPr>
              <a:t>2</a:t>
            </a:r>
            <a:endParaRPr sz="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7335429" y="1924953"/>
            <a:ext cx="255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800">
                <a:latin typeface="Lato"/>
                <a:ea typeface="Lato"/>
                <a:cs typeface="Lato"/>
                <a:sym typeface="Lato"/>
              </a:rPr>
              <a:t>6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6564886" y="3364024"/>
            <a:ext cx="255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800">
                <a:latin typeface="Lato"/>
                <a:ea typeface="Lato"/>
                <a:cs typeface="Lato"/>
                <a:sym typeface="Lato"/>
              </a:rPr>
              <a:t>7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193875" y="3676117"/>
            <a:ext cx="896425" cy="89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/>
        </p:nvSpPr>
        <p:spPr>
          <a:xfrm>
            <a:off x="5090298" y="3699677"/>
            <a:ext cx="255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800">
                <a:latin typeface="Lato"/>
                <a:ea typeface="Lato"/>
                <a:cs typeface="Lato"/>
                <a:sym typeface="Lato"/>
              </a:rPr>
              <a:t>8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>
            <a:spLocks noGrp="1"/>
          </p:cNvSpPr>
          <p:nvPr>
            <p:ph type="title"/>
          </p:nvPr>
        </p:nvSpPr>
        <p:spPr>
          <a:xfrm>
            <a:off x="729450" y="2179700"/>
            <a:ext cx="7688400" cy="151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 sz="4800"/>
              <a:t>Onde posso usar?</a:t>
            </a:r>
            <a:endParaRPr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>
            <a:spLocks noGrp="1"/>
          </p:cNvSpPr>
          <p:nvPr>
            <p:ph type="title"/>
          </p:nvPr>
        </p:nvSpPr>
        <p:spPr>
          <a:xfrm>
            <a:off x="730000" y="2175900"/>
            <a:ext cx="3300900" cy="168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/>
              <a:t>Linguagens de Programação</a:t>
            </a:r>
            <a:endParaRPr/>
          </a:p>
        </p:txBody>
      </p:sp>
      <p:sp>
        <p:nvSpPr>
          <p:cNvPr id="261" name="Google Shape;261;p31"/>
          <p:cNvSpPr txBox="1">
            <a:spLocks noGrp="1"/>
          </p:cNvSpPr>
          <p:nvPr>
            <p:ph type="body" idx="2"/>
          </p:nvPr>
        </p:nvSpPr>
        <p:spPr>
          <a:xfrm>
            <a:off x="5174225" y="1199825"/>
            <a:ext cx="3374400" cy="435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indent="-349250">
              <a:buSzPts val="1900"/>
            </a:pPr>
            <a:r>
              <a:rPr lang="pt-BR" sz="1900"/>
              <a:t>C# / .NET</a:t>
            </a:r>
            <a:endParaRPr sz="1900"/>
          </a:p>
          <a:p>
            <a:pPr indent="-349250">
              <a:buSzPts val="1900"/>
            </a:pPr>
            <a:r>
              <a:rPr lang="pt-BR" sz="1900"/>
              <a:t>Clojure</a:t>
            </a:r>
            <a:endParaRPr sz="1900"/>
          </a:p>
          <a:p>
            <a:pPr indent="-349250">
              <a:buSzPts val="1900"/>
            </a:pPr>
            <a:r>
              <a:rPr lang="pt-BR" sz="1900"/>
              <a:t>Elixir</a:t>
            </a:r>
            <a:endParaRPr sz="1900"/>
          </a:p>
          <a:p>
            <a:pPr indent="-349250">
              <a:buSzPts val="1900"/>
            </a:pPr>
            <a:r>
              <a:rPr lang="pt-BR" sz="1900"/>
              <a:t>Erlang</a:t>
            </a:r>
            <a:endParaRPr sz="1900"/>
          </a:p>
          <a:p>
            <a:pPr indent="-349250">
              <a:buSzPts val="1900"/>
            </a:pPr>
            <a:r>
              <a:rPr lang="pt-BR" sz="1900"/>
              <a:t>Go</a:t>
            </a:r>
            <a:endParaRPr sz="1900"/>
          </a:p>
          <a:p>
            <a:pPr indent="-349250">
              <a:buSzPts val="1900"/>
            </a:pPr>
            <a:r>
              <a:rPr lang="pt-BR" sz="1900"/>
              <a:t>Groovy</a:t>
            </a:r>
            <a:endParaRPr sz="1900"/>
          </a:p>
          <a:p>
            <a:pPr indent="-349250">
              <a:buSzPts val="1900"/>
            </a:pPr>
            <a:r>
              <a:rPr lang="pt-BR" sz="1900"/>
              <a:t>Java</a:t>
            </a:r>
            <a:endParaRPr sz="1900"/>
          </a:p>
          <a:p>
            <a:pPr indent="-349250">
              <a:buSzPts val="1900"/>
            </a:pPr>
            <a:r>
              <a:rPr lang="pt-BR" sz="1900"/>
              <a:t>JavaScript</a:t>
            </a:r>
            <a:endParaRPr sz="1900"/>
          </a:p>
          <a:p>
            <a:pPr indent="-349250">
              <a:buSzPts val="1900"/>
            </a:pPr>
            <a:r>
              <a:rPr lang="pt-BR" sz="1900"/>
              <a:t>PHP</a:t>
            </a:r>
            <a:endParaRPr sz="1900"/>
          </a:p>
          <a:p>
            <a:pPr indent="-349250">
              <a:buSzPts val="1900"/>
            </a:pPr>
            <a:r>
              <a:rPr lang="pt-BR" sz="1900"/>
              <a:t>Python</a:t>
            </a:r>
            <a:endParaRPr sz="1900"/>
          </a:p>
          <a:p>
            <a:pPr indent="-349250">
              <a:buSzPts val="1900"/>
            </a:pPr>
            <a:r>
              <a:rPr lang="pt-BR" sz="1900"/>
              <a:t>Scala</a:t>
            </a:r>
            <a:endParaRPr sz="1900"/>
          </a:p>
          <a:p>
            <a:pPr indent="-349250">
              <a:buSzPts val="1900"/>
            </a:pPr>
            <a:r>
              <a:rPr lang="pt-BR" sz="1900"/>
              <a:t>Ruby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2179700"/>
            <a:ext cx="7688400" cy="151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 sz="4800"/>
              <a:t>Conceitos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>
            <a:spLocks noGrp="1"/>
          </p:cNvSpPr>
          <p:nvPr>
            <p:ph type="title"/>
          </p:nvPr>
        </p:nvSpPr>
        <p:spPr>
          <a:xfrm>
            <a:off x="730000" y="2175900"/>
            <a:ext cx="3300900" cy="168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/>
              <a:t>Frameworks</a:t>
            </a:r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body" idx="2"/>
          </p:nvPr>
        </p:nvSpPr>
        <p:spPr>
          <a:xfrm>
            <a:off x="5174225" y="1199825"/>
            <a:ext cx="3374400" cy="435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indent="-349250">
              <a:buSzPts val="1900"/>
            </a:pPr>
            <a:r>
              <a:rPr lang="pt-BR" sz="1900"/>
              <a:t>JavaScript</a:t>
            </a:r>
            <a:endParaRPr sz="1900"/>
          </a:p>
          <a:p>
            <a:pPr lvl="1" indent="-349250">
              <a:spcBef>
                <a:spcPts val="0"/>
              </a:spcBef>
              <a:buSzPts val="1900"/>
            </a:pPr>
            <a:r>
              <a:rPr lang="pt-BR" sz="1900"/>
              <a:t>express</a:t>
            </a:r>
            <a:endParaRPr sz="1900"/>
          </a:p>
          <a:p>
            <a:pPr lvl="1" indent="-349250">
              <a:spcBef>
                <a:spcPts val="0"/>
              </a:spcBef>
              <a:buSzPts val="1900"/>
            </a:pPr>
            <a:r>
              <a:rPr lang="pt-BR" sz="1900"/>
              <a:t>apollo</a:t>
            </a:r>
            <a:endParaRPr sz="1900"/>
          </a:p>
          <a:p>
            <a:pPr indent="-349250">
              <a:buSzPts val="1900"/>
            </a:pPr>
            <a:r>
              <a:rPr lang="pt-BR" sz="1900"/>
              <a:t>Python</a:t>
            </a:r>
            <a:endParaRPr sz="1900"/>
          </a:p>
          <a:p>
            <a:pPr lvl="1" indent="-349250">
              <a:spcBef>
                <a:spcPts val="0"/>
              </a:spcBef>
              <a:buSzPts val="1900"/>
            </a:pPr>
            <a:r>
              <a:rPr lang="pt-BR" sz="1900"/>
              <a:t>django</a:t>
            </a:r>
            <a:endParaRPr sz="1900"/>
          </a:p>
          <a:p>
            <a:pPr lvl="1" indent="-349250">
              <a:spcBef>
                <a:spcPts val="0"/>
              </a:spcBef>
              <a:buSzPts val="1900"/>
            </a:pPr>
            <a:r>
              <a:rPr lang="pt-BR" sz="1900"/>
              <a:t>flask</a:t>
            </a:r>
            <a:endParaRPr sz="1900"/>
          </a:p>
          <a:p>
            <a:pPr indent="-349250">
              <a:buSzPts val="1900"/>
            </a:pPr>
            <a:r>
              <a:rPr lang="pt-BR" sz="1900"/>
              <a:t>Databases</a:t>
            </a:r>
            <a:endParaRPr sz="1900"/>
          </a:p>
          <a:p>
            <a:pPr lvl="1" indent="-349250">
              <a:spcBef>
                <a:spcPts val="0"/>
              </a:spcBef>
              <a:buSzPts val="1900"/>
            </a:pPr>
            <a:r>
              <a:rPr lang="pt-BR" sz="1900"/>
              <a:t>mongo</a:t>
            </a:r>
            <a:endParaRPr sz="1900"/>
          </a:p>
          <a:p>
            <a:pPr lvl="1" indent="-349250">
              <a:spcBef>
                <a:spcPts val="0"/>
              </a:spcBef>
              <a:buSzPts val="1900"/>
            </a:pPr>
            <a:r>
              <a:rPr lang="pt-BR" sz="1900"/>
              <a:t>sqlalchemy</a:t>
            </a:r>
            <a:endParaRPr sz="1900"/>
          </a:p>
          <a:p>
            <a:pPr indent="-349250">
              <a:buSzPts val="1900"/>
            </a:pPr>
            <a:r>
              <a:rPr lang="pt-BR" sz="1900"/>
              <a:t>Clients...</a:t>
            </a: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>
            <a:spLocks noGrp="1"/>
          </p:cNvSpPr>
          <p:nvPr>
            <p:ph type="title"/>
          </p:nvPr>
        </p:nvSpPr>
        <p:spPr>
          <a:xfrm>
            <a:off x="730000" y="2175900"/>
            <a:ext cx="3300900" cy="168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/>
              <a:t>Frameworks</a:t>
            </a: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body" idx="2"/>
          </p:nvPr>
        </p:nvSpPr>
        <p:spPr>
          <a:xfrm>
            <a:off x="5174225" y="1199825"/>
            <a:ext cx="3374400" cy="435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indent="-349250">
              <a:buClr>
                <a:srgbClr val="999999"/>
              </a:buClr>
              <a:buSzPts val="1900"/>
            </a:pPr>
            <a:r>
              <a:rPr lang="pt-BR" sz="1900" dirty="0" err="1">
                <a:solidFill>
                  <a:srgbClr val="999999"/>
                </a:solidFill>
              </a:rPr>
              <a:t>JavaScript</a:t>
            </a:r>
            <a:endParaRPr sz="1900" dirty="0">
              <a:solidFill>
                <a:srgbClr val="999999"/>
              </a:solidFill>
            </a:endParaRPr>
          </a:p>
          <a:p>
            <a:pPr lvl="1" indent="-349250">
              <a:spcBef>
                <a:spcPts val="0"/>
              </a:spcBef>
              <a:buClr>
                <a:srgbClr val="999999"/>
              </a:buClr>
              <a:buSzPts val="1900"/>
            </a:pPr>
            <a:r>
              <a:rPr lang="pt-BR" sz="1900" dirty="0" err="1">
                <a:solidFill>
                  <a:srgbClr val="999999"/>
                </a:solidFill>
              </a:rPr>
              <a:t>express</a:t>
            </a:r>
            <a:endParaRPr sz="1900" dirty="0">
              <a:solidFill>
                <a:srgbClr val="999999"/>
              </a:solidFill>
            </a:endParaRPr>
          </a:p>
          <a:p>
            <a:pPr lvl="1" indent="-349250">
              <a:spcBef>
                <a:spcPts val="0"/>
              </a:spcBef>
              <a:buClr>
                <a:srgbClr val="999999"/>
              </a:buClr>
              <a:buSzPts val="1900"/>
            </a:pPr>
            <a:r>
              <a:rPr lang="pt-BR" sz="1900" dirty="0" err="1">
                <a:solidFill>
                  <a:srgbClr val="999999"/>
                </a:solidFill>
              </a:rPr>
              <a:t>apollo</a:t>
            </a:r>
            <a:endParaRPr sz="1900" dirty="0">
              <a:solidFill>
                <a:srgbClr val="999999"/>
              </a:solidFill>
            </a:endParaRPr>
          </a:p>
          <a:p>
            <a:pPr indent="-349250">
              <a:buClr>
                <a:srgbClr val="999999"/>
              </a:buClr>
              <a:buSzPts val="1900"/>
            </a:pPr>
            <a:r>
              <a:rPr lang="pt-BR" sz="1900" dirty="0">
                <a:solidFill>
                  <a:srgbClr val="999999"/>
                </a:solidFill>
              </a:rPr>
              <a:t>Java</a:t>
            </a:r>
            <a:endParaRPr sz="1900" dirty="0">
              <a:solidFill>
                <a:srgbClr val="999999"/>
              </a:solidFill>
            </a:endParaRPr>
          </a:p>
          <a:p>
            <a:pPr lvl="1" indent="-349250">
              <a:spcBef>
                <a:spcPts val="0"/>
              </a:spcBef>
              <a:buClr>
                <a:srgbClr val="999999"/>
              </a:buClr>
              <a:buSzPts val="1900"/>
            </a:pPr>
            <a:r>
              <a:rPr lang="pt-BR" sz="1900" dirty="0" err="1">
                <a:solidFill>
                  <a:srgbClr val="999999"/>
                </a:solidFill>
              </a:rPr>
              <a:t>spring</a:t>
            </a:r>
            <a:endParaRPr sz="1900" dirty="0">
              <a:solidFill>
                <a:srgbClr val="999999"/>
              </a:solidFill>
            </a:endParaRPr>
          </a:p>
          <a:p>
            <a:pPr indent="-349250">
              <a:buClr>
                <a:schemeClr val="accent3"/>
              </a:buClr>
              <a:buSzPts val="1900"/>
            </a:pPr>
            <a:r>
              <a:rPr lang="pt-BR" sz="1900" b="1" dirty="0">
                <a:solidFill>
                  <a:srgbClr val="FF9933"/>
                </a:solidFill>
              </a:rPr>
              <a:t>Python</a:t>
            </a:r>
            <a:endParaRPr sz="1900" b="1" dirty="0">
              <a:solidFill>
                <a:srgbClr val="FF9933"/>
              </a:solidFill>
            </a:endParaRPr>
          </a:p>
          <a:p>
            <a:pPr lvl="1" indent="-349250">
              <a:spcBef>
                <a:spcPts val="0"/>
              </a:spcBef>
              <a:buClr>
                <a:srgbClr val="999999"/>
              </a:buClr>
              <a:buSzPts val="1900"/>
            </a:pPr>
            <a:r>
              <a:rPr lang="pt-BR" sz="1900" dirty="0" err="1">
                <a:solidFill>
                  <a:srgbClr val="999999"/>
                </a:solidFill>
              </a:rPr>
              <a:t>django</a:t>
            </a:r>
            <a:endParaRPr sz="1900" dirty="0">
              <a:solidFill>
                <a:srgbClr val="999999"/>
              </a:solidFill>
            </a:endParaRPr>
          </a:p>
          <a:p>
            <a:pPr lvl="1" indent="-349250">
              <a:spcBef>
                <a:spcPts val="0"/>
              </a:spcBef>
              <a:buClr>
                <a:schemeClr val="accent3"/>
              </a:buClr>
              <a:buSzPts val="1900"/>
            </a:pPr>
            <a:r>
              <a:rPr lang="pt-BR" sz="1900" b="1" dirty="0" err="1">
                <a:solidFill>
                  <a:srgbClr val="FF9933"/>
                </a:solidFill>
              </a:rPr>
              <a:t>flask</a:t>
            </a:r>
            <a:endParaRPr sz="1900" dirty="0">
              <a:solidFill>
                <a:srgbClr val="FF9933"/>
              </a:solidFill>
            </a:endParaRPr>
          </a:p>
          <a:p>
            <a:pPr indent="-349250">
              <a:buClr>
                <a:srgbClr val="999999"/>
              </a:buClr>
              <a:buSzPts val="1900"/>
            </a:pPr>
            <a:r>
              <a:rPr lang="pt-BR" sz="1900" dirty="0" err="1">
                <a:solidFill>
                  <a:srgbClr val="999999"/>
                </a:solidFill>
              </a:rPr>
              <a:t>Clients</a:t>
            </a:r>
            <a:r>
              <a:rPr lang="pt-BR" sz="1900" dirty="0">
                <a:solidFill>
                  <a:srgbClr val="999999"/>
                </a:solidFill>
              </a:rPr>
              <a:t>...</a:t>
            </a:r>
            <a:endParaRPr sz="1900" dirty="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title" idx="4294967295"/>
          </p:nvPr>
        </p:nvSpPr>
        <p:spPr>
          <a:xfrm>
            <a:off x="192450" y="959200"/>
            <a:ext cx="7688400" cy="151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pt-BR" sz="4800"/>
              <a:t>E os bancos de dados?</a:t>
            </a:r>
            <a:endParaRPr sz="4800"/>
          </a:p>
        </p:txBody>
      </p:sp>
      <p:pic>
        <p:nvPicPr>
          <p:cNvPr id="279" name="Google Shape;2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26" y="1917626"/>
            <a:ext cx="3690175" cy="9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4"/>
          <p:cNvPicPr preferRelativeResize="0"/>
          <p:nvPr/>
        </p:nvPicPr>
        <p:blipFill rotWithShape="1">
          <a:blip r:embed="rId4">
            <a:alphaModFix/>
          </a:blip>
          <a:srcRect t="22950" b="13456"/>
          <a:stretch/>
        </p:blipFill>
        <p:spPr>
          <a:xfrm>
            <a:off x="5458326" y="2026886"/>
            <a:ext cx="2972025" cy="106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0798" y="4291898"/>
            <a:ext cx="28575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4"/>
          <p:cNvPicPr preferRelativeResize="0"/>
          <p:nvPr/>
        </p:nvPicPr>
        <p:blipFill rotWithShape="1">
          <a:blip r:embed="rId6">
            <a:alphaModFix/>
          </a:blip>
          <a:srcRect l="5543" t="26492" r="7287" b="25390"/>
          <a:stretch/>
        </p:blipFill>
        <p:spPr>
          <a:xfrm>
            <a:off x="4916626" y="3353525"/>
            <a:ext cx="2847975" cy="6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588" y="3222763"/>
            <a:ext cx="2172087" cy="1280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13976" y="3856525"/>
            <a:ext cx="2847975" cy="2144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>
            <a:spLocks noGrp="1"/>
          </p:cNvSpPr>
          <p:nvPr>
            <p:ph type="title"/>
          </p:nvPr>
        </p:nvSpPr>
        <p:spPr>
          <a:xfrm>
            <a:off x="729450" y="2179700"/>
            <a:ext cx="7688400" cy="151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 sz="4800"/>
              <a:t>Arquitetura</a:t>
            </a:r>
            <a:endParaRPr sz="4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2152897"/>
            <a:ext cx="9144001" cy="255220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6"/>
          <p:cNvSpPr txBox="1"/>
          <p:nvPr/>
        </p:nvSpPr>
        <p:spPr>
          <a:xfrm>
            <a:off x="125" y="5586750"/>
            <a:ext cx="9144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pt-BR" sz="1100">
                <a:latin typeface="Lato"/>
                <a:ea typeface="Lato"/>
                <a:cs typeface="Lato"/>
                <a:sym typeface="Lato"/>
              </a:rPr>
              <a:t>Fonte: https://www.programmableweb.com/news/top-5-things-to-remember-when-adding-graphql-backend/analysis/2018/10/01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6"/>
          <p:cNvSpPr txBox="1">
            <a:spLocks noGrp="1"/>
          </p:cNvSpPr>
          <p:nvPr>
            <p:ph type="title" idx="4294967295"/>
          </p:nvPr>
        </p:nvSpPr>
        <p:spPr>
          <a:xfrm>
            <a:off x="36450" y="854025"/>
            <a:ext cx="3300900" cy="168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pt-BR"/>
              <a:t>Arquitetura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63" y="1085851"/>
            <a:ext cx="6718078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7"/>
          <p:cNvSpPr txBox="1"/>
          <p:nvPr/>
        </p:nvSpPr>
        <p:spPr>
          <a:xfrm>
            <a:off x="3336900" y="5586750"/>
            <a:ext cx="58071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1100">
                <a:latin typeface="Lato"/>
                <a:ea typeface="Lato"/>
                <a:cs typeface="Lato"/>
                <a:sym typeface="Lato"/>
              </a:rPr>
              <a:t>Fonte: https://medium.com/@joninsky/parsing-json-from-a-graphql-response-854e8a29afef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37"/>
          <p:cNvSpPr txBox="1">
            <a:spLocks noGrp="1"/>
          </p:cNvSpPr>
          <p:nvPr>
            <p:ph type="title" idx="4294967295"/>
          </p:nvPr>
        </p:nvSpPr>
        <p:spPr>
          <a:xfrm>
            <a:off x="396040" y="404664"/>
            <a:ext cx="4175960" cy="168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pt-BR" dirty="0"/>
              <a:t>Estrutura JSON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>
            <a:spLocks noGrp="1"/>
          </p:cNvSpPr>
          <p:nvPr>
            <p:ph type="title"/>
          </p:nvPr>
        </p:nvSpPr>
        <p:spPr>
          <a:xfrm>
            <a:off x="727650" y="908720"/>
            <a:ext cx="7688700" cy="535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 dirty="0"/>
              <a:t>DER do </a:t>
            </a:r>
            <a:r>
              <a:rPr lang="pt-BR" dirty="0" err="1"/>
              <a:t>Database</a:t>
            </a:r>
            <a:endParaRPr sz="1800" dirty="0"/>
          </a:p>
        </p:txBody>
      </p:sp>
      <p:pic>
        <p:nvPicPr>
          <p:cNvPr id="309" name="Google Shape;3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725" y="2445876"/>
            <a:ext cx="34861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>
            <a:spLocks noGrp="1"/>
          </p:cNvSpPr>
          <p:nvPr>
            <p:ph type="title"/>
          </p:nvPr>
        </p:nvSpPr>
        <p:spPr>
          <a:xfrm>
            <a:off x="729450" y="2179700"/>
            <a:ext cx="7688400" cy="151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 sz="4800"/>
              <a:t>GraphQL Server</a:t>
            </a:r>
            <a:endParaRPr sz="4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>
            <a:spLocks noGrp="1"/>
          </p:cNvSpPr>
          <p:nvPr>
            <p:ph type="title"/>
          </p:nvPr>
        </p:nvSpPr>
        <p:spPr>
          <a:xfrm>
            <a:off x="727650" y="962373"/>
            <a:ext cx="7688700" cy="535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 dirty="0"/>
              <a:t>Fluxo de operações do </a:t>
            </a:r>
            <a:r>
              <a:rPr lang="pt-BR" dirty="0" err="1"/>
              <a:t>GraphQL</a:t>
            </a:r>
            <a:endParaRPr dirty="0"/>
          </a:p>
        </p:txBody>
      </p:sp>
      <p:sp>
        <p:nvSpPr>
          <p:cNvPr id="320" name="Google Shape;320;p40"/>
          <p:cNvSpPr txBox="1"/>
          <p:nvPr/>
        </p:nvSpPr>
        <p:spPr>
          <a:xfrm>
            <a:off x="100700" y="2128600"/>
            <a:ext cx="2571600" cy="3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Describre your data</a:t>
            </a:r>
            <a:br>
              <a:rPr lang="pt-BR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pt-BR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type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State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r>
              <a:rPr lang="pt-BR"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pt-BR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id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pt-BR">
                <a:solidFill>
                  <a:srgbClr val="7F6000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endParaRPr>
              <a:solidFill>
                <a:srgbClr val="7F6000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pt-BR"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pt-BR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name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pt-BR">
                <a:solidFill>
                  <a:srgbClr val="7F6000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endParaRPr>
              <a:solidFill>
                <a:srgbClr val="7F6000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pt-BR"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pt-BR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acronym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pt-BR">
                <a:solidFill>
                  <a:srgbClr val="7F6000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endParaRPr>
              <a:solidFill>
                <a:srgbClr val="7F6000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pt-BR">
                <a:solidFill>
                  <a:srgbClr val="7F6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pt-BR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cities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: [</a:t>
            </a:r>
            <a:r>
              <a:rPr lang="pt-BR">
                <a:solidFill>
                  <a:srgbClr val="7F6000"/>
                </a:solidFill>
                <a:latin typeface="Lato"/>
                <a:ea typeface="Lato"/>
                <a:cs typeface="Lato"/>
                <a:sym typeface="Lato"/>
              </a:rPr>
              <a:t>City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]</a:t>
            </a:r>
            <a:endParaRPr>
              <a:solidFill>
                <a:srgbClr val="7F6000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pt-BR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r>
              <a:rPr lang="pt-BR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type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City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r>
              <a:rPr lang="pt-BR"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pt-BR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id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pt-BR">
                <a:solidFill>
                  <a:srgbClr val="7F6000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endParaRPr>
              <a:solidFill>
                <a:srgbClr val="7F6000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pt-BR"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pt-BR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id_state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pt-BR">
                <a:solidFill>
                  <a:srgbClr val="7F6000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endParaRPr>
              <a:solidFill>
                <a:srgbClr val="7F6000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pt-BR"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pt-BR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name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pt-BR">
                <a:solidFill>
                  <a:srgbClr val="7F6000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endParaRPr>
              <a:solidFill>
                <a:srgbClr val="7F6000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pt-BR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40"/>
          <p:cNvSpPr txBox="1"/>
          <p:nvPr/>
        </p:nvSpPr>
        <p:spPr>
          <a:xfrm>
            <a:off x="2672300" y="2128525"/>
            <a:ext cx="3117300" cy="3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Ask for what you want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endParaRPr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pt-BR">
                <a:latin typeface="Lato"/>
                <a:ea typeface="Lato"/>
                <a:cs typeface="Lato"/>
                <a:sym typeface="Lato"/>
              </a:rPr>
              <a:t>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r>
              <a:rPr lang="pt-BR">
                <a:latin typeface="Lato"/>
                <a:ea typeface="Lato"/>
                <a:cs typeface="Lato"/>
                <a:sym typeface="Lato"/>
              </a:rPr>
              <a:t>    state(</a:t>
            </a:r>
            <a:r>
              <a:rPr lang="pt-BR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name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pt-BR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“bahia”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r>
              <a:rPr lang="pt-BR">
                <a:latin typeface="Lato"/>
                <a:ea typeface="Lato"/>
                <a:cs typeface="Lato"/>
                <a:sym typeface="Lato"/>
              </a:rPr>
              <a:t>        cities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r>
              <a:rPr lang="pt-BR">
                <a:latin typeface="Lato"/>
                <a:ea typeface="Lato"/>
                <a:cs typeface="Lato"/>
                <a:sym typeface="Lato"/>
              </a:rPr>
              <a:t>            name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r>
              <a:rPr lang="pt-BR">
                <a:latin typeface="Lato"/>
                <a:ea typeface="Lato"/>
                <a:cs typeface="Lato"/>
                <a:sym typeface="Lato"/>
              </a:rPr>
              <a:t>        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r>
              <a:rPr lang="pt-BR">
                <a:latin typeface="Lato"/>
                <a:ea typeface="Lato"/>
                <a:cs typeface="Lato"/>
                <a:sym typeface="Lato"/>
              </a:rPr>
              <a:t>    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r>
              <a:rPr lang="pt-BR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40"/>
          <p:cNvSpPr txBox="1"/>
          <p:nvPr/>
        </p:nvSpPr>
        <p:spPr>
          <a:xfrm>
            <a:off x="5789600" y="2128525"/>
            <a:ext cx="3354300" cy="3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Get predictable results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endParaRPr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pt-BR">
                <a:latin typeface="Lato"/>
                <a:ea typeface="Lato"/>
                <a:cs typeface="Lato"/>
                <a:sym typeface="Lato"/>
              </a:rPr>
              <a:t>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r>
              <a:rPr lang="pt-BR"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pt-BR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“state”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: {</a:t>
            </a:r>
            <a:endParaRPr>
              <a:solidFill>
                <a:srgbClr val="7F6000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pt-BR"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lang="pt-BR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”cities”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: [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indent="457200"/>
            <a:r>
              <a:rPr lang="pt-BR">
                <a:latin typeface="Lato"/>
                <a:ea typeface="Lato"/>
                <a:cs typeface="Lato"/>
                <a:sym typeface="Lato"/>
              </a:rPr>
              <a:t>{</a:t>
            </a:r>
            <a:r>
              <a:rPr lang="pt-BR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“name”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pt-BR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“Salvador”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},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indent="457200"/>
            <a:r>
              <a:rPr lang="pt-BR">
                <a:latin typeface="Lato"/>
                <a:ea typeface="Lato"/>
                <a:cs typeface="Lato"/>
                <a:sym typeface="Lato"/>
              </a:rPr>
              <a:t>{</a:t>
            </a:r>
            <a:r>
              <a:rPr lang="pt-BR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“name”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pt-BR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“Camaçari”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},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indent="457200"/>
            <a:r>
              <a:rPr lang="pt-BR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...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/>
            <a:r>
              <a:rPr lang="pt-BR">
                <a:latin typeface="Lato"/>
                <a:ea typeface="Lato"/>
                <a:cs typeface="Lato"/>
                <a:sym typeface="Lato"/>
              </a:rPr>
              <a:t>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r>
              <a:rPr lang="pt-BR">
                <a:solidFill>
                  <a:srgbClr val="7F6000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r>
              <a:rPr lang="pt-BR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1" y="1625801"/>
            <a:ext cx="7989175" cy="429875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1"/>
          <p:cNvSpPr txBox="1">
            <a:spLocks noGrp="1"/>
          </p:cNvSpPr>
          <p:nvPr>
            <p:ph type="title" idx="4294967295"/>
          </p:nvPr>
        </p:nvSpPr>
        <p:spPr>
          <a:xfrm>
            <a:off x="729450" y="1032900"/>
            <a:ext cx="7688700" cy="535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pt-BR"/>
              <a:t>Estrutura do GraphQL</a:t>
            </a:r>
            <a:endParaRPr/>
          </a:p>
        </p:txBody>
      </p:sp>
      <p:sp>
        <p:nvSpPr>
          <p:cNvPr id="329" name="Google Shape;329;p41"/>
          <p:cNvSpPr txBox="1"/>
          <p:nvPr/>
        </p:nvSpPr>
        <p:spPr>
          <a:xfrm>
            <a:off x="125" y="5586750"/>
            <a:ext cx="9144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pt-BR" sz="1100">
                <a:latin typeface="Lato"/>
                <a:ea typeface="Lato"/>
                <a:cs typeface="Lato"/>
                <a:sym typeface="Lato"/>
              </a:rPr>
              <a:t>Fonte: https://hackernoon.com/creating-a-structured-hot-reloadable-graphql-api-with-express-js-de62c859643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30000" y="2175900"/>
            <a:ext cx="3300900" cy="168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 dirty="0"/>
              <a:t>HTTP</a:t>
            </a:r>
            <a:endParaRPr dirty="0"/>
          </a:p>
          <a:p>
            <a:pPr algn="l"/>
            <a:r>
              <a:rPr lang="pt-BR" sz="1400" dirty="0"/>
              <a:t>(Hypertext </a:t>
            </a:r>
            <a:r>
              <a:rPr lang="pt-BR" sz="1400" dirty="0" err="1"/>
              <a:t>Transfer</a:t>
            </a:r>
            <a:r>
              <a:rPr lang="pt-BR" sz="1400" dirty="0"/>
              <a:t> </a:t>
            </a:r>
            <a:r>
              <a:rPr lang="pt-BR" sz="1400" dirty="0" err="1"/>
              <a:t>Protocol</a:t>
            </a:r>
            <a:r>
              <a:rPr lang="pt-BR" sz="1400" dirty="0"/>
              <a:t>)</a:t>
            </a:r>
            <a:endParaRPr sz="14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685625" y="1029150"/>
            <a:ext cx="4420800" cy="4689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indent="-342900">
              <a:buClr>
                <a:srgbClr val="666666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HTTP é o principal protocolo de comunicação para sistemas Web, existente há mais de 20 anos, e em todo esse tempo sofreu algumas atualizações.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>
              <a:buClr>
                <a:srgbClr val="666666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Nos anos 2000, um dos principais autores do protocolo HTTP, Roy Fielding, sugeriu o uso de novos métodos HTTP.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>
              <a:buClr>
                <a:srgbClr val="666666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Pretendiam resolver problemas relacionados à semântica quando requisições HTTP eram feitas.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5" y="3064001"/>
            <a:ext cx="4420924" cy="27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>
            <a:spLocks noGrp="1"/>
          </p:cNvSpPr>
          <p:nvPr>
            <p:ph type="body" idx="2"/>
          </p:nvPr>
        </p:nvSpPr>
        <p:spPr>
          <a:xfrm>
            <a:off x="5174225" y="1582100"/>
            <a:ext cx="3374400" cy="3696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indent="-368300">
              <a:buSzPts val="2200"/>
            </a:pPr>
            <a:r>
              <a:rPr lang="pt-BR" sz="2200"/>
              <a:t>String</a:t>
            </a:r>
            <a:endParaRPr sz="2200"/>
          </a:p>
          <a:p>
            <a:pPr indent="-368300">
              <a:buSzPts val="2200"/>
            </a:pPr>
            <a:r>
              <a:rPr lang="pt-BR" sz="2200"/>
              <a:t>Int</a:t>
            </a:r>
            <a:endParaRPr sz="2200"/>
          </a:p>
          <a:p>
            <a:pPr indent="-368300">
              <a:buSzPts val="2200"/>
            </a:pPr>
            <a:r>
              <a:rPr lang="pt-BR" sz="2200"/>
              <a:t>Float</a:t>
            </a:r>
            <a:endParaRPr sz="2200"/>
          </a:p>
          <a:p>
            <a:pPr indent="-368300">
              <a:buSzPts val="2200"/>
            </a:pPr>
            <a:r>
              <a:rPr lang="pt-BR" sz="2200"/>
              <a:t>Boolean</a:t>
            </a:r>
            <a:endParaRPr sz="2200"/>
          </a:p>
          <a:p>
            <a:pPr indent="-368300">
              <a:buSzPts val="2200"/>
            </a:pPr>
            <a:r>
              <a:rPr lang="pt-BR" sz="2200"/>
              <a:t>ID</a:t>
            </a:r>
            <a:endParaRPr sz="2200"/>
          </a:p>
          <a:p>
            <a:pPr indent="-368300">
              <a:buClr>
                <a:schemeClr val="dk1"/>
              </a:buClr>
              <a:buSzPts val="2200"/>
            </a:pPr>
            <a:r>
              <a:rPr lang="pt-BR" sz="2200">
                <a:solidFill>
                  <a:schemeClr val="dk1"/>
                </a:solidFill>
              </a:rPr>
              <a:t>Date</a:t>
            </a:r>
            <a:endParaRPr sz="2200">
              <a:solidFill>
                <a:schemeClr val="dk1"/>
              </a:solidFill>
            </a:endParaRPr>
          </a:p>
          <a:p>
            <a:pPr indent="-368300">
              <a:buClr>
                <a:schemeClr val="dk1"/>
              </a:buClr>
              <a:buSzPts val="2200"/>
            </a:pPr>
            <a:r>
              <a:rPr lang="pt-BR" sz="2200">
                <a:solidFill>
                  <a:schemeClr val="dk1"/>
                </a:solidFill>
              </a:rPr>
              <a:t>DateTime</a:t>
            </a:r>
            <a:endParaRPr sz="2200">
              <a:solidFill>
                <a:schemeClr val="dk1"/>
              </a:solidFill>
            </a:endParaRPr>
          </a:p>
          <a:p>
            <a:pPr indent="-368300">
              <a:buClr>
                <a:schemeClr val="dk1"/>
              </a:buClr>
              <a:buSzPts val="2200"/>
            </a:pPr>
            <a:r>
              <a:rPr lang="pt-BR" sz="2200">
                <a:solidFill>
                  <a:schemeClr val="dk1"/>
                </a:solidFill>
              </a:rPr>
              <a:t>Time</a:t>
            </a:r>
            <a:endParaRPr sz="2200">
              <a:solidFill>
                <a:schemeClr val="dk1"/>
              </a:solidFill>
            </a:endParaRPr>
          </a:p>
          <a:p>
            <a:pPr indent="-368300">
              <a:buClr>
                <a:schemeClr val="dk1"/>
              </a:buClr>
              <a:buSzPts val="2200"/>
            </a:pPr>
            <a:r>
              <a:rPr lang="pt-BR" sz="2200">
                <a:solidFill>
                  <a:schemeClr val="dk1"/>
                </a:solidFill>
              </a:rPr>
              <a:t>JSONString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5" name="Google Shape;335;p42"/>
          <p:cNvSpPr txBox="1">
            <a:spLocks noGrp="1"/>
          </p:cNvSpPr>
          <p:nvPr>
            <p:ph type="title"/>
          </p:nvPr>
        </p:nvSpPr>
        <p:spPr>
          <a:xfrm>
            <a:off x="730000" y="2175900"/>
            <a:ext cx="3300900" cy="636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/>
              <a:t>Type System</a:t>
            </a:r>
            <a:endParaRPr/>
          </a:p>
        </p:txBody>
      </p:sp>
      <p:sp>
        <p:nvSpPr>
          <p:cNvPr id="336" name="Google Shape;336;p42"/>
          <p:cNvSpPr txBox="1">
            <a:spLocks noGrp="1"/>
          </p:cNvSpPr>
          <p:nvPr>
            <p:ph type="subTitle" idx="1"/>
          </p:nvPr>
        </p:nvSpPr>
        <p:spPr>
          <a:xfrm>
            <a:off x="724950" y="2736600"/>
            <a:ext cx="3300900" cy="54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buSzPts val="2400"/>
              <a:buChar char="●"/>
            </a:pPr>
            <a:r>
              <a:rPr lang="pt-BR" sz="2400"/>
              <a:t>Scalar Types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>
            <a:spLocks noGrp="1"/>
          </p:cNvSpPr>
          <p:nvPr>
            <p:ph type="body" idx="2"/>
          </p:nvPr>
        </p:nvSpPr>
        <p:spPr>
          <a:xfrm>
            <a:off x="5174225" y="1582100"/>
            <a:ext cx="3374400" cy="3696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>
              <a:buNone/>
            </a:pPr>
            <a:r>
              <a:rPr lang="pt-BR" sz="2200" dirty="0">
                <a:solidFill>
                  <a:srgbClr val="FF9933"/>
                </a:solidFill>
              </a:rPr>
              <a:t>Argumentos:</a:t>
            </a:r>
            <a:endParaRPr sz="2200" dirty="0">
              <a:solidFill>
                <a:srgbClr val="FF9933"/>
              </a:solidFill>
            </a:endParaRPr>
          </a:p>
          <a:p>
            <a:pPr indent="-368300">
              <a:spcBef>
                <a:spcPts val="1600"/>
              </a:spcBef>
              <a:buSzPts val="2200"/>
            </a:pPr>
            <a:r>
              <a:rPr lang="pt-BR" sz="2200" dirty="0" err="1"/>
              <a:t>name</a:t>
            </a:r>
            <a:endParaRPr sz="2200" dirty="0"/>
          </a:p>
          <a:p>
            <a:pPr indent="-368300">
              <a:buSzPts val="2200"/>
            </a:pPr>
            <a:r>
              <a:rPr lang="pt-BR" sz="2200" dirty="0" err="1"/>
              <a:t>description</a:t>
            </a:r>
            <a:endParaRPr sz="2200" dirty="0"/>
          </a:p>
          <a:p>
            <a:pPr indent="-368300">
              <a:buSzPts val="2200"/>
            </a:pPr>
            <a:r>
              <a:rPr lang="pt-BR" sz="2200" dirty="0" err="1"/>
              <a:t>required</a:t>
            </a:r>
            <a:endParaRPr sz="2200" dirty="0"/>
          </a:p>
          <a:p>
            <a:pPr indent="-368300">
              <a:buSzPts val="2200"/>
            </a:pPr>
            <a:r>
              <a:rPr lang="pt-BR" sz="2200" dirty="0" err="1"/>
              <a:t>deprecation_reason</a:t>
            </a:r>
            <a:endParaRPr sz="2200" dirty="0"/>
          </a:p>
          <a:p>
            <a:pPr indent="-368300">
              <a:buSzPts val="2200"/>
            </a:pPr>
            <a:r>
              <a:rPr lang="pt-BR" sz="2200" dirty="0" err="1"/>
              <a:t>default_value</a:t>
            </a:r>
            <a:endParaRPr sz="2200" dirty="0"/>
          </a:p>
        </p:txBody>
      </p:sp>
      <p:sp>
        <p:nvSpPr>
          <p:cNvPr id="342" name="Google Shape;342;p43"/>
          <p:cNvSpPr txBox="1">
            <a:spLocks noGrp="1"/>
          </p:cNvSpPr>
          <p:nvPr>
            <p:ph type="title"/>
          </p:nvPr>
        </p:nvSpPr>
        <p:spPr>
          <a:xfrm>
            <a:off x="730000" y="2175900"/>
            <a:ext cx="3300900" cy="636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/>
              <a:t>Type System</a:t>
            </a:r>
            <a:endParaRPr/>
          </a:p>
        </p:txBody>
      </p:sp>
      <p:sp>
        <p:nvSpPr>
          <p:cNvPr id="343" name="Google Shape;343;p43"/>
          <p:cNvSpPr txBox="1">
            <a:spLocks noGrp="1"/>
          </p:cNvSpPr>
          <p:nvPr>
            <p:ph type="subTitle" idx="1"/>
          </p:nvPr>
        </p:nvSpPr>
        <p:spPr>
          <a:xfrm>
            <a:off x="724950" y="2736600"/>
            <a:ext cx="3300900" cy="54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buSzPts val="2400"/>
              <a:buChar char="●"/>
            </a:pPr>
            <a:r>
              <a:rPr lang="pt-BR" sz="2400"/>
              <a:t>Scalar Types</a:t>
            </a:r>
            <a:endParaRPr sz="2400"/>
          </a:p>
        </p:txBody>
      </p:sp>
      <p:sp>
        <p:nvSpPr>
          <p:cNvPr id="344" name="Google Shape;344;p43"/>
          <p:cNvSpPr txBox="1"/>
          <p:nvPr/>
        </p:nvSpPr>
        <p:spPr>
          <a:xfrm>
            <a:off x="8172400" y="5591850"/>
            <a:ext cx="9716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endParaRPr dirty="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>
            <a:spLocks noGrp="1"/>
          </p:cNvSpPr>
          <p:nvPr>
            <p:ph type="body" idx="2"/>
          </p:nvPr>
        </p:nvSpPr>
        <p:spPr>
          <a:xfrm>
            <a:off x="5174225" y="1582100"/>
            <a:ext cx="3374400" cy="3696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>
              <a:buNone/>
            </a:pPr>
            <a:r>
              <a:rPr lang="pt-BR" sz="2200" dirty="0">
                <a:solidFill>
                  <a:srgbClr val="FF9933"/>
                </a:solidFill>
              </a:rPr>
              <a:t>Tipos enumerados</a:t>
            </a:r>
            <a:endParaRPr sz="2200" dirty="0">
              <a:solidFill>
                <a:srgbClr val="FF9933"/>
              </a:solidFill>
            </a:endParaRPr>
          </a:p>
          <a:p>
            <a:pPr indent="-368300">
              <a:spcBef>
                <a:spcPts val="1600"/>
              </a:spcBef>
              <a:buSzPts val="2200"/>
            </a:pPr>
            <a:r>
              <a:rPr lang="pt-BR" sz="2200" dirty="0"/>
              <a:t>Validar algum argumento</a:t>
            </a:r>
            <a:endParaRPr sz="2200" dirty="0"/>
          </a:p>
          <a:p>
            <a:pPr indent="-368300">
              <a:buSzPts val="2200"/>
            </a:pPr>
            <a:r>
              <a:rPr lang="pt-BR" sz="2200" dirty="0"/>
              <a:t>Comunica o valor de um campo</a:t>
            </a:r>
            <a:endParaRPr sz="1800" dirty="0"/>
          </a:p>
        </p:txBody>
      </p:sp>
      <p:sp>
        <p:nvSpPr>
          <p:cNvPr id="350" name="Google Shape;350;p44"/>
          <p:cNvSpPr txBox="1">
            <a:spLocks noGrp="1"/>
          </p:cNvSpPr>
          <p:nvPr>
            <p:ph type="title"/>
          </p:nvPr>
        </p:nvSpPr>
        <p:spPr>
          <a:xfrm>
            <a:off x="730000" y="2175900"/>
            <a:ext cx="3300900" cy="636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/>
              <a:t>Type System</a:t>
            </a:r>
            <a:endParaRPr/>
          </a:p>
        </p:txBody>
      </p:sp>
      <p:sp>
        <p:nvSpPr>
          <p:cNvPr id="351" name="Google Shape;351;p44"/>
          <p:cNvSpPr txBox="1">
            <a:spLocks noGrp="1"/>
          </p:cNvSpPr>
          <p:nvPr>
            <p:ph type="subTitle" idx="1"/>
          </p:nvPr>
        </p:nvSpPr>
        <p:spPr>
          <a:xfrm>
            <a:off x="724950" y="2736600"/>
            <a:ext cx="3300900" cy="54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buClr>
                <a:srgbClr val="999999"/>
              </a:buClr>
              <a:buSzPts val="2400"/>
              <a:buChar char="●"/>
            </a:pPr>
            <a:r>
              <a:rPr lang="pt-BR" sz="2400">
                <a:solidFill>
                  <a:srgbClr val="999999"/>
                </a:solidFill>
              </a:rPr>
              <a:t>Scalar Types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352" name="Google Shape;352;p44"/>
          <p:cNvSpPr txBox="1">
            <a:spLocks noGrp="1"/>
          </p:cNvSpPr>
          <p:nvPr>
            <p:ph type="subTitle" idx="1"/>
          </p:nvPr>
        </p:nvSpPr>
        <p:spPr>
          <a:xfrm>
            <a:off x="724950" y="3192125"/>
            <a:ext cx="3300900" cy="54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buSzPts val="2400"/>
              <a:buChar char="●"/>
            </a:pPr>
            <a:r>
              <a:rPr lang="pt-BR" sz="2400"/>
              <a:t>Enums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>
            <a:spLocks noGrp="1"/>
          </p:cNvSpPr>
          <p:nvPr>
            <p:ph type="body" idx="2"/>
          </p:nvPr>
        </p:nvSpPr>
        <p:spPr>
          <a:xfrm>
            <a:off x="5174225" y="1582100"/>
            <a:ext cx="3374400" cy="3696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>
              <a:buNone/>
            </a:pPr>
            <a:r>
              <a:rPr lang="pt-BR" sz="2200">
                <a:solidFill>
                  <a:srgbClr val="B11A04"/>
                </a:solidFill>
              </a:rPr>
              <a:t>enum</a:t>
            </a:r>
            <a:r>
              <a:rPr lang="pt-BR" sz="2200"/>
              <a:t> Episode {</a:t>
            </a:r>
            <a:endParaRPr sz="2200"/>
          </a:p>
          <a:p>
            <a:pPr marL="0" indent="0">
              <a:buNone/>
            </a:pPr>
            <a:r>
              <a:rPr lang="pt-BR" sz="2200"/>
              <a:t>    NEWHOPE</a:t>
            </a:r>
            <a:endParaRPr sz="2200"/>
          </a:p>
          <a:p>
            <a:pPr marL="0" indent="0">
              <a:buNone/>
            </a:pPr>
            <a:r>
              <a:rPr lang="pt-BR" sz="2200"/>
              <a:t>    EMPIRE</a:t>
            </a:r>
            <a:endParaRPr sz="2200"/>
          </a:p>
          <a:p>
            <a:pPr marL="0" indent="0">
              <a:buNone/>
            </a:pPr>
            <a:r>
              <a:rPr lang="pt-BR" sz="2200"/>
              <a:t>    JEDI</a:t>
            </a:r>
            <a:endParaRPr sz="2200"/>
          </a:p>
          <a:p>
            <a:pPr marL="0" indent="0">
              <a:buNone/>
            </a:pPr>
            <a:r>
              <a:rPr lang="pt-BR" sz="2200"/>
              <a:t>}</a:t>
            </a:r>
            <a:endParaRPr sz="2200"/>
          </a:p>
          <a:p>
            <a:pPr marL="0" indent="0">
              <a:buNone/>
            </a:pPr>
            <a:endParaRPr sz="2200"/>
          </a:p>
          <a:p>
            <a:pPr marL="0" indent="0">
              <a:buNone/>
            </a:pPr>
            <a:r>
              <a:rPr lang="pt-BR" sz="1400"/>
              <a:t>(NEWHOPE = 0, EMPIRE = 1, JEDI = 2)</a:t>
            </a:r>
            <a:endParaRPr sz="1400"/>
          </a:p>
        </p:txBody>
      </p:sp>
      <p:sp>
        <p:nvSpPr>
          <p:cNvPr id="358" name="Google Shape;358;p45"/>
          <p:cNvSpPr txBox="1">
            <a:spLocks noGrp="1"/>
          </p:cNvSpPr>
          <p:nvPr>
            <p:ph type="title"/>
          </p:nvPr>
        </p:nvSpPr>
        <p:spPr>
          <a:xfrm>
            <a:off x="730000" y="2175900"/>
            <a:ext cx="3300900" cy="636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/>
              <a:t>Type System</a:t>
            </a:r>
            <a:endParaRPr/>
          </a:p>
        </p:txBody>
      </p:sp>
      <p:sp>
        <p:nvSpPr>
          <p:cNvPr id="359" name="Google Shape;359;p45"/>
          <p:cNvSpPr txBox="1">
            <a:spLocks noGrp="1"/>
          </p:cNvSpPr>
          <p:nvPr>
            <p:ph type="subTitle" idx="1"/>
          </p:nvPr>
        </p:nvSpPr>
        <p:spPr>
          <a:xfrm>
            <a:off x="724950" y="2736600"/>
            <a:ext cx="3300900" cy="54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buClr>
                <a:srgbClr val="999999"/>
              </a:buClr>
              <a:buSzPts val="2400"/>
              <a:buChar char="●"/>
            </a:pPr>
            <a:r>
              <a:rPr lang="pt-BR" sz="2400">
                <a:solidFill>
                  <a:srgbClr val="999999"/>
                </a:solidFill>
              </a:rPr>
              <a:t>Scalar Types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360" name="Google Shape;360;p45"/>
          <p:cNvSpPr txBox="1">
            <a:spLocks noGrp="1"/>
          </p:cNvSpPr>
          <p:nvPr>
            <p:ph type="subTitle" idx="1"/>
          </p:nvPr>
        </p:nvSpPr>
        <p:spPr>
          <a:xfrm>
            <a:off x="724950" y="3192125"/>
            <a:ext cx="3300900" cy="54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buSzPts val="2400"/>
              <a:buChar char="●"/>
            </a:pPr>
            <a:r>
              <a:rPr lang="pt-BR" sz="2400"/>
              <a:t>Enums</a:t>
            </a:r>
            <a:endParaRPr sz="2400"/>
          </a:p>
        </p:txBody>
      </p:sp>
      <p:sp>
        <p:nvSpPr>
          <p:cNvPr id="361" name="Google Shape;361;p45"/>
          <p:cNvSpPr txBox="1"/>
          <p:nvPr/>
        </p:nvSpPr>
        <p:spPr>
          <a:xfrm>
            <a:off x="8172400" y="5591850"/>
            <a:ext cx="9716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endParaRPr dirty="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>
            <a:spLocks noGrp="1"/>
          </p:cNvSpPr>
          <p:nvPr>
            <p:ph type="body" idx="2"/>
          </p:nvPr>
        </p:nvSpPr>
        <p:spPr>
          <a:xfrm>
            <a:off x="5174225" y="1582100"/>
            <a:ext cx="3374400" cy="3696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indent="-368300">
              <a:buSzPts val="2200"/>
            </a:pPr>
            <a:r>
              <a:rPr lang="pt-BR" sz="2200"/>
              <a:t>Modificadores de tipo</a:t>
            </a:r>
            <a:endParaRPr sz="2200"/>
          </a:p>
          <a:p>
            <a:pPr indent="-368300">
              <a:buSzPts val="2200"/>
            </a:pPr>
            <a:r>
              <a:rPr lang="pt-BR" sz="2200"/>
              <a:t>Afeta a validação dos valores</a:t>
            </a:r>
            <a:endParaRPr sz="2200"/>
          </a:p>
        </p:txBody>
      </p:sp>
      <p:sp>
        <p:nvSpPr>
          <p:cNvPr id="367" name="Google Shape;367;p46"/>
          <p:cNvSpPr txBox="1">
            <a:spLocks noGrp="1"/>
          </p:cNvSpPr>
          <p:nvPr>
            <p:ph type="title"/>
          </p:nvPr>
        </p:nvSpPr>
        <p:spPr>
          <a:xfrm>
            <a:off x="730000" y="2175900"/>
            <a:ext cx="3300900" cy="636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/>
              <a:t>Type System</a:t>
            </a:r>
            <a:endParaRPr/>
          </a:p>
        </p:txBody>
      </p:sp>
      <p:sp>
        <p:nvSpPr>
          <p:cNvPr id="368" name="Google Shape;368;p46"/>
          <p:cNvSpPr txBox="1">
            <a:spLocks noGrp="1"/>
          </p:cNvSpPr>
          <p:nvPr>
            <p:ph type="subTitle" idx="1"/>
          </p:nvPr>
        </p:nvSpPr>
        <p:spPr>
          <a:xfrm>
            <a:off x="724950" y="3657600"/>
            <a:ext cx="3300900" cy="636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buSzPts val="2400"/>
              <a:buChar char="●"/>
            </a:pPr>
            <a:r>
              <a:rPr lang="pt-BR" sz="2400"/>
              <a:t>Lists and Non-Null</a:t>
            </a:r>
            <a:endParaRPr sz="2400"/>
          </a:p>
        </p:txBody>
      </p:sp>
      <p:sp>
        <p:nvSpPr>
          <p:cNvPr id="369" name="Google Shape;369;p46"/>
          <p:cNvSpPr txBox="1">
            <a:spLocks noGrp="1"/>
          </p:cNvSpPr>
          <p:nvPr>
            <p:ph type="subTitle" idx="1"/>
          </p:nvPr>
        </p:nvSpPr>
        <p:spPr>
          <a:xfrm>
            <a:off x="724950" y="2736600"/>
            <a:ext cx="3300900" cy="54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buClr>
                <a:srgbClr val="999999"/>
              </a:buClr>
              <a:buSzPts val="2400"/>
              <a:buChar char="●"/>
            </a:pPr>
            <a:r>
              <a:rPr lang="pt-BR" sz="2400">
                <a:solidFill>
                  <a:srgbClr val="999999"/>
                </a:solidFill>
              </a:rPr>
              <a:t>Scalar Types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370" name="Google Shape;370;p46"/>
          <p:cNvSpPr txBox="1">
            <a:spLocks noGrp="1"/>
          </p:cNvSpPr>
          <p:nvPr>
            <p:ph type="subTitle" idx="1"/>
          </p:nvPr>
        </p:nvSpPr>
        <p:spPr>
          <a:xfrm>
            <a:off x="724950" y="3192125"/>
            <a:ext cx="3300900" cy="54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buClr>
                <a:srgbClr val="999999"/>
              </a:buClr>
              <a:buSzPts val="2400"/>
              <a:buChar char="●"/>
            </a:pPr>
            <a:r>
              <a:rPr lang="pt-BR" sz="2400">
                <a:solidFill>
                  <a:srgbClr val="999999"/>
                </a:solidFill>
              </a:rPr>
              <a:t>Enums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371" name="Google Shape;371;p46"/>
          <p:cNvSpPr txBox="1"/>
          <p:nvPr/>
        </p:nvSpPr>
        <p:spPr>
          <a:xfrm>
            <a:off x="8100392" y="5591850"/>
            <a:ext cx="1043608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endParaRPr dirty="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"/>
          <p:cNvSpPr txBox="1">
            <a:spLocks noGrp="1"/>
          </p:cNvSpPr>
          <p:nvPr>
            <p:ph type="body" idx="2"/>
          </p:nvPr>
        </p:nvSpPr>
        <p:spPr>
          <a:xfrm>
            <a:off x="5174225" y="1582100"/>
            <a:ext cx="3374400" cy="3696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indent="-368300">
              <a:buSzPts val="2200"/>
            </a:pPr>
            <a:r>
              <a:rPr lang="pt-BR" sz="2200"/>
              <a:t>Fields</a:t>
            </a:r>
            <a:endParaRPr sz="2200"/>
          </a:p>
          <a:p>
            <a:pPr lvl="1" indent="-368300">
              <a:spcBef>
                <a:spcPts val="0"/>
              </a:spcBef>
              <a:buSzPts val="2200"/>
            </a:pPr>
            <a:r>
              <a:rPr lang="pt-BR" sz="2200"/>
              <a:t>Scalar types</a:t>
            </a:r>
            <a:endParaRPr sz="2200"/>
          </a:p>
          <a:p>
            <a:pPr lvl="1" indent="-368300">
              <a:spcBef>
                <a:spcPts val="0"/>
              </a:spcBef>
              <a:buSzPts val="2200"/>
            </a:pPr>
            <a:r>
              <a:rPr lang="pt-BR" sz="2200"/>
              <a:t>Arguments</a:t>
            </a:r>
            <a:endParaRPr sz="2200"/>
          </a:p>
          <a:p>
            <a:pPr indent="-368300">
              <a:buSzPts val="2200"/>
            </a:pPr>
            <a:r>
              <a:rPr lang="pt-BR" sz="2200"/>
              <a:t>Field resolvers</a:t>
            </a:r>
            <a:endParaRPr sz="2200"/>
          </a:p>
          <a:p>
            <a:pPr lvl="1" indent="-368300">
              <a:spcBef>
                <a:spcPts val="0"/>
              </a:spcBef>
              <a:buSzPts val="2200"/>
            </a:pPr>
            <a:r>
              <a:rPr lang="pt-BR" sz="2200"/>
              <a:t>Arguments</a:t>
            </a:r>
            <a:endParaRPr sz="2200"/>
          </a:p>
          <a:p>
            <a:pPr lvl="1" indent="-368300">
              <a:spcBef>
                <a:spcPts val="0"/>
              </a:spcBef>
              <a:buSzPts val="2200"/>
            </a:pPr>
            <a:r>
              <a:rPr lang="pt-BR" sz="2200"/>
              <a:t>Actions</a:t>
            </a:r>
            <a:endParaRPr sz="2200"/>
          </a:p>
        </p:txBody>
      </p:sp>
      <p:sp>
        <p:nvSpPr>
          <p:cNvPr id="377" name="Google Shape;377;p47"/>
          <p:cNvSpPr txBox="1">
            <a:spLocks noGrp="1"/>
          </p:cNvSpPr>
          <p:nvPr>
            <p:ph type="title"/>
          </p:nvPr>
        </p:nvSpPr>
        <p:spPr>
          <a:xfrm>
            <a:off x="730000" y="2175900"/>
            <a:ext cx="3657600" cy="636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/>
              <a:t>Schema Language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"/>
          <p:cNvSpPr txBox="1">
            <a:spLocks noGrp="1"/>
          </p:cNvSpPr>
          <p:nvPr>
            <p:ph type="body" idx="2"/>
          </p:nvPr>
        </p:nvSpPr>
        <p:spPr>
          <a:xfrm>
            <a:off x="5174225" y="1582100"/>
            <a:ext cx="3374400" cy="3696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indent="-368300">
              <a:buSzPts val="2200"/>
            </a:pPr>
            <a:r>
              <a:rPr lang="pt-BR" sz="2200"/>
              <a:t>Componente mais básico</a:t>
            </a:r>
            <a:endParaRPr sz="2200"/>
          </a:p>
          <a:p>
            <a:pPr indent="-368300">
              <a:buSzPts val="2200"/>
            </a:pPr>
            <a:r>
              <a:rPr lang="pt-BR" sz="2200"/>
              <a:t>Define um tipo de objeto</a:t>
            </a:r>
            <a:endParaRPr sz="2200"/>
          </a:p>
          <a:p>
            <a:pPr indent="-368300">
              <a:buSzPts val="2200"/>
            </a:pPr>
            <a:r>
              <a:rPr lang="pt-BR" sz="2200"/>
              <a:t>Como obtê-lo</a:t>
            </a:r>
            <a:endParaRPr sz="2200"/>
          </a:p>
          <a:p>
            <a:pPr indent="-368300">
              <a:buSzPts val="2200"/>
            </a:pPr>
            <a:r>
              <a:rPr lang="pt-BR" sz="2200"/>
              <a:t>Que campos possui</a:t>
            </a:r>
            <a:endParaRPr sz="2200"/>
          </a:p>
        </p:txBody>
      </p:sp>
      <p:sp>
        <p:nvSpPr>
          <p:cNvPr id="383" name="Google Shape;383;p48"/>
          <p:cNvSpPr txBox="1">
            <a:spLocks noGrp="1"/>
          </p:cNvSpPr>
          <p:nvPr>
            <p:ph type="title"/>
          </p:nvPr>
        </p:nvSpPr>
        <p:spPr>
          <a:xfrm>
            <a:off x="730000" y="2175900"/>
            <a:ext cx="3842100" cy="636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/>
              <a:t>Schema Language</a:t>
            </a:r>
            <a:endParaRPr/>
          </a:p>
        </p:txBody>
      </p:sp>
      <p:sp>
        <p:nvSpPr>
          <p:cNvPr id="384" name="Google Shape;384;p48"/>
          <p:cNvSpPr txBox="1">
            <a:spLocks noGrp="1"/>
          </p:cNvSpPr>
          <p:nvPr>
            <p:ph type="subTitle" idx="1"/>
          </p:nvPr>
        </p:nvSpPr>
        <p:spPr>
          <a:xfrm>
            <a:off x="724950" y="2736600"/>
            <a:ext cx="3300900" cy="54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buSzPts val="2400"/>
              <a:buChar char="●"/>
            </a:pPr>
            <a:r>
              <a:rPr lang="pt-BR" sz="2400"/>
              <a:t>ObjectTypes</a:t>
            </a:r>
            <a:endParaRPr sz="2400"/>
          </a:p>
        </p:txBody>
      </p:sp>
      <p:sp>
        <p:nvSpPr>
          <p:cNvPr id="385" name="Google Shape;385;p48"/>
          <p:cNvSpPr txBox="1"/>
          <p:nvPr/>
        </p:nvSpPr>
        <p:spPr>
          <a:xfrm>
            <a:off x="8244408" y="5591850"/>
            <a:ext cx="899592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endParaRPr dirty="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 txBox="1">
            <a:spLocks noGrp="1"/>
          </p:cNvSpPr>
          <p:nvPr>
            <p:ph type="body" idx="2"/>
          </p:nvPr>
        </p:nvSpPr>
        <p:spPr>
          <a:xfrm>
            <a:off x="5174225" y="1582100"/>
            <a:ext cx="3374400" cy="3696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indent="-368300">
              <a:buSzPts val="2200"/>
            </a:pPr>
            <a:r>
              <a:rPr lang="pt-BR" sz="2200"/>
              <a:t>Fields podem ser compartilhados com:</a:t>
            </a:r>
            <a:endParaRPr sz="2200"/>
          </a:p>
          <a:p>
            <a:pPr lvl="1" indent="-368300">
              <a:spcBef>
                <a:spcPts val="0"/>
              </a:spcBef>
              <a:buSzPts val="2200"/>
            </a:pPr>
            <a:r>
              <a:rPr lang="pt-BR" sz="2200"/>
              <a:t>ObjectType</a:t>
            </a:r>
            <a:endParaRPr sz="2200"/>
          </a:p>
          <a:p>
            <a:pPr lvl="1" indent="-368300">
              <a:spcBef>
                <a:spcPts val="0"/>
              </a:spcBef>
              <a:buClr>
                <a:schemeClr val="dk1"/>
              </a:buClr>
              <a:buSzPts val="2200"/>
            </a:pPr>
            <a:r>
              <a:rPr lang="pt-BR" sz="2200">
                <a:solidFill>
                  <a:schemeClr val="dk1"/>
                </a:solidFill>
              </a:rPr>
              <a:t>Interface</a:t>
            </a:r>
            <a:endParaRPr sz="2200">
              <a:solidFill>
                <a:schemeClr val="dk1"/>
              </a:solidFill>
            </a:endParaRPr>
          </a:p>
          <a:p>
            <a:pPr lvl="1" indent="-368300">
              <a:spcBef>
                <a:spcPts val="0"/>
              </a:spcBef>
              <a:buClr>
                <a:schemeClr val="dk1"/>
              </a:buClr>
              <a:buSzPts val="2200"/>
            </a:pPr>
            <a:r>
              <a:rPr lang="pt-BR" sz="2200">
                <a:solidFill>
                  <a:schemeClr val="dk1"/>
                </a:solidFill>
              </a:rPr>
              <a:t>InputObjectType</a:t>
            </a:r>
            <a:endParaRPr sz="2200">
              <a:solidFill>
                <a:schemeClr val="dk1"/>
              </a:solidFill>
            </a:endParaRPr>
          </a:p>
          <a:p>
            <a:pPr lvl="1" indent="-368300">
              <a:spcBef>
                <a:spcPts val="0"/>
              </a:spcBef>
              <a:buSzPts val="2200"/>
            </a:pPr>
            <a:r>
              <a:rPr lang="pt-BR" sz="2200"/>
              <a:t>AbstractType</a:t>
            </a:r>
            <a:endParaRPr sz="2200"/>
          </a:p>
        </p:txBody>
      </p:sp>
      <p:sp>
        <p:nvSpPr>
          <p:cNvPr id="391" name="Google Shape;391;p49"/>
          <p:cNvSpPr txBox="1">
            <a:spLocks noGrp="1"/>
          </p:cNvSpPr>
          <p:nvPr>
            <p:ph type="subTitle" idx="1"/>
          </p:nvPr>
        </p:nvSpPr>
        <p:spPr>
          <a:xfrm>
            <a:off x="724950" y="2736600"/>
            <a:ext cx="3300900" cy="54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buClr>
                <a:srgbClr val="999999"/>
              </a:buClr>
              <a:buSzPts val="2400"/>
              <a:buChar char="●"/>
            </a:pPr>
            <a:r>
              <a:rPr lang="pt-BR" sz="2400">
                <a:solidFill>
                  <a:srgbClr val="999999"/>
                </a:solidFill>
              </a:rPr>
              <a:t>ObjectTypes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392" name="Google Shape;392;p49"/>
          <p:cNvSpPr txBox="1">
            <a:spLocks noGrp="1"/>
          </p:cNvSpPr>
          <p:nvPr>
            <p:ph type="subTitle" idx="1"/>
          </p:nvPr>
        </p:nvSpPr>
        <p:spPr>
          <a:xfrm>
            <a:off x="724950" y="3192125"/>
            <a:ext cx="3300900" cy="54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buSzPts val="2400"/>
              <a:buChar char="●"/>
            </a:pPr>
            <a:r>
              <a:rPr lang="pt-BR" sz="2400"/>
              <a:t>AbstractTypes</a:t>
            </a:r>
            <a:endParaRPr sz="2400"/>
          </a:p>
        </p:txBody>
      </p:sp>
      <p:sp>
        <p:nvSpPr>
          <p:cNvPr id="393" name="Google Shape;393;p49"/>
          <p:cNvSpPr txBox="1"/>
          <p:nvPr/>
        </p:nvSpPr>
        <p:spPr>
          <a:xfrm>
            <a:off x="8244408" y="5591850"/>
            <a:ext cx="899592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endParaRPr dirty="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49"/>
          <p:cNvSpPr txBox="1">
            <a:spLocks noGrp="1"/>
          </p:cNvSpPr>
          <p:nvPr>
            <p:ph type="title"/>
          </p:nvPr>
        </p:nvSpPr>
        <p:spPr>
          <a:xfrm>
            <a:off x="730000" y="2175900"/>
            <a:ext cx="3842100" cy="636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/>
              <a:t>Schema Language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"/>
          <p:cNvSpPr txBox="1">
            <a:spLocks noGrp="1"/>
          </p:cNvSpPr>
          <p:nvPr>
            <p:ph type="body" idx="2"/>
          </p:nvPr>
        </p:nvSpPr>
        <p:spPr>
          <a:xfrm>
            <a:off x="5174225" y="1582100"/>
            <a:ext cx="3374400" cy="3696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indent="-368300">
              <a:buSzPts val="2200"/>
            </a:pPr>
            <a:r>
              <a:rPr lang="pt-BR" sz="2200"/>
              <a:t>É um abstract type, com algumas diferenças</a:t>
            </a:r>
            <a:endParaRPr sz="2200"/>
          </a:p>
          <a:p>
            <a:pPr indent="-368300">
              <a:buSzPts val="2200"/>
            </a:pPr>
            <a:r>
              <a:rPr lang="pt-BR" sz="2200"/>
              <a:t>Conjunto de fields devem ser compartilhados</a:t>
            </a:r>
            <a:endParaRPr sz="2200"/>
          </a:p>
        </p:txBody>
      </p:sp>
      <p:sp>
        <p:nvSpPr>
          <p:cNvPr id="400" name="Google Shape;400;p50"/>
          <p:cNvSpPr txBox="1">
            <a:spLocks noGrp="1"/>
          </p:cNvSpPr>
          <p:nvPr>
            <p:ph type="subTitle" idx="1"/>
          </p:nvPr>
        </p:nvSpPr>
        <p:spPr>
          <a:xfrm>
            <a:off x="724950" y="3657600"/>
            <a:ext cx="3300900" cy="636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buSzPts val="2400"/>
              <a:buChar char="●"/>
            </a:pPr>
            <a:r>
              <a:rPr lang="pt-BR" sz="2400"/>
              <a:t>Interfaces</a:t>
            </a:r>
            <a:endParaRPr sz="2400"/>
          </a:p>
        </p:txBody>
      </p:sp>
      <p:sp>
        <p:nvSpPr>
          <p:cNvPr id="401" name="Google Shape;401;p50"/>
          <p:cNvSpPr txBox="1">
            <a:spLocks noGrp="1"/>
          </p:cNvSpPr>
          <p:nvPr>
            <p:ph type="subTitle" idx="1"/>
          </p:nvPr>
        </p:nvSpPr>
        <p:spPr>
          <a:xfrm>
            <a:off x="724950" y="2736600"/>
            <a:ext cx="3300900" cy="54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buClr>
                <a:srgbClr val="999999"/>
              </a:buClr>
              <a:buSzPts val="2400"/>
              <a:buChar char="●"/>
            </a:pPr>
            <a:r>
              <a:rPr lang="pt-BR" sz="2400">
                <a:solidFill>
                  <a:srgbClr val="999999"/>
                </a:solidFill>
              </a:rPr>
              <a:t>ObjectTypes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402" name="Google Shape;402;p50"/>
          <p:cNvSpPr txBox="1">
            <a:spLocks noGrp="1"/>
          </p:cNvSpPr>
          <p:nvPr>
            <p:ph type="subTitle" idx="1"/>
          </p:nvPr>
        </p:nvSpPr>
        <p:spPr>
          <a:xfrm>
            <a:off x="724950" y="3192125"/>
            <a:ext cx="3300900" cy="54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buClr>
                <a:srgbClr val="999999"/>
              </a:buClr>
              <a:buSzPts val="2400"/>
              <a:buChar char="●"/>
            </a:pPr>
            <a:r>
              <a:rPr lang="pt-BR" sz="2400">
                <a:solidFill>
                  <a:srgbClr val="999999"/>
                </a:solidFill>
              </a:rPr>
              <a:t>AbstractTypes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403" name="Google Shape;403;p50"/>
          <p:cNvSpPr txBox="1"/>
          <p:nvPr/>
        </p:nvSpPr>
        <p:spPr>
          <a:xfrm>
            <a:off x="8244408" y="5591850"/>
            <a:ext cx="899592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endParaRPr dirty="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50"/>
          <p:cNvSpPr txBox="1">
            <a:spLocks noGrp="1"/>
          </p:cNvSpPr>
          <p:nvPr>
            <p:ph type="title"/>
          </p:nvPr>
        </p:nvSpPr>
        <p:spPr>
          <a:xfrm>
            <a:off x="730000" y="2175900"/>
            <a:ext cx="3842100" cy="636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/>
              <a:t>Schema Language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1"/>
          <p:cNvSpPr txBox="1">
            <a:spLocks noGrp="1"/>
          </p:cNvSpPr>
          <p:nvPr>
            <p:ph type="body" idx="2"/>
          </p:nvPr>
        </p:nvSpPr>
        <p:spPr>
          <a:xfrm>
            <a:off x="5174225" y="1582100"/>
            <a:ext cx="3374400" cy="3696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indent="-368300">
              <a:buSzPts val="2200"/>
            </a:pPr>
            <a:r>
              <a:rPr lang="pt-BR" sz="2200"/>
              <a:t>Semelhante as interfaces</a:t>
            </a:r>
            <a:endParaRPr sz="2200"/>
          </a:p>
          <a:p>
            <a:pPr indent="-368300">
              <a:buSzPts val="2200"/>
            </a:pPr>
            <a:r>
              <a:rPr lang="pt-BR" sz="2200"/>
              <a:t>Não especificam fields</a:t>
            </a:r>
            <a:endParaRPr sz="2200"/>
          </a:p>
          <a:p>
            <a:pPr indent="-368300">
              <a:buSzPts val="2200"/>
            </a:pPr>
            <a:r>
              <a:rPr lang="pt-BR" sz="2200"/>
              <a:t>Possuem links para as fields possíveis</a:t>
            </a:r>
            <a:endParaRPr sz="2200"/>
          </a:p>
        </p:txBody>
      </p:sp>
      <p:sp>
        <p:nvSpPr>
          <p:cNvPr id="410" name="Google Shape;410;p51"/>
          <p:cNvSpPr txBox="1">
            <a:spLocks noGrp="1"/>
          </p:cNvSpPr>
          <p:nvPr>
            <p:ph type="subTitle" idx="1"/>
          </p:nvPr>
        </p:nvSpPr>
        <p:spPr>
          <a:xfrm>
            <a:off x="724950" y="3657600"/>
            <a:ext cx="3300900" cy="636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buClr>
                <a:srgbClr val="999999"/>
              </a:buClr>
              <a:buSzPts val="2400"/>
              <a:buChar char="●"/>
            </a:pPr>
            <a:r>
              <a:rPr lang="pt-BR" sz="2400">
                <a:solidFill>
                  <a:srgbClr val="999999"/>
                </a:solidFill>
              </a:rPr>
              <a:t>Interfaces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411" name="Google Shape;411;p51"/>
          <p:cNvSpPr txBox="1">
            <a:spLocks noGrp="1"/>
          </p:cNvSpPr>
          <p:nvPr>
            <p:ph type="subTitle" idx="1"/>
          </p:nvPr>
        </p:nvSpPr>
        <p:spPr>
          <a:xfrm>
            <a:off x="724950" y="2736600"/>
            <a:ext cx="3300900" cy="54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buClr>
                <a:srgbClr val="999999"/>
              </a:buClr>
              <a:buSzPts val="2400"/>
              <a:buChar char="●"/>
            </a:pPr>
            <a:r>
              <a:rPr lang="pt-BR" sz="2400">
                <a:solidFill>
                  <a:srgbClr val="999999"/>
                </a:solidFill>
              </a:rPr>
              <a:t>ObjectTypes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412" name="Google Shape;412;p51"/>
          <p:cNvSpPr txBox="1">
            <a:spLocks noGrp="1"/>
          </p:cNvSpPr>
          <p:nvPr>
            <p:ph type="subTitle" idx="1"/>
          </p:nvPr>
        </p:nvSpPr>
        <p:spPr>
          <a:xfrm>
            <a:off x="724950" y="3192125"/>
            <a:ext cx="3300900" cy="54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buClr>
                <a:srgbClr val="999999"/>
              </a:buClr>
              <a:buSzPts val="2400"/>
              <a:buChar char="●"/>
            </a:pPr>
            <a:r>
              <a:rPr lang="pt-BR" sz="2400">
                <a:solidFill>
                  <a:srgbClr val="999999"/>
                </a:solidFill>
              </a:rPr>
              <a:t>AbstractTypes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413" name="Google Shape;413;p51"/>
          <p:cNvSpPr txBox="1">
            <a:spLocks noGrp="1"/>
          </p:cNvSpPr>
          <p:nvPr>
            <p:ph type="subTitle" idx="1"/>
          </p:nvPr>
        </p:nvSpPr>
        <p:spPr>
          <a:xfrm>
            <a:off x="724950" y="4114800"/>
            <a:ext cx="3300900" cy="636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buSzPts val="2400"/>
              <a:buChar char="●"/>
            </a:pPr>
            <a:r>
              <a:rPr lang="pt-BR" sz="2400"/>
              <a:t>Unions</a:t>
            </a:r>
            <a:endParaRPr sz="2400"/>
          </a:p>
        </p:txBody>
      </p:sp>
      <p:sp>
        <p:nvSpPr>
          <p:cNvPr id="414" name="Google Shape;414;p51"/>
          <p:cNvSpPr txBox="1"/>
          <p:nvPr/>
        </p:nvSpPr>
        <p:spPr>
          <a:xfrm>
            <a:off x="8244408" y="5591850"/>
            <a:ext cx="899592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endParaRPr dirty="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51"/>
          <p:cNvSpPr txBox="1">
            <a:spLocks noGrp="1"/>
          </p:cNvSpPr>
          <p:nvPr>
            <p:ph type="title"/>
          </p:nvPr>
        </p:nvSpPr>
        <p:spPr>
          <a:xfrm>
            <a:off x="730000" y="2175900"/>
            <a:ext cx="3842100" cy="636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/>
              <a:t>Schema Language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663455" y="620688"/>
            <a:ext cx="3300900" cy="168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 dirty="0"/>
              <a:t>API</a:t>
            </a:r>
            <a:endParaRPr dirty="0"/>
          </a:p>
          <a:p>
            <a:pPr algn="l"/>
            <a:r>
              <a:rPr lang="pt-BR" sz="1400" dirty="0"/>
              <a:t>(</a:t>
            </a:r>
            <a:r>
              <a:rPr lang="pt-BR" sz="1400" i="1" dirty="0" err="1"/>
              <a:t>Application</a:t>
            </a:r>
            <a:r>
              <a:rPr lang="pt-BR" sz="1400" i="1" dirty="0"/>
              <a:t> </a:t>
            </a:r>
            <a:r>
              <a:rPr lang="pt-BR" sz="1400" i="1" dirty="0" err="1"/>
              <a:t>Programming</a:t>
            </a:r>
            <a:r>
              <a:rPr lang="pt-BR" sz="1400" i="1" dirty="0"/>
              <a:t> Interface</a:t>
            </a:r>
            <a:r>
              <a:rPr lang="pt-BR" sz="1400" dirty="0"/>
              <a:t>)</a:t>
            </a:r>
            <a:endParaRPr sz="1400"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2"/>
          </p:nvPr>
        </p:nvSpPr>
        <p:spPr>
          <a:xfrm>
            <a:off x="4655100" y="1641150"/>
            <a:ext cx="4488900" cy="356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2500"/>
              </a:lnSpc>
              <a:spcBef>
                <a:spcPts val="1800"/>
              </a:spcBef>
              <a:buNone/>
            </a:pPr>
            <a:r>
              <a:rPr lang="pt-BR" sz="2400" b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que é API?</a:t>
            </a:r>
            <a:endParaRPr sz="2400" b="1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>
              <a:spcBef>
                <a:spcPts val="1500"/>
              </a:spcBef>
              <a:buClr>
                <a:srgbClr val="666666"/>
              </a:buClr>
              <a:buSzPts val="1800"/>
              <a:buFont typeface="Roboto"/>
              <a:buChar char="●"/>
            </a:pPr>
            <a:r>
              <a:rPr lang="pt-BR" sz="1800" b="1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Conjunto de rotinas e padrões estabelecidos e documentados por uma aplicação A. </a:t>
            </a: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Para que outras aplicações consigam utilizar as funcionalidades desta aplicação A, </a:t>
            </a:r>
            <a:r>
              <a:rPr lang="pt-BR" sz="1800" b="1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sem precisar conhecer detalhes da implementação do software</a:t>
            </a: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26" y="2133676"/>
            <a:ext cx="3842759" cy="37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>
            <a:spLocks noGrp="1"/>
          </p:cNvSpPr>
          <p:nvPr>
            <p:ph type="body" idx="2"/>
          </p:nvPr>
        </p:nvSpPr>
        <p:spPr>
          <a:xfrm>
            <a:off x="5174225" y="1582100"/>
            <a:ext cx="3374400" cy="3696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indent="-368300">
              <a:buSzPts val="2200"/>
            </a:pPr>
            <a:r>
              <a:rPr lang="pt-BR" sz="2200"/>
              <a:t>Um pouco dos dois mundos (types|schema)</a:t>
            </a:r>
            <a:endParaRPr sz="2200"/>
          </a:p>
          <a:p>
            <a:pPr indent="-368300">
              <a:buSzPts val="2200"/>
            </a:pPr>
            <a:r>
              <a:rPr lang="pt-BR" sz="2200" b="1"/>
              <a:t>Object</a:t>
            </a:r>
            <a:r>
              <a:rPr lang="pt-BR" sz="2200"/>
              <a:t> vs </a:t>
            </a:r>
            <a:r>
              <a:rPr lang="pt-BR" sz="2200" b="1"/>
              <a:t>Scalar</a:t>
            </a:r>
            <a:endParaRPr sz="2200" b="1"/>
          </a:p>
        </p:txBody>
      </p:sp>
      <p:sp>
        <p:nvSpPr>
          <p:cNvPr id="421" name="Google Shape;421;p52"/>
          <p:cNvSpPr txBox="1">
            <a:spLocks noGrp="1"/>
          </p:cNvSpPr>
          <p:nvPr>
            <p:ph type="subTitle" idx="1"/>
          </p:nvPr>
        </p:nvSpPr>
        <p:spPr>
          <a:xfrm>
            <a:off x="724950" y="3657600"/>
            <a:ext cx="3300900" cy="636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buClr>
                <a:srgbClr val="999999"/>
              </a:buClr>
              <a:buSzPts val="2400"/>
              <a:buChar char="●"/>
            </a:pPr>
            <a:r>
              <a:rPr lang="pt-BR" sz="2400">
                <a:solidFill>
                  <a:srgbClr val="999999"/>
                </a:solidFill>
              </a:rPr>
              <a:t>Interfaces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422" name="Google Shape;422;p52"/>
          <p:cNvSpPr txBox="1">
            <a:spLocks noGrp="1"/>
          </p:cNvSpPr>
          <p:nvPr>
            <p:ph type="subTitle" idx="1"/>
          </p:nvPr>
        </p:nvSpPr>
        <p:spPr>
          <a:xfrm>
            <a:off x="724950" y="2736600"/>
            <a:ext cx="3300900" cy="54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buClr>
                <a:srgbClr val="999999"/>
              </a:buClr>
              <a:buSzPts val="2400"/>
              <a:buChar char="●"/>
            </a:pPr>
            <a:r>
              <a:rPr lang="pt-BR" sz="2400">
                <a:solidFill>
                  <a:srgbClr val="999999"/>
                </a:solidFill>
              </a:rPr>
              <a:t>ObjectTypes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423" name="Google Shape;423;p52"/>
          <p:cNvSpPr txBox="1">
            <a:spLocks noGrp="1"/>
          </p:cNvSpPr>
          <p:nvPr>
            <p:ph type="subTitle" idx="1"/>
          </p:nvPr>
        </p:nvSpPr>
        <p:spPr>
          <a:xfrm>
            <a:off x="724950" y="3192125"/>
            <a:ext cx="3300900" cy="54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buClr>
                <a:srgbClr val="999999"/>
              </a:buClr>
              <a:buSzPts val="2400"/>
              <a:buChar char="●"/>
            </a:pPr>
            <a:r>
              <a:rPr lang="pt-BR" sz="2400">
                <a:solidFill>
                  <a:srgbClr val="999999"/>
                </a:solidFill>
              </a:rPr>
              <a:t>AbstractTypes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424" name="Google Shape;424;p52"/>
          <p:cNvSpPr txBox="1">
            <a:spLocks noGrp="1"/>
          </p:cNvSpPr>
          <p:nvPr>
            <p:ph type="subTitle" idx="1"/>
          </p:nvPr>
        </p:nvSpPr>
        <p:spPr>
          <a:xfrm>
            <a:off x="724950" y="4114800"/>
            <a:ext cx="3300900" cy="636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buClr>
                <a:srgbClr val="999999"/>
              </a:buClr>
              <a:buSzPts val="2400"/>
              <a:buChar char="●"/>
            </a:pPr>
            <a:r>
              <a:rPr lang="pt-BR" sz="2400">
                <a:solidFill>
                  <a:srgbClr val="999999"/>
                </a:solidFill>
              </a:rPr>
              <a:t>Unions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425" name="Google Shape;425;p52"/>
          <p:cNvSpPr txBox="1"/>
          <p:nvPr/>
        </p:nvSpPr>
        <p:spPr>
          <a:xfrm>
            <a:off x="8244408" y="5591850"/>
            <a:ext cx="899592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endParaRPr dirty="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p52"/>
          <p:cNvSpPr txBox="1">
            <a:spLocks noGrp="1"/>
          </p:cNvSpPr>
          <p:nvPr>
            <p:ph type="title"/>
          </p:nvPr>
        </p:nvSpPr>
        <p:spPr>
          <a:xfrm>
            <a:off x="730000" y="2175900"/>
            <a:ext cx="3842100" cy="636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/>
              <a:t>Schema Language</a:t>
            </a:r>
            <a:endParaRPr/>
          </a:p>
        </p:txBody>
      </p:sp>
      <p:sp>
        <p:nvSpPr>
          <p:cNvPr id="427" name="Google Shape;427;p52"/>
          <p:cNvSpPr txBox="1">
            <a:spLocks noGrp="1"/>
          </p:cNvSpPr>
          <p:nvPr>
            <p:ph type="subTitle" idx="1"/>
          </p:nvPr>
        </p:nvSpPr>
        <p:spPr>
          <a:xfrm>
            <a:off x="724950" y="4572000"/>
            <a:ext cx="3300900" cy="636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buSzPts val="2400"/>
              <a:buChar char="●"/>
            </a:pPr>
            <a:r>
              <a:rPr lang="pt-BR" sz="2400"/>
              <a:t>InputObjectType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"/>
          <p:cNvSpPr txBox="1">
            <a:spLocks noGrp="1"/>
          </p:cNvSpPr>
          <p:nvPr>
            <p:ph type="body" idx="2"/>
          </p:nvPr>
        </p:nvSpPr>
        <p:spPr>
          <a:xfrm>
            <a:off x="5174225" y="2209875"/>
            <a:ext cx="3374400" cy="3025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 algn="ctr">
              <a:buNone/>
            </a:pPr>
            <a:r>
              <a:rPr lang="pt-BR" sz="2400" dirty="0"/>
              <a:t>OHH NO</a:t>
            </a:r>
            <a:endParaRPr sz="2400" dirty="0"/>
          </a:p>
          <a:p>
            <a:pPr marL="0" indent="0" algn="ctr">
              <a:buNone/>
            </a:pPr>
            <a:r>
              <a:rPr lang="pt-BR" sz="2400" dirty="0"/>
              <a:t>SPOILER</a:t>
            </a:r>
            <a:endParaRPr sz="2400" dirty="0"/>
          </a:p>
          <a:p>
            <a:pPr marL="0" indent="0" algn="ctr">
              <a:spcAft>
                <a:spcPts val="1600"/>
              </a:spcAft>
              <a:buNone/>
            </a:pPr>
            <a:r>
              <a:rPr lang="pt-BR" sz="2400" dirty="0" err="1">
                <a:solidFill>
                  <a:srgbClr val="FF9933"/>
                </a:solidFill>
              </a:rPr>
              <a:t>ObjectType</a:t>
            </a:r>
            <a:endParaRPr sz="2400" dirty="0">
              <a:solidFill>
                <a:srgbClr val="FF9933"/>
              </a:solidFill>
            </a:endParaRPr>
          </a:p>
        </p:txBody>
      </p:sp>
      <p:sp>
        <p:nvSpPr>
          <p:cNvPr id="433" name="Google Shape;433;p53"/>
          <p:cNvSpPr txBox="1">
            <a:spLocks noGrp="1"/>
          </p:cNvSpPr>
          <p:nvPr>
            <p:ph type="title"/>
          </p:nvPr>
        </p:nvSpPr>
        <p:spPr>
          <a:xfrm>
            <a:off x="730000" y="2175900"/>
            <a:ext cx="3300900" cy="168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/>
              <a:t>Queries</a:t>
            </a:r>
            <a:endParaRPr/>
          </a:p>
        </p:txBody>
      </p:sp>
      <p:sp>
        <p:nvSpPr>
          <p:cNvPr id="434" name="Google Shape;434;p53"/>
          <p:cNvSpPr txBox="1">
            <a:spLocks noGrp="1"/>
          </p:cNvSpPr>
          <p:nvPr>
            <p:ph type="subTitle" idx="1"/>
          </p:nvPr>
        </p:nvSpPr>
        <p:spPr>
          <a:xfrm>
            <a:off x="730000" y="1679500"/>
            <a:ext cx="3300900" cy="383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pt-BR" b="1"/>
              <a:t>Schema Language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4"/>
          <p:cNvSpPr txBox="1">
            <a:spLocks noGrp="1"/>
          </p:cNvSpPr>
          <p:nvPr>
            <p:ph type="title"/>
          </p:nvPr>
        </p:nvSpPr>
        <p:spPr>
          <a:xfrm>
            <a:off x="730000" y="2175900"/>
            <a:ext cx="3300900" cy="168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/>
              <a:t>Mutations</a:t>
            </a:r>
            <a:endParaRPr/>
          </a:p>
        </p:txBody>
      </p:sp>
      <p:sp>
        <p:nvSpPr>
          <p:cNvPr id="440" name="Google Shape;440;p54"/>
          <p:cNvSpPr txBox="1">
            <a:spLocks noGrp="1"/>
          </p:cNvSpPr>
          <p:nvPr>
            <p:ph type="subTitle" idx="1"/>
          </p:nvPr>
        </p:nvSpPr>
        <p:spPr>
          <a:xfrm>
            <a:off x="730000" y="1679500"/>
            <a:ext cx="3300900" cy="383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pt-BR" b="1"/>
              <a:t>Schema Language</a:t>
            </a:r>
            <a:endParaRPr b="1"/>
          </a:p>
        </p:txBody>
      </p:sp>
      <p:sp>
        <p:nvSpPr>
          <p:cNvPr id="441" name="Google Shape;441;p54"/>
          <p:cNvSpPr txBox="1">
            <a:spLocks noGrp="1"/>
          </p:cNvSpPr>
          <p:nvPr>
            <p:ph type="body" idx="2"/>
          </p:nvPr>
        </p:nvSpPr>
        <p:spPr>
          <a:xfrm>
            <a:off x="5174225" y="1582100"/>
            <a:ext cx="3374400" cy="3696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indent="-368300">
              <a:buSzPts val="2200"/>
            </a:pPr>
            <a:r>
              <a:rPr lang="pt-BR" sz="2200" b="1"/>
              <a:t>ObjectType</a:t>
            </a:r>
            <a:r>
              <a:rPr lang="pt-BR" sz="2200"/>
              <a:t> especial que também define uma entrada</a:t>
            </a:r>
            <a:endParaRPr sz="2200" b="1"/>
          </a:p>
        </p:txBody>
      </p:sp>
      <p:sp>
        <p:nvSpPr>
          <p:cNvPr id="442" name="Google Shape;442;p54"/>
          <p:cNvSpPr txBox="1"/>
          <p:nvPr/>
        </p:nvSpPr>
        <p:spPr>
          <a:xfrm>
            <a:off x="8172400" y="5591850"/>
            <a:ext cx="9716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endParaRPr dirty="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5"/>
          <p:cNvSpPr txBox="1">
            <a:spLocks noGrp="1"/>
          </p:cNvSpPr>
          <p:nvPr>
            <p:ph type="title"/>
          </p:nvPr>
        </p:nvSpPr>
        <p:spPr>
          <a:xfrm>
            <a:off x="729450" y="2179700"/>
            <a:ext cx="7688400" cy="151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 sz="4800"/>
              <a:t>Resumindo</a:t>
            </a:r>
            <a:endParaRPr sz="4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09650"/>
            <a:ext cx="84867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863" y="779888"/>
            <a:ext cx="4592276" cy="529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8"/>
          <p:cNvSpPr txBox="1">
            <a:spLocks noGrp="1"/>
          </p:cNvSpPr>
          <p:nvPr>
            <p:ph type="title"/>
          </p:nvPr>
        </p:nvSpPr>
        <p:spPr>
          <a:xfrm>
            <a:off x="729450" y="2179700"/>
            <a:ext cx="7688400" cy="151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/>
              <a:t>EXECUTE API</a:t>
            </a:r>
            <a:endParaRPr/>
          </a:p>
          <a:p>
            <a:pPr algn="l"/>
            <a:r>
              <a:rPr lang="pt-BR" sz="2400"/>
              <a:t>PYTHON + FLASK + GRAPHQL</a:t>
            </a:r>
            <a:endParaRPr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2663"/>
            <a:ext cx="8839200" cy="2292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597" y="917176"/>
            <a:ext cx="6620547" cy="502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030" y="928800"/>
            <a:ext cx="6553933" cy="50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663455" y="548680"/>
            <a:ext cx="3300900" cy="168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 dirty="0"/>
              <a:t>API</a:t>
            </a:r>
            <a:endParaRPr dirty="0"/>
          </a:p>
          <a:p>
            <a:pPr algn="l"/>
            <a:r>
              <a:rPr lang="pt-BR" sz="1400" dirty="0"/>
              <a:t>(</a:t>
            </a:r>
            <a:r>
              <a:rPr lang="pt-BR" sz="1400" i="1" dirty="0" err="1"/>
              <a:t>Application</a:t>
            </a:r>
            <a:r>
              <a:rPr lang="pt-BR" sz="1400" i="1" dirty="0"/>
              <a:t> </a:t>
            </a:r>
            <a:r>
              <a:rPr lang="pt-BR" sz="1400" i="1" dirty="0" err="1"/>
              <a:t>Programming</a:t>
            </a:r>
            <a:r>
              <a:rPr lang="pt-BR" sz="1400" i="1" dirty="0"/>
              <a:t> Interface</a:t>
            </a:r>
            <a:r>
              <a:rPr lang="pt-BR" sz="1400" dirty="0"/>
              <a:t>)</a:t>
            </a:r>
            <a:endParaRPr sz="1400"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2"/>
          </p:nvPr>
        </p:nvSpPr>
        <p:spPr>
          <a:xfrm>
            <a:off x="4679025" y="1916200"/>
            <a:ext cx="4464900" cy="3107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2500"/>
              </a:lnSpc>
              <a:spcBef>
                <a:spcPts val="1800"/>
              </a:spcBef>
              <a:buNone/>
            </a:pPr>
            <a:r>
              <a:rPr lang="pt-BR" sz="2400" b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que é API?</a:t>
            </a:r>
            <a:endParaRPr sz="2400" b="1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>
              <a:spcBef>
                <a:spcPts val="1500"/>
              </a:spcBef>
              <a:buClr>
                <a:srgbClr val="666666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APIs permitem uma </a:t>
            </a:r>
            <a:r>
              <a:rPr lang="pt-BR" sz="1800" b="1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interoperabilidade entre aplicações</a:t>
            </a: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1" indent="-342900">
              <a:spcBef>
                <a:spcPts val="0"/>
              </a:spcBef>
              <a:buClr>
                <a:srgbClr val="666666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Comunicação entre aplicações e entre os usuários.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1500"/>
              </a:spcBef>
              <a:spcAft>
                <a:spcPts val="1500"/>
              </a:spcAft>
              <a:buNone/>
            </a:pPr>
            <a:endParaRPr sz="135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26" y="2133676"/>
            <a:ext cx="3842759" cy="37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1;p39">
            <a:extLst>
              <a:ext uri="{FF2B5EF4-FFF2-40B4-BE49-F238E27FC236}">
                <a16:creationId xmlns:a16="http://schemas.microsoft.com/office/drawing/2014/main" id="{520AFC68-5773-41F9-A847-D0F8C7D86B6A}"/>
              </a:ext>
            </a:extLst>
          </p:cNvPr>
          <p:cNvSpPr txBox="1">
            <a:spLocks/>
          </p:cNvSpPr>
          <p:nvPr/>
        </p:nvSpPr>
        <p:spPr>
          <a:xfrm>
            <a:off x="1221485" y="2773323"/>
            <a:ext cx="3536700" cy="20352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pt-BR" sz="6000">
                <a:solidFill>
                  <a:srgbClr val="FF00FF"/>
                </a:solidFill>
              </a:rPr>
              <a:t>DÚVIDAS</a:t>
            </a:r>
            <a:endParaRPr lang="pt-BR" sz="6000" dirty="0">
              <a:solidFill>
                <a:srgbClr val="FF00FF"/>
              </a:solidFill>
            </a:endParaRPr>
          </a:p>
        </p:txBody>
      </p:sp>
      <p:sp>
        <p:nvSpPr>
          <p:cNvPr id="3" name="Google Shape;242;p39">
            <a:extLst>
              <a:ext uri="{FF2B5EF4-FFF2-40B4-BE49-F238E27FC236}">
                <a16:creationId xmlns:a16="http://schemas.microsoft.com/office/drawing/2014/main" id="{2AD0BBD4-C3C3-4351-A9F6-04E75F3BFF5F}"/>
              </a:ext>
            </a:extLst>
          </p:cNvPr>
          <p:cNvSpPr/>
          <p:nvPr/>
        </p:nvSpPr>
        <p:spPr>
          <a:xfrm>
            <a:off x="6466074" y="1601286"/>
            <a:ext cx="442200" cy="4422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" name="Google Shape;243;p39">
            <a:extLst>
              <a:ext uri="{FF2B5EF4-FFF2-40B4-BE49-F238E27FC236}">
                <a16:creationId xmlns:a16="http://schemas.microsoft.com/office/drawing/2014/main" id="{9120CE24-D240-455E-B161-E9157D6D5AC2}"/>
              </a:ext>
            </a:extLst>
          </p:cNvPr>
          <p:cNvSpPr/>
          <p:nvPr/>
        </p:nvSpPr>
        <p:spPr>
          <a:xfrm>
            <a:off x="5434334" y="2899246"/>
            <a:ext cx="442200" cy="4422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" name="Google Shape;244;p39">
            <a:extLst>
              <a:ext uri="{FF2B5EF4-FFF2-40B4-BE49-F238E27FC236}">
                <a16:creationId xmlns:a16="http://schemas.microsoft.com/office/drawing/2014/main" id="{C39D055F-7D94-421A-A7E9-E7BD1E33039F}"/>
              </a:ext>
            </a:extLst>
          </p:cNvPr>
          <p:cNvSpPr/>
          <p:nvPr/>
        </p:nvSpPr>
        <p:spPr>
          <a:xfrm>
            <a:off x="7314857" y="1974390"/>
            <a:ext cx="442200" cy="4422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" name="Google Shape;245;p39">
            <a:extLst>
              <a:ext uri="{FF2B5EF4-FFF2-40B4-BE49-F238E27FC236}">
                <a16:creationId xmlns:a16="http://schemas.microsoft.com/office/drawing/2014/main" id="{29891202-FC65-4EFE-91CC-F18710A7D21C}"/>
              </a:ext>
            </a:extLst>
          </p:cNvPr>
          <p:cNvSpPr/>
          <p:nvPr/>
        </p:nvSpPr>
        <p:spPr>
          <a:xfrm>
            <a:off x="7583662" y="2828746"/>
            <a:ext cx="442200" cy="4422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" name="Google Shape;246;p39">
            <a:extLst>
              <a:ext uri="{FF2B5EF4-FFF2-40B4-BE49-F238E27FC236}">
                <a16:creationId xmlns:a16="http://schemas.microsoft.com/office/drawing/2014/main" id="{A067CE4E-8792-4EC1-8079-72F1EB037793}"/>
              </a:ext>
            </a:extLst>
          </p:cNvPr>
          <p:cNvSpPr/>
          <p:nvPr/>
        </p:nvSpPr>
        <p:spPr>
          <a:xfrm>
            <a:off x="7051853" y="3569271"/>
            <a:ext cx="442200" cy="4422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Q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" name="Google Shape;247;p39">
            <a:extLst>
              <a:ext uri="{FF2B5EF4-FFF2-40B4-BE49-F238E27FC236}">
                <a16:creationId xmlns:a16="http://schemas.microsoft.com/office/drawing/2014/main" id="{6712E489-B59C-4338-A54C-2D9EF1F09A28}"/>
              </a:ext>
            </a:extLst>
          </p:cNvPr>
          <p:cNvSpPr/>
          <p:nvPr/>
        </p:nvSpPr>
        <p:spPr>
          <a:xfrm>
            <a:off x="6701075" y="4366305"/>
            <a:ext cx="442200" cy="4422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" name="Google Shape;248;p39">
            <a:extLst>
              <a:ext uri="{FF2B5EF4-FFF2-40B4-BE49-F238E27FC236}">
                <a16:creationId xmlns:a16="http://schemas.microsoft.com/office/drawing/2014/main" id="{00ABF6EE-CFF5-4097-90CD-4609EC56A33E}"/>
              </a:ext>
            </a:extLst>
          </p:cNvPr>
          <p:cNvSpPr/>
          <p:nvPr/>
        </p:nvSpPr>
        <p:spPr>
          <a:xfrm>
            <a:off x="6701075" y="5163314"/>
            <a:ext cx="442200" cy="4422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49;p39">
            <a:extLst>
              <a:ext uri="{FF2B5EF4-FFF2-40B4-BE49-F238E27FC236}">
                <a16:creationId xmlns:a16="http://schemas.microsoft.com/office/drawing/2014/main" id="{1AE56D7C-4980-49D5-8791-DF9371C092BC}"/>
              </a:ext>
            </a:extLst>
          </p:cNvPr>
          <p:cNvSpPr/>
          <p:nvPr/>
        </p:nvSpPr>
        <p:spPr>
          <a:xfrm>
            <a:off x="5647806" y="2051857"/>
            <a:ext cx="442200" cy="4422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" name="Google Shape;250;p39">
            <a:extLst>
              <a:ext uri="{FF2B5EF4-FFF2-40B4-BE49-F238E27FC236}">
                <a16:creationId xmlns:a16="http://schemas.microsoft.com/office/drawing/2014/main" id="{86424857-DFA8-47F4-977C-0B2A8F60F40B}"/>
              </a:ext>
            </a:extLst>
          </p:cNvPr>
          <p:cNvCxnSpPr>
            <a:stCxn id="4" idx="0"/>
            <a:endCxn id="10" idx="3"/>
          </p:cNvCxnSpPr>
          <p:nvPr/>
        </p:nvCxnSpPr>
        <p:spPr>
          <a:xfrm rot="10800000" flipH="1">
            <a:off x="5655434" y="2429446"/>
            <a:ext cx="57000" cy="469800"/>
          </a:xfrm>
          <a:prstGeom prst="straightConnector1">
            <a:avLst/>
          </a:prstGeom>
          <a:noFill/>
          <a:ln w="19050" cap="flat" cmpd="sng">
            <a:solidFill>
              <a:srgbClr val="741B4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251;p39">
            <a:extLst>
              <a:ext uri="{FF2B5EF4-FFF2-40B4-BE49-F238E27FC236}">
                <a16:creationId xmlns:a16="http://schemas.microsoft.com/office/drawing/2014/main" id="{344190F4-46C4-4BFC-87C2-310C2BF0E18D}"/>
              </a:ext>
            </a:extLst>
          </p:cNvPr>
          <p:cNvCxnSpPr>
            <a:stCxn id="10" idx="7"/>
            <a:endCxn id="3" idx="2"/>
          </p:cNvCxnSpPr>
          <p:nvPr/>
        </p:nvCxnSpPr>
        <p:spPr>
          <a:xfrm rot="10800000" flipH="1">
            <a:off x="6025248" y="1822316"/>
            <a:ext cx="440700" cy="294300"/>
          </a:xfrm>
          <a:prstGeom prst="straightConnector1">
            <a:avLst/>
          </a:prstGeom>
          <a:noFill/>
          <a:ln w="19050" cap="flat" cmpd="sng">
            <a:solidFill>
              <a:srgbClr val="741B4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252;p39">
            <a:extLst>
              <a:ext uri="{FF2B5EF4-FFF2-40B4-BE49-F238E27FC236}">
                <a16:creationId xmlns:a16="http://schemas.microsoft.com/office/drawing/2014/main" id="{DC5BA3A8-4216-4805-8451-289E8CAD225D}"/>
              </a:ext>
            </a:extLst>
          </p:cNvPr>
          <p:cNvCxnSpPr>
            <a:stCxn id="3" idx="6"/>
            <a:endCxn id="5" idx="1"/>
          </p:cNvCxnSpPr>
          <p:nvPr/>
        </p:nvCxnSpPr>
        <p:spPr>
          <a:xfrm>
            <a:off x="6908274" y="1822386"/>
            <a:ext cx="471300" cy="216900"/>
          </a:xfrm>
          <a:prstGeom prst="straightConnector1">
            <a:avLst/>
          </a:prstGeom>
          <a:noFill/>
          <a:ln w="19050" cap="flat" cmpd="sng">
            <a:solidFill>
              <a:srgbClr val="741B4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253;p39">
            <a:extLst>
              <a:ext uri="{FF2B5EF4-FFF2-40B4-BE49-F238E27FC236}">
                <a16:creationId xmlns:a16="http://schemas.microsoft.com/office/drawing/2014/main" id="{BABC4C72-B56D-424F-915D-19B36F6D5A85}"/>
              </a:ext>
            </a:extLst>
          </p:cNvPr>
          <p:cNvCxnSpPr>
            <a:stCxn id="5" idx="5"/>
            <a:endCxn id="6" idx="0"/>
          </p:cNvCxnSpPr>
          <p:nvPr/>
        </p:nvCxnSpPr>
        <p:spPr>
          <a:xfrm>
            <a:off x="7692298" y="2351831"/>
            <a:ext cx="112500" cy="477000"/>
          </a:xfrm>
          <a:prstGeom prst="straightConnector1">
            <a:avLst/>
          </a:prstGeom>
          <a:noFill/>
          <a:ln w="19050" cap="flat" cmpd="sng">
            <a:solidFill>
              <a:srgbClr val="741B4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254;p39">
            <a:extLst>
              <a:ext uri="{FF2B5EF4-FFF2-40B4-BE49-F238E27FC236}">
                <a16:creationId xmlns:a16="http://schemas.microsoft.com/office/drawing/2014/main" id="{AD6B3948-0CA8-4421-B4F6-B6828DD44411}"/>
              </a:ext>
            </a:extLst>
          </p:cNvPr>
          <p:cNvCxnSpPr>
            <a:stCxn id="6" idx="4"/>
            <a:endCxn id="7" idx="7"/>
          </p:cNvCxnSpPr>
          <p:nvPr/>
        </p:nvCxnSpPr>
        <p:spPr>
          <a:xfrm flipH="1">
            <a:off x="7429162" y="3270946"/>
            <a:ext cx="375600" cy="363000"/>
          </a:xfrm>
          <a:prstGeom prst="straightConnector1">
            <a:avLst/>
          </a:prstGeom>
          <a:noFill/>
          <a:ln w="19050" cap="flat" cmpd="sng">
            <a:solidFill>
              <a:srgbClr val="741B4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255;p39">
            <a:extLst>
              <a:ext uri="{FF2B5EF4-FFF2-40B4-BE49-F238E27FC236}">
                <a16:creationId xmlns:a16="http://schemas.microsoft.com/office/drawing/2014/main" id="{53E5756D-A40E-4F92-8AAC-827D692A195A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6922212" y="3946713"/>
            <a:ext cx="194400" cy="419700"/>
          </a:xfrm>
          <a:prstGeom prst="straightConnector1">
            <a:avLst/>
          </a:prstGeom>
          <a:noFill/>
          <a:ln w="19050" cap="flat" cmpd="sng">
            <a:solidFill>
              <a:srgbClr val="741B47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8508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03629" y="446225"/>
            <a:ext cx="3300900" cy="168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 dirty="0"/>
              <a:t>API</a:t>
            </a:r>
            <a:endParaRPr dirty="0"/>
          </a:p>
          <a:p>
            <a:pPr algn="l"/>
            <a:r>
              <a:rPr lang="pt-BR" sz="1400" dirty="0"/>
              <a:t>(</a:t>
            </a:r>
            <a:r>
              <a:rPr lang="pt-BR" sz="1400" i="1" dirty="0" err="1"/>
              <a:t>Application</a:t>
            </a:r>
            <a:r>
              <a:rPr lang="pt-BR" sz="1400" i="1" dirty="0"/>
              <a:t> </a:t>
            </a:r>
            <a:r>
              <a:rPr lang="pt-BR" sz="1400" i="1" dirty="0" err="1"/>
              <a:t>Programming</a:t>
            </a:r>
            <a:r>
              <a:rPr lang="pt-BR" sz="1400" i="1" dirty="0"/>
              <a:t> Interface</a:t>
            </a:r>
            <a:r>
              <a:rPr lang="pt-BR" sz="1400" dirty="0"/>
              <a:t>)</a:t>
            </a:r>
            <a:endParaRPr sz="1400"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2"/>
          </p:nvPr>
        </p:nvSpPr>
        <p:spPr>
          <a:xfrm>
            <a:off x="4674650" y="902850"/>
            <a:ext cx="4469400" cy="1490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2500"/>
              </a:lnSpc>
              <a:spcBef>
                <a:spcPts val="1800"/>
              </a:spcBef>
              <a:buNone/>
            </a:pPr>
            <a:r>
              <a:rPr lang="pt-BR" sz="2400" b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Representações</a:t>
            </a:r>
            <a:endParaRPr sz="2400" b="1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>
              <a:spcBef>
                <a:spcPts val="1500"/>
              </a:spcBef>
              <a:buClr>
                <a:srgbClr val="666666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Três exemplos:</a:t>
            </a:r>
            <a:endParaRPr sz="1800" b="1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26" y="2133676"/>
            <a:ext cx="3842759" cy="37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r="63940"/>
          <a:stretch/>
        </p:blipFill>
        <p:spPr>
          <a:xfrm>
            <a:off x="4426106" y="2133676"/>
            <a:ext cx="2192068" cy="37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6618175" y="2133425"/>
            <a:ext cx="2525700" cy="37728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>
              <a:buNone/>
            </a:pPr>
            <a:r>
              <a:rPr lang="pt-BR" sz="1600" b="1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Formato XML - </a:t>
            </a:r>
            <a:r>
              <a:rPr lang="pt-BR" sz="16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Mais palavrosa, exigindo um esforço extra por parte de quem está escrevendo. </a:t>
            </a:r>
            <a:endParaRPr sz="1600" b="1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pt-BR" sz="1600" b="1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Formato JSON -</a:t>
            </a:r>
            <a:r>
              <a:rPr lang="pt-BR" sz="16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Mais leve de se escrever. </a:t>
            </a:r>
            <a:endParaRPr sz="1600" b="1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1500"/>
              </a:spcBef>
              <a:spcAft>
                <a:spcPts val="1500"/>
              </a:spcAft>
              <a:buNone/>
            </a:pPr>
            <a:r>
              <a:rPr lang="pt-BR" sz="1600" b="1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Formato YAML - </a:t>
            </a:r>
            <a:r>
              <a:rPr lang="pt-BR" sz="16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Praticamente como escrevemos no dia a dia.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2"/>
          </p:nvPr>
        </p:nvSpPr>
        <p:spPr>
          <a:xfrm>
            <a:off x="4685625" y="1207350"/>
            <a:ext cx="4495800" cy="4443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2500"/>
              </a:lnSpc>
              <a:spcBef>
                <a:spcPts val="1800"/>
              </a:spcBef>
              <a:buNone/>
            </a:pPr>
            <a:r>
              <a:rPr lang="pt-BR" sz="2400" b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que é REST?</a:t>
            </a:r>
            <a:endParaRPr sz="2400" b="1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>
              <a:spcBef>
                <a:spcPts val="1500"/>
              </a:spcBef>
              <a:buClr>
                <a:srgbClr val="666666"/>
              </a:buClr>
              <a:buSzPts val="1800"/>
              <a:buFont typeface="Roboto"/>
              <a:buChar char="●"/>
            </a:pPr>
            <a:r>
              <a:rPr lang="pt-BR" sz="1800" b="1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REST</a:t>
            </a: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significa </a:t>
            </a:r>
            <a:r>
              <a:rPr lang="pt-BR" sz="1800" i="1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Representational State Transfer</a:t>
            </a:r>
            <a:r>
              <a:rPr lang="pt-BR" sz="1800" b="1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(Transferência de Estado Representacional).</a:t>
            </a: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>
              <a:buClr>
                <a:srgbClr val="666666"/>
              </a:buClr>
              <a:buSzPts val="1800"/>
              <a:buFont typeface="Roboto"/>
              <a:buChar char="●"/>
            </a:pPr>
            <a:r>
              <a:rPr lang="pt-BR" sz="1800" b="1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Abstração da arquitetura da Web</a:t>
            </a: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>
              <a:buClr>
                <a:srgbClr val="666666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Consiste em princípios/regras/constraints que permitem: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1" indent="-342900">
              <a:spcBef>
                <a:spcPts val="0"/>
              </a:spcBef>
              <a:buClr>
                <a:srgbClr val="666666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criação de um projeto com interfaces bem definidas;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1" indent="-342900">
              <a:spcBef>
                <a:spcPts val="0"/>
              </a:spcBef>
              <a:buClr>
                <a:srgbClr val="666666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aplicações se comuniquem.</a:t>
            </a:r>
            <a:endParaRPr sz="1800" b="1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75" y="1239650"/>
            <a:ext cx="2515600" cy="25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3124200"/>
            <a:ext cx="4495800" cy="24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1137702" y="3346537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4294967295"/>
          </p:nvPr>
        </p:nvSpPr>
        <p:spPr>
          <a:xfrm>
            <a:off x="1137691" y="3484087"/>
            <a:ext cx="1455600" cy="470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1800">
                <a:solidFill>
                  <a:schemeClr val="lt1"/>
                </a:solidFill>
              </a:rPr>
              <a:t>1989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4294967295"/>
          </p:nvPr>
        </p:nvSpPr>
        <p:spPr>
          <a:xfrm>
            <a:off x="1437093" y="4785549"/>
            <a:ext cx="856800" cy="393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HTTP</a:t>
            </a:r>
            <a:endParaRPr sz="1800"/>
          </a:p>
        </p:txBody>
      </p:sp>
      <p:sp>
        <p:nvSpPr>
          <p:cNvPr id="138" name="Google Shape;138;p20"/>
          <p:cNvSpPr/>
          <p:nvPr/>
        </p:nvSpPr>
        <p:spPr>
          <a:xfrm>
            <a:off x="2603483" y="3346537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4294967295"/>
          </p:nvPr>
        </p:nvSpPr>
        <p:spPr>
          <a:xfrm>
            <a:off x="2899264" y="3484087"/>
            <a:ext cx="1315500" cy="470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1800">
                <a:solidFill>
                  <a:schemeClr val="lt1"/>
                </a:solidFill>
              </a:rPr>
              <a:t>2000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140" name="Google Shape;140;p20"/>
          <p:cNvGrpSpPr/>
          <p:nvPr/>
        </p:nvGrpSpPr>
        <p:grpSpPr>
          <a:xfrm>
            <a:off x="3190242" y="2757752"/>
            <a:ext cx="198900" cy="593656"/>
            <a:chOff x="3918084" y="1610215"/>
            <a:chExt cx="198900" cy="593656"/>
          </a:xfrm>
        </p:grpSpPr>
        <p:cxnSp>
          <p:nvCxnSpPr>
            <p:cNvPr id="141" name="Google Shape;141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2" name="Google Shape;142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43" name="Google Shape;143;p20"/>
          <p:cNvSpPr txBox="1">
            <a:spLocks noGrp="1"/>
          </p:cNvSpPr>
          <p:nvPr>
            <p:ph type="body" idx="4294967295"/>
          </p:nvPr>
        </p:nvSpPr>
        <p:spPr>
          <a:xfrm>
            <a:off x="2912435" y="2231187"/>
            <a:ext cx="754500" cy="393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REST</a:t>
            </a:r>
            <a:endParaRPr sz="1800"/>
          </a:p>
        </p:txBody>
      </p:sp>
      <p:sp>
        <p:nvSpPr>
          <p:cNvPr id="144" name="Google Shape;144;p20"/>
          <p:cNvSpPr/>
          <p:nvPr/>
        </p:nvSpPr>
        <p:spPr>
          <a:xfrm>
            <a:off x="4258403" y="3346537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4294967295"/>
          </p:nvPr>
        </p:nvSpPr>
        <p:spPr>
          <a:xfrm>
            <a:off x="4548209" y="3484087"/>
            <a:ext cx="1315500" cy="470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1800">
                <a:solidFill>
                  <a:schemeClr val="lt1"/>
                </a:solidFill>
              </a:rPr>
              <a:t>2012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146" name="Google Shape;146;p20"/>
          <p:cNvGrpSpPr/>
          <p:nvPr/>
        </p:nvGrpSpPr>
        <p:grpSpPr>
          <a:xfrm>
            <a:off x="5104579" y="4086494"/>
            <a:ext cx="198900" cy="593656"/>
            <a:chOff x="5958946" y="2938958"/>
            <a:chExt cx="198900" cy="593656"/>
          </a:xfrm>
        </p:grpSpPr>
        <p:cxnSp>
          <p:nvCxnSpPr>
            <p:cNvPr id="147" name="Google Shape;147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" name="Google Shape;148;p20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4294967295"/>
          </p:nvPr>
        </p:nvSpPr>
        <p:spPr>
          <a:xfrm>
            <a:off x="4585725" y="4785550"/>
            <a:ext cx="1236600" cy="912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1800"/>
              <a:t>GraphQL</a:t>
            </a:r>
            <a:endParaRPr sz="180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Facebook</a:t>
            </a:r>
            <a:endParaRPr sz="1800"/>
          </a:p>
        </p:txBody>
      </p:sp>
      <p:sp>
        <p:nvSpPr>
          <p:cNvPr id="150" name="Google Shape;150;p20"/>
          <p:cNvSpPr txBox="1">
            <a:spLocks noGrp="1"/>
          </p:cNvSpPr>
          <p:nvPr>
            <p:ph type="title" idx="4294967295"/>
          </p:nvPr>
        </p:nvSpPr>
        <p:spPr>
          <a:xfrm>
            <a:off x="318375" y="1231950"/>
            <a:ext cx="3300900" cy="593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pt-BR" dirty="0" err="1"/>
              <a:t>Timeline</a:t>
            </a:r>
            <a:endParaRPr dirty="0"/>
          </a:p>
        </p:txBody>
      </p:sp>
      <p:grpSp>
        <p:nvGrpSpPr>
          <p:cNvPr id="151" name="Google Shape;151;p20"/>
          <p:cNvGrpSpPr/>
          <p:nvPr/>
        </p:nvGrpSpPr>
        <p:grpSpPr>
          <a:xfrm>
            <a:off x="1766054" y="4060783"/>
            <a:ext cx="198900" cy="593656"/>
            <a:chOff x="5958946" y="2938958"/>
            <a:chExt cx="198900" cy="593656"/>
          </a:xfrm>
        </p:grpSpPr>
        <p:cxnSp>
          <p:nvCxnSpPr>
            <p:cNvPr id="152" name="Google Shape;152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3" name="Google Shape;153;p20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t="11977" r="-3842" b="11878"/>
          <a:stretch/>
        </p:blipFill>
        <p:spPr>
          <a:xfrm>
            <a:off x="5503626" y="1352400"/>
            <a:ext cx="3640375" cy="1887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729450" y="2936125"/>
            <a:ext cx="7688700" cy="283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 algn="ctr">
              <a:buNone/>
            </a:pPr>
            <a:r>
              <a:rPr lang="pt-BR" sz="1800"/>
              <a:t>“O GraphQL é uma linguagem de consulta para APIs e um </a:t>
            </a:r>
            <a:r>
              <a:rPr lang="pt-BR" sz="1800" i="1"/>
              <a:t>runtime</a:t>
            </a:r>
            <a:r>
              <a:rPr lang="pt-BR" sz="1800"/>
              <a:t> para atender essas consultas com seus dados existentes. O GraphQL fornece uma descrição completa e compreensível dos dados em sua API, oferece aos clientes o poder de perguntar exatamente o que precisam e nada mais, facilita a evolução das APIs ao longo do tempo e permite ferramentas poderosas para desenvolvedores.”</a:t>
            </a:r>
            <a:endParaRPr sz="1800"/>
          </a:p>
          <a:p>
            <a:pPr marL="0" indent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 i="1"/>
              <a:t>GraphQL.org</a:t>
            </a:r>
            <a:endParaRPr sz="1400" i="1"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729450" y="2175900"/>
            <a:ext cx="7688700" cy="535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pt-BR"/>
              <a:t>O que é GraphQL?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1367</Words>
  <Application>Microsoft Office PowerPoint</Application>
  <PresentationFormat>Apresentação na tela (4:3)</PresentationFormat>
  <Paragraphs>300</Paragraphs>
  <Slides>50</Slides>
  <Notes>49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5" baseType="lpstr">
      <vt:lpstr>Arial</vt:lpstr>
      <vt:lpstr>Calibri</vt:lpstr>
      <vt:lpstr>Lato</vt:lpstr>
      <vt:lpstr>Roboto</vt:lpstr>
      <vt:lpstr>Tema do Office</vt:lpstr>
      <vt:lpstr>Otimizando buscadores de endereços com GraphQL</vt:lpstr>
      <vt:lpstr>Conceitos</vt:lpstr>
      <vt:lpstr>HTTP (Hypertext Transfer Protocol)</vt:lpstr>
      <vt:lpstr>API (Application Programming Interface)</vt:lpstr>
      <vt:lpstr>API (Application Programming Interface)</vt:lpstr>
      <vt:lpstr>API (Application Programming Interface)</vt:lpstr>
      <vt:lpstr>Apresentação do PowerPoint</vt:lpstr>
      <vt:lpstr>Timeline</vt:lpstr>
      <vt:lpstr>O que é GraphQL?</vt:lpstr>
      <vt:lpstr>Para que serve?</vt:lpstr>
      <vt:lpstr>Timeline</vt:lpstr>
      <vt:lpstr>REST vs GRAPHQL</vt:lpstr>
      <vt:lpstr>Apresentação do PowerPoint</vt:lpstr>
      <vt:lpstr>Apresentação do PowerPoint</vt:lpstr>
      <vt:lpstr>Apresentação do PowerPoint</vt:lpstr>
      <vt:lpstr>Quem utiliza?</vt:lpstr>
      <vt:lpstr>Casos de Uso</vt:lpstr>
      <vt:lpstr>Onde posso usar?</vt:lpstr>
      <vt:lpstr>Linguagens de Programação</vt:lpstr>
      <vt:lpstr>Frameworks</vt:lpstr>
      <vt:lpstr>Frameworks</vt:lpstr>
      <vt:lpstr>E os bancos de dados?</vt:lpstr>
      <vt:lpstr>Arquitetura</vt:lpstr>
      <vt:lpstr>Arquitetura</vt:lpstr>
      <vt:lpstr>Estrutura JSON</vt:lpstr>
      <vt:lpstr>DER do Database</vt:lpstr>
      <vt:lpstr>GraphQL Server</vt:lpstr>
      <vt:lpstr>Fluxo de operações do GraphQL</vt:lpstr>
      <vt:lpstr>Estrutura do GraphQL</vt:lpstr>
      <vt:lpstr>Type System</vt:lpstr>
      <vt:lpstr>Type System</vt:lpstr>
      <vt:lpstr>Type System</vt:lpstr>
      <vt:lpstr>Type System</vt:lpstr>
      <vt:lpstr>Type System</vt:lpstr>
      <vt:lpstr>Schema Language</vt:lpstr>
      <vt:lpstr>Schema Language</vt:lpstr>
      <vt:lpstr>Schema Language</vt:lpstr>
      <vt:lpstr>Schema Language</vt:lpstr>
      <vt:lpstr>Schema Language</vt:lpstr>
      <vt:lpstr>Schema Language</vt:lpstr>
      <vt:lpstr>Queries</vt:lpstr>
      <vt:lpstr>Mutations</vt:lpstr>
      <vt:lpstr>Resumindo</vt:lpstr>
      <vt:lpstr>Apresentação do PowerPoint</vt:lpstr>
      <vt:lpstr>Apresentação do PowerPoint</vt:lpstr>
      <vt:lpstr>EXECUTE API PYTHON + FLASK + GRAPHQL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emersonborges</dc:creator>
  <cp:lastModifiedBy>Rita Barretto</cp:lastModifiedBy>
  <cp:revision>3</cp:revision>
  <dcterms:created xsi:type="dcterms:W3CDTF">2019-08-13T18:44:58Z</dcterms:created>
  <dcterms:modified xsi:type="dcterms:W3CDTF">2019-09-17T23:50:51Z</dcterms:modified>
</cp:coreProperties>
</file>