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Function Six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Patrick Ferraz e Jefson Matos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 - Paralelo OpenMPI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13" y="1905000"/>
            <a:ext cx="46767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5800" y="2743150"/>
            <a:ext cx="60960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de teste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13" y="2072800"/>
            <a:ext cx="34575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Speedup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50" y="1853850"/>
            <a:ext cx="760588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Eficiência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25" y="1853850"/>
            <a:ext cx="756434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Speedup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075" y="1853850"/>
            <a:ext cx="738145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Eficiência</a:t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50" y="1853850"/>
            <a:ext cx="754750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- 16 e 32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450" y="1871663"/>
            <a:ext cx="56007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213" y="3452763"/>
            <a:ext cx="55911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Discussão e conclusões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729450" y="1853850"/>
            <a:ext cx="7688700" cy="30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Tamanho não é documento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Calcular a média dos valores das linhas de uma matriz </a:t>
            </a:r>
            <a:r>
              <a:rPr b="1" lang="pt-BR" sz="1800"/>
              <a:t>l x c</a:t>
            </a:r>
            <a:endParaRPr b="1"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Sequencial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Paralelo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Identificar a maior diferença entre as médias encontrada com ambos resultados</a:t>
            </a:r>
            <a:endParaRPr sz="1800"/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Calcular o speedup e eficiência para matrizes de tamanho variados com ‘n’ processamentos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 - Sequencial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375" y="1853850"/>
            <a:ext cx="4391250" cy="28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 - Paralelo OpenMP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753" y="1853850"/>
            <a:ext cx="4806500" cy="299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/>
          <p:nvPr/>
        </p:nvCxnSpPr>
        <p:spPr>
          <a:xfrm>
            <a:off x="5734825" y="3445375"/>
            <a:ext cx="1048800" cy="345900"/>
          </a:xfrm>
          <a:prstGeom prst="bentConnector3">
            <a:avLst>
              <a:gd fmla="val -106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Shape 107"/>
          <p:cNvSpPr txBox="1"/>
          <p:nvPr/>
        </p:nvSpPr>
        <p:spPr>
          <a:xfrm>
            <a:off x="6850575" y="3567750"/>
            <a:ext cx="6135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static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de teste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29450" y="1853850"/>
            <a:ext cx="7688700" cy="30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Comprovação do desempenho: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Processamento sequencial - paralelo 2, 4 e 8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Matrizes</a:t>
            </a:r>
            <a:endParaRPr sz="1700"/>
          </a:p>
          <a:p>
            <a: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pt-BR" sz="1700"/>
              <a:t>2.048 x 4.096 (x2 até) 16.384 x 32.768</a:t>
            </a:r>
            <a:endParaRPr sz="1700"/>
          </a:p>
          <a:p>
            <a: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pt-BR" sz="1700"/>
              <a:t>5.120 x 5.120 (x2 até) 40.960 x 40.960</a:t>
            </a:r>
            <a:endParaRPr sz="1700"/>
          </a:p>
          <a:p>
            <a: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pt-BR" sz="1700"/>
              <a:t>Quantidade de processamento: 50, 25, 12, 6 respectivamente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Geração da maior diferença encontrada entre as médias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Comprovação de tempo:</a:t>
            </a:r>
            <a:endParaRPr sz="1700"/>
          </a:p>
          <a:p>
            <a: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omp_get_wtime() para cada chamada e registro do menor e maior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Script para processar e gerar saída com todos resultados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de teste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88" y="1853850"/>
            <a:ext cx="1579916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541" y="1853850"/>
            <a:ext cx="5689596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354200"/>
            <a:ext cx="1948900" cy="148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Speedup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6125"/>
            <a:ext cx="8839198" cy="295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Eficiência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Dynamic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50" y="1853850"/>
            <a:ext cx="5148524" cy="31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