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5" r:id="rId5"/>
    <p:sldId id="271" r:id="rId6"/>
    <p:sldId id="273" r:id="rId7"/>
    <p:sldId id="272" r:id="rId8"/>
    <p:sldId id="274" r:id="rId9"/>
    <p:sldId id="27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wliu11/FinalPro/Home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FB7F-DE8C-433F-ACB7-71CCB3694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Phone master v.2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A4CE9-6ACA-4B70-9B4B-CCEB56CA0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Peicheng Su</a:t>
            </a:r>
          </a:p>
          <a:p>
            <a:r>
              <a:rPr lang="en-US" dirty="0" err="1"/>
              <a:t>Weiyu</a:t>
            </a:r>
            <a:r>
              <a:rPr lang="en-US" dirty="0"/>
              <a:t> </a:t>
            </a:r>
            <a:r>
              <a:rPr lang="en-US" dirty="0" err="1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85A0-C883-42F4-8D8E-B2A9E7E6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55AB-BAEA-469D-AF77-0217944F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http://codd.cs.gsu.edu/~wliu11/FinalPro/Home.php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6628-0679-4E8C-8B83-3E5894A7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822D-E74B-4098-B038-BF483C05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  <a:p>
            <a:r>
              <a:rPr lang="en-US" dirty="0"/>
              <a:t>Slide show</a:t>
            </a:r>
          </a:p>
          <a:p>
            <a:r>
              <a:rPr lang="en-US" dirty="0"/>
              <a:t>Search bar</a:t>
            </a:r>
          </a:p>
          <a:p>
            <a:r>
              <a:rPr lang="en-US" dirty="0"/>
              <a:t>Item detail</a:t>
            </a:r>
          </a:p>
          <a:p>
            <a:r>
              <a:rPr lang="en-US" dirty="0"/>
              <a:t>Shopping cart shows how many items you have.</a:t>
            </a:r>
          </a:p>
          <a:p>
            <a:r>
              <a:rPr lang="en-US" dirty="0"/>
              <a:t>Delete unwanted items from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2031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28BE-180E-45A9-9964-07BEA1A5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224C43-3101-40FE-9F63-DDAAC1CD0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92806"/>
            <a:ext cx="4354318" cy="3472388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DA8B24-0DB9-405F-8BED-B40FEDFA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1" y="1692807"/>
            <a:ext cx="3515216" cy="3472388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ED666015-44C0-4AE6-8306-5F13E160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165193"/>
            <a:ext cx="786953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8903-E1D8-4339-ACE4-049D3263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Core-change password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2EEFC-B299-4CBC-8F23-BAC84C80D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424259"/>
            <a:ext cx="9905999" cy="35417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$subject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'Changing Password'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$content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click on the following link to change password: http://codd.cs.gsu.edu/~wliu11/FinalPro/changepass.php"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$headers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'From: noreply@goPhones.com'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mail(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$subject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$headers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5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B39-373F-4A89-884A-B717BF8F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show</a:t>
            </a:r>
          </a:p>
        </p:txBody>
      </p:sp>
      <p:pic>
        <p:nvPicPr>
          <p:cNvPr id="5" name="Content Placeholder 4" descr="A picture containing photo, electronics&#10;&#10;Description generated with high confidence">
            <a:extLst>
              <a:ext uri="{FF2B5EF4-FFF2-40B4-BE49-F238E27FC236}">
                <a16:creationId xmlns:a16="http://schemas.microsoft.com/office/drawing/2014/main" id="{A9401BAF-F1EA-4FD4-ACDE-BA3577040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869756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C0B7C-3391-4D05-9A31-BF9CDEC34A37}"/>
              </a:ext>
            </a:extLst>
          </p:cNvPr>
          <p:cNvSpPr txBox="1"/>
          <p:nvPr/>
        </p:nvSpPr>
        <p:spPr>
          <a:xfrm>
            <a:off x="8095376" y="2097088"/>
            <a:ext cx="2952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next button/ previous button, it passes index+1/-1 parameter to </a:t>
            </a:r>
            <a:r>
              <a:rPr lang="en-US" dirty="0" err="1"/>
              <a:t>plusSlide</a:t>
            </a:r>
            <a:r>
              <a:rPr lang="en-US" dirty="0"/>
              <a:t>(index) function. In the </a:t>
            </a:r>
            <a:r>
              <a:rPr lang="en-US" dirty="0" err="1"/>
              <a:t>plusSlide</a:t>
            </a:r>
            <a:r>
              <a:rPr lang="en-US" dirty="0"/>
              <a:t>() function, it sets corresponding html tag display to block.</a:t>
            </a:r>
          </a:p>
        </p:txBody>
      </p:sp>
    </p:spTree>
    <p:extLst>
      <p:ext uri="{BB962C8B-B14F-4D97-AF65-F5344CB8AC3E}">
        <p14:creationId xmlns:p14="http://schemas.microsoft.com/office/powerpoint/2010/main" val="31664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EE5-33FB-40EC-9FA8-06D1EB6E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29F8D-C242-4CF5-AFD5-D5BA79AC6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470" y="2047282"/>
            <a:ext cx="6830378" cy="676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5E4C2-927D-482A-8586-B9C836134131}"/>
              </a:ext>
            </a:extLst>
          </p:cNvPr>
          <p:cNvSpPr txBox="1"/>
          <p:nvPr/>
        </p:nvSpPr>
        <p:spPr>
          <a:xfrm>
            <a:off x="1325461" y="309553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onKeyUp</a:t>
            </a:r>
            <a:endParaRPr lang="en-US" dirty="0"/>
          </a:p>
          <a:p>
            <a:r>
              <a:rPr lang="en-US" dirty="0"/>
              <a:t>Method: </a:t>
            </a:r>
            <a:r>
              <a:rPr lang="en-US" dirty="0" err="1"/>
              <a:t>String.search</a:t>
            </a:r>
            <a:endParaRPr lang="en-US" dirty="0"/>
          </a:p>
          <a:p>
            <a:r>
              <a:rPr lang="en-US" dirty="0"/>
              <a:t>CSS: if matches, set display to block</a:t>
            </a:r>
            <a:br>
              <a:rPr lang="en-US" dirty="0"/>
            </a:br>
            <a:r>
              <a:rPr lang="en-US" dirty="0"/>
              <a:t>	 else, set display to none </a:t>
            </a:r>
          </a:p>
        </p:txBody>
      </p:sp>
    </p:spTree>
    <p:extLst>
      <p:ext uri="{BB962C8B-B14F-4D97-AF65-F5344CB8AC3E}">
        <p14:creationId xmlns:p14="http://schemas.microsoft.com/office/powerpoint/2010/main" val="201238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5D7C-1371-4E29-9B9B-5D9F3488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4F9A14E-4EAF-427F-B3F6-CBAC60E55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330" y="1876855"/>
            <a:ext cx="9906000" cy="1612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4A91B-B5A0-475F-BB23-0CADE72325B6}"/>
              </a:ext>
            </a:extLst>
          </p:cNvPr>
          <p:cNvSpPr txBox="1"/>
          <p:nvPr/>
        </p:nvSpPr>
        <p:spPr>
          <a:xfrm>
            <a:off x="1226330" y="3824828"/>
            <a:ext cx="879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 Ajax:</a:t>
            </a:r>
          </a:p>
          <a:p>
            <a:r>
              <a:rPr lang="en-US" dirty="0" err="1"/>
              <a:t>cartNum.php</a:t>
            </a:r>
            <a:r>
              <a:rPr lang="en-US" dirty="0"/>
              <a:t> calculates the number of items in the shopping cart</a:t>
            </a:r>
          </a:p>
          <a:p>
            <a:r>
              <a:rPr lang="en-US" dirty="0" err="1"/>
              <a:t>cart.php</a:t>
            </a:r>
            <a:r>
              <a:rPr lang="en-US" dirty="0"/>
              <a:t> send request to </a:t>
            </a:r>
            <a:r>
              <a:rPr lang="en-US" dirty="0" err="1"/>
              <a:t>cartNum.php</a:t>
            </a:r>
            <a:r>
              <a:rPr lang="en-US" dirty="0"/>
              <a:t> get the number of items</a:t>
            </a:r>
          </a:p>
          <a:p>
            <a:endParaRPr lang="en-US" dirty="0"/>
          </a:p>
          <a:p>
            <a:r>
              <a:rPr lang="en-US" dirty="0"/>
              <a:t>Delete:</a:t>
            </a:r>
          </a:p>
          <a:p>
            <a:r>
              <a:rPr lang="en-US" dirty="0"/>
              <a:t>Simple delete query from database, then refresh the page. </a:t>
            </a:r>
          </a:p>
        </p:txBody>
      </p:sp>
    </p:spTree>
    <p:extLst>
      <p:ext uri="{BB962C8B-B14F-4D97-AF65-F5344CB8AC3E}">
        <p14:creationId xmlns:p14="http://schemas.microsoft.com/office/powerpoint/2010/main" val="351805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549E-E1B9-4FBE-AF59-993E5E86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detail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A55DB2-F6F0-4EBE-9581-7DAEE0B1C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16" y="2249488"/>
            <a:ext cx="9296993" cy="3541712"/>
          </a:xfrm>
        </p:spPr>
      </p:pic>
    </p:spTree>
    <p:extLst>
      <p:ext uri="{BB962C8B-B14F-4D97-AF65-F5344CB8AC3E}">
        <p14:creationId xmlns:p14="http://schemas.microsoft.com/office/powerpoint/2010/main" val="273426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3AE6-8540-4000-B9CF-CB69AA6D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 descr="A picture containing sitting, indoor, text&#10;&#10;Description generated with high confidence">
            <a:extLst>
              <a:ext uri="{FF2B5EF4-FFF2-40B4-BE49-F238E27FC236}">
                <a16:creationId xmlns:a16="http://schemas.microsoft.com/office/drawing/2014/main" id="{752ECA4E-4812-4C69-A2AB-53BFDBEFD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28749"/>
            <a:ext cx="4439270" cy="1314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21100-DB20-42A5-9BDE-812106A4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429000"/>
            <a:ext cx="5229955" cy="1448002"/>
          </a:xfrm>
          <a:prstGeom prst="rect">
            <a:avLst/>
          </a:prstGeom>
        </p:spPr>
      </p:pic>
      <p:pic>
        <p:nvPicPr>
          <p:cNvPr id="9" name="Picture 8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373F370-90E8-42A2-875C-A536B20FE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94" y="2028749"/>
            <a:ext cx="4239217" cy="1943371"/>
          </a:xfrm>
          <a:prstGeom prst="rect">
            <a:avLst/>
          </a:prstGeom>
        </p:spPr>
      </p:pic>
      <p:pic>
        <p:nvPicPr>
          <p:cNvPr id="11" name="Picture 10" descr="A picture containing sitting, text&#10;&#10;Description generated with high confidence">
            <a:extLst>
              <a:ext uri="{FF2B5EF4-FFF2-40B4-BE49-F238E27FC236}">
                <a16:creationId xmlns:a16="http://schemas.microsoft.com/office/drawing/2014/main" id="{8ACB812D-D186-4916-9FFF-B430DD2CE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962620"/>
            <a:ext cx="5163271" cy="187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4799A6-067D-4C3F-931A-7FE36CE0A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720" y="4329119"/>
            <a:ext cx="45821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247</TotalTime>
  <Words>163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Times New Roman</vt:lpstr>
      <vt:lpstr>Trebuchet MS</vt:lpstr>
      <vt:lpstr>Tw Cen MT</vt:lpstr>
      <vt:lpstr>Circuit</vt:lpstr>
      <vt:lpstr>Phone master v.2</vt:lpstr>
      <vt:lpstr>New features</vt:lpstr>
      <vt:lpstr>Forget password</vt:lpstr>
      <vt:lpstr>Core-change password</vt:lpstr>
      <vt:lpstr>Slide show</vt:lpstr>
      <vt:lpstr>Search bar</vt:lpstr>
      <vt:lpstr>Shopping cart</vt:lpstr>
      <vt:lpstr>Item detail</vt:lpstr>
      <vt:lpstr>database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master</dc:title>
  <dc:creator>Peicheng Su</dc:creator>
  <cp:lastModifiedBy>Peicheng Su</cp:lastModifiedBy>
  <cp:revision>17</cp:revision>
  <dcterms:created xsi:type="dcterms:W3CDTF">2018-03-19T17:30:08Z</dcterms:created>
  <dcterms:modified xsi:type="dcterms:W3CDTF">2018-04-16T20:01:41Z</dcterms:modified>
</cp:coreProperties>
</file>