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D260D-13A0-411E-BD70-6549CAE8F8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WS Restaurant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63C57-61ED-4E75-B6E8-D9052CD39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Remarkable Chinese restaurant website</a:t>
            </a:r>
          </a:p>
          <a:p>
            <a:r>
              <a:rPr lang="en-US" dirty="0"/>
              <a:t>Team member: </a:t>
            </a:r>
            <a:r>
              <a:rPr lang="en-US" dirty="0" err="1"/>
              <a:t>weiyu</a:t>
            </a:r>
            <a:r>
              <a:rPr lang="en-US" dirty="0"/>
              <a:t> Liu(</a:t>
            </a:r>
            <a:r>
              <a:rPr lang="en-US" dirty="0" err="1"/>
              <a:t>coder,tester</a:t>
            </a:r>
            <a:r>
              <a:rPr lang="en-US" dirty="0"/>
              <a:t>), Peicheng su(</a:t>
            </a:r>
            <a:r>
              <a:rPr lang="en-US" dirty="0" err="1"/>
              <a:t>tester,coder</a:t>
            </a:r>
            <a:r>
              <a:rPr lang="en-US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50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D4DE-2C46-4D71-A1ED-D87A90F6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CCF53-3804-483C-8D32-2D7B8C16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video</a:t>
            </a:r>
          </a:p>
          <a:p>
            <a:r>
              <a:rPr lang="en-US" dirty="0"/>
              <a:t>Insert map</a:t>
            </a:r>
          </a:p>
          <a:p>
            <a:r>
              <a:rPr lang="en-US" dirty="0"/>
              <a:t>JSON Array looping--getting [object][object] result</a:t>
            </a:r>
          </a:p>
          <a:p>
            <a:r>
              <a:rPr lang="en-US" dirty="0"/>
              <a:t>Elements show/hide positions are not consistent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79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598F-0DEB-4F35-9AE3-5BB10A0F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8E6EB-77BC-465D-822F-786864F94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&lt;</a:t>
            </a:r>
            <a:r>
              <a:rPr lang="en-US" dirty="0" err="1"/>
              <a:t>iframe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=“”&gt; insert video</a:t>
            </a:r>
          </a:p>
          <a:p>
            <a:r>
              <a:rPr lang="en-US" dirty="0"/>
              <a:t>Use google map API in &lt;</a:t>
            </a:r>
            <a:r>
              <a:rPr lang="en-US" dirty="0" err="1"/>
              <a:t>iframe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=“”&gt;</a:t>
            </a:r>
          </a:p>
          <a:p>
            <a:r>
              <a:rPr lang="en-US" dirty="0"/>
              <a:t>The variable in for in loop is index, not the object</a:t>
            </a:r>
          </a:p>
          <a:p>
            <a:r>
              <a:rPr lang="en-US" dirty="0"/>
              <a:t>Make position absolute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77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6ED2-0548-4603-B953-5CB8B8DB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4F16B-E136-4141-8904-8037ADDA3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180"/>
            <a:ext cx="10762566" cy="4479445"/>
          </a:xfrm>
        </p:spPr>
        <p:txBody>
          <a:bodyPr/>
          <a:lstStyle/>
          <a:p>
            <a:r>
              <a:rPr lang="en-US" dirty="0"/>
              <a:t>Video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Map</a:t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86D211-206E-4EC2-AE91-E78F12A9C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351" y="2283795"/>
            <a:ext cx="6274965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iframe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"50%"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"30%"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"https://www.youtube.com/embed/jq4dZmrXz84"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&gt;&lt;/iframe&gt;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73F10FA-CEC1-49B7-A73C-02FFACEBB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351" y="3272552"/>
            <a:ext cx="6274964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iframe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"https://www.google.com/maps/embed?pb=!1m18!1m12!1m3!1d12236.84105125427!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2d-84.31069942211177!3d33.92832516317021!2m3!1f0!2f0!3f0!3m2!1i1024!2i768!4f13.1!3m3!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1m2!1s0x88f5097823651cd3%3A0x3f3768f0ea4c7aac!2s4511+Chamblee+Dunwoody+Rd%2C+Atlanta%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2C+GA+30338!5e0!3m2!1sen!2sus!4v1512204779266“</a:t>
            </a:r>
            <a:r>
              <a:rPr lang="en-US" altLang="en-US" sz="900" dirty="0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"100%"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"60%"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allowfullscreen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iframe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87696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2D30-1178-4CF8-A705-847E8A75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D4E67-59E6-4B0D-A049-0C95F6093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289" y="2232708"/>
            <a:ext cx="10972800" cy="4436539"/>
          </a:xfrm>
        </p:spPr>
        <p:txBody>
          <a:bodyPr/>
          <a:lstStyle/>
          <a:p>
            <a:r>
              <a:rPr lang="en-US" dirty="0"/>
              <a:t>Daily special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177FF50-8D6A-4DBD-9829-3002B8D4B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406" y="2707174"/>
            <a:ext cx="10326847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dishes= []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dishes[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"Steamed Sausage Rolls&lt;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&gt;Steamed Soup Dumplings&lt;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&gt;Shrimp Dumplings&lt;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&gt;Steamed Pork Bean curd&lt;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&gt;Steamed Chicken Feet"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dishes[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"Fried Pork Ball&lt;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&gt;Fried Taro Root w/pork&lt;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&gt;Pan Fried Radish Cake&lt;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&gt;Pan Fried Sticky Rice&lt;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&gt;Steamed Sticky Rice w/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pork,chicken,and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sausage"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dishes[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"Mango Pudding&lt;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&gt;Coconut Pudding&lt;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&gt;Soy Milk w/sesame/peanut&lt;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&gt;Sweet Tofu&lt;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&gt;Double Boiled Milk Pudding"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dishes[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"Baked Egg Tarts&lt;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&gt;BBQ Pork Puffs&lt;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&gt;Spring Rolls&lt;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&gt;Fried Sesame Balls&lt;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&gt;Spring Rolls"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dishes[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"Baked Pork Buns&lt;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&gt;Steamed Pork Buns&lt;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&gt;Steamed Pork Ribs&lt;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&gt;Steamed Beef Ribs&lt;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&gt;Steamed Beef Tripe"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dishes[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"Roasted Duck&lt;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&gt;Stir Fried Rice Noodle&lt;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&gt;Stir Fried Radish Cake&lt;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&gt;Steamed Shrimp Rice Noodle Roll&lt;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&gt;Steamed Beef Rice Noodle Roll&lt;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&gt;Steamed Pork Rice Noodle Roll"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dishes[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"Roasted Duck&lt;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&gt;Stir Fried Rice Noodle&lt;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&gt;Stir Fried Radish Cake&lt;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&gt;Steamed Shrimp Rice Noodle Roll&lt;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&gt;Steamed Beef Rice Noodle Roll&lt;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&gt;Steamed Pork Rice Noodle Roll"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 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Date()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toDateString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day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getDay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dishes.length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(dishes[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]==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"dish"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"Sorry, we are closed today"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"dish"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dishes[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17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ED2DD-9287-498D-B98D-3499CA57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27303-F398-4817-9AD3-2D3F73203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74" y="1669410"/>
            <a:ext cx="10746298" cy="4121792"/>
          </a:xfrm>
        </p:spPr>
        <p:txBody>
          <a:bodyPr/>
          <a:lstStyle/>
          <a:p>
            <a:r>
              <a:rPr lang="en-US" dirty="0"/>
              <a:t>Search field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C4458A-093D-4D34-8691-B9EE6C32E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566" y="2166349"/>
            <a:ext cx="637563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"search"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"text"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onkeyup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finddish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placeholder=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"Please enter a dish name"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C14D0FB-63D7-4C67-A9FE-B27E59DC1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566" y="2512720"/>
            <a:ext cx="6375633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finddish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searchitem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"search"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checklist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getElementsByClassName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"MCB"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getElementsByClassName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searchlist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checklist.length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 = checklist[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(temp[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searchitem.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())==-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list[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style.display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"none"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list[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style.display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"block"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364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8D94-6B56-438E-B513-E1C0E36B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4054A-C49F-4738-A7F6-003F07921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1050588" cy="3541714"/>
          </a:xfrm>
        </p:spPr>
        <p:txBody>
          <a:bodyPr/>
          <a:lstStyle/>
          <a:p>
            <a:r>
              <a:rPr lang="en-US" dirty="0"/>
              <a:t>Submit order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4ACFFD-57ED-4834-B32E-D332A6947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908" y="2936333"/>
            <a:ext cx="9278224" cy="32778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pass=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ordered=[]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orderStr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checklist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getElementsByClassName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"MCB"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checklist.length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(checklist[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].checked==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 = checklist[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ordered.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{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temp[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temp[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]})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orderStr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orderStr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+temp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pass=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(pass)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confirm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 you really want to submit your order?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orderStr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 ==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 = {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ordered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ordered}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mymenu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stringify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(menu)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localStorage.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setItem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orderedItem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mymenu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window.location.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"order.html"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798B635-6C33-4E03-A0AE-29A2D0A44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908" y="2705501"/>
            <a:ext cx="9278224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"submit"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Place your order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00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4084-DC52-4F91-92C5-3368C8D0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18622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584</TotalTime>
  <Words>228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Courier New</vt:lpstr>
      <vt:lpstr>Trebuchet MS</vt:lpstr>
      <vt:lpstr>Tw Cen MT</vt:lpstr>
      <vt:lpstr>Circuit</vt:lpstr>
      <vt:lpstr>WS Restaurant</vt:lpstr>
      <vt:lpstr>Problem</vt:lpstr>
      <vt:lpstr>solution</vt:lpstr>
      <vt:lpstr>Code sample</vt:lpstr>
      <vt:lpstr>Code sample</vt:lpstr>
      <vt:lpstr>Code sample</vt:lpstr>
      <vt:lpstr>Code sample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 Restaurant</dc:title>
  <dc:creator>Peicheng Su</dc:creator>
  <cp:lastModifiedBy>Peicheng Su</cp:lastModifiedBy>
  <cp:revision>11</cp:revision>
  <dcterms:created xsi:type="dcterms:W3CDTF">2018-02-19T06:54:58Z</dcterms:created>
  <dcterms:modified xsi:type="dcterms:W3CDTF">2018-02-19T18:30:10Z</dcterms:modified>
</cp:coreProperties>
</file>