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5" r:id="rId15"/>
    <p:sldId id="276" r:id="rId16"/>
    <p:sldId id="277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51" autoAdjust="0"/>
  </p:normalViewPr>
  <p:slideViewPr>
    <p:cSldViewPr snapToGrid="0">
      <p:cViewPr>
        <p:scale>
          <a:sx n="100" d="100"/>
          <a:sy n="100" d="100"/>
        </p:scale>
        <p:origin x="-504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5F925-F09D-4542-A91E-18699BAAF622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A6845-968C-40AD-8340-951689BE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1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A6845-968C-40AD-8340-951689BE4D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04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890588"/>
            <a:ext cx="7362825" cy="5076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066800" y="3657600"/>
            <a:ext cx="1447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65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357313"/>
            <a:ext cx="4352925" cy="360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5638800" y="3305175"/>
            <a:ext cx="400050" cy="161925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38850" y="3182064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591175" y="4019550"/>
            <a:ext cx="400050" cy="161925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91225" y="389643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3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147763" y="4271961"/>
            <a:ext cx="347662" cy="280989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7739" y="4142660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4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638800" y="2085975"/>
            <a:ext cx="400050" cy="161925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38850" y="1962864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7174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1" y="1414463"/>
            <a:ext cx="4419599" cy="1880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232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59" y="1123950"/>
            <a:ext cx="7462966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09" y="3267077"/>
            <a:ext cx="7482016" cy="20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160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6" y="1023938"/>
            <a:ext cx="5701392" cy="13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4" y="2371726"/>
            <a:ext cx="5743574" cy="269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32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1289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352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66938"/>
            <a:ext cx="1067752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4495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962025"/>
            <a:ext cx="5781675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00225" y="1066800"/>
            <a:ext cx="12761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QC Request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00225" y="2219322"/>
            <a:ext cx="96225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QC Verifier::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581650" y="5413516"/>
            <a:ext cx="8531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Request QC</a:t>
            </a:r>
            <a:endParaRPr lang="en-US" sz="1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916929"/>
              </p:ext>
            </p:extLst>
          </p:nvPr>
        </p:nvGraphicFramePr>
        <p:xfrm>
          <a:off x="1885950" y="1403744"/>
          <a:ext cx="454881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273"/>
                <a:gridCol w="1516273"/>
                <a:gridCol w="1516273"/>
              </a:tblGrid>
              <a:tr h="248921">
                <a:tc gridSpan="3">
                  <a:txBody>
                    <a:bodyPr/>
                    <a:lstStyle/>
                    <a:p>
                      <a:r>
                        <a:rPr lang="en-US" sz="1200" dirty="0" smtClean="0"/>
                        <a:t>Previous QCs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4892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QC Verifier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Requested 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Status</a:t>
                      </a:r>
                      <a:endParaRPr lang="en-US" sz="1200" dirty="0"/>
                    </a:p>
                  </a:txBody>
                  <a:tcPr/>
                </a:tc>
              </a:tr>
              <a:tr h="24892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Ramesh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10-Nov-2017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Completed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233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057275"/>
            <a:ext cx="6762750" cy="2359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5749" y="2308250"/>
            <a:ext cx="782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Requested by:</a:t>
            </a:r>
            <a:endParaRPr 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293100" y="2531760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Requestor’s  Comments: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1394325" y="2313467"/>
            <a:ext cx="8034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Ramesh Reddy</a:t>
            </a:r>
            <a:endParaRPr 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1402540" y="2541285"/>
            <a:ext cx="2646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Please review my compliance form.  Some points to note …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2256436" y="2318155"/>
            <a:ext cx="13644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Requested  on: 20-Dec-2017</a:t>
            </a:r>
            <a:endParaRPr lang="en-US" sz="8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1" y="3095626"/>
            <a:ext cx="4905374" cy="1160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9551" y="3098825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Investigators:</a:t>
            </a:r>
            <a:endParaRPr lang="en-US" sz="8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25" y="4276137"/>
            <a:ext cx="4917075" cy="214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7186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6" y="957263"/>
            <a:ext cx="5076272" cy="3128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4162426"/>
            <a:ext cx="3248025" cy="1037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962400" y="1673066"/>
            <a:ext cx="0" cy="3428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10000" y="2015965"/>
            <a:ext cx="152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810000" y="1673066"/>
            <a:ext cx="152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67175" y="1615855"/>
            <a:ext cx="1257300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Requestor’s details, including comments.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962400" y="2168365"/>
            <a:ext cx="0" cy="18668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10000" y="4035264"/>
            <a:ext cx="152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0" y="2168365"/>
            <a:ext cx="152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29075" y="2184020"/>
            <a:ext cx="1257300" cy="8617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Compliance Form, similar to the format of generated Compliance Form Word Document..</a:t>
            </a:r>
            <a:endParaRPr lang="en-US" sz="10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62400" y="4162426"/>
            <a:ext cx="0" cy="1037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10000" y="5172076"/>
            <a:ext cx="152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10000" y="4162426"/>
            <a:ext cx="152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67175" y="4162426"/>
            <a:ext cx="1257300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Summary of QC Verifier’s response..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1128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172200" cy="3470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990600" y="1676400"/>
            <a:ext cx="0" cy="1143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90600" y="2819400"/>
            <a:ext cx="152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90600" y="1676400"/>
            <a:ext cx="152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752600" y="2743200"/>
            <a:ext cx="595312" cy="287284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667000" y="1219200"/>
            <a:ext cx="409576" cy="76200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429000" y="1219200"/>
            <a:ext cx="409576" cy="76200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58000" y="2133600"/>
            <a:ext cx="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086600" y="2057400"/>
            <a:ext cx="409576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86600" y="2209800"/>
            <a:ext cx="76200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086600" y="2362200"/>
            <a:ext cx="409576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248400" y="3581400"/>
            <a:ext cx="144780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934200" y="3810000"/>
            <a:ext cx="76200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248400" y="4191000"/>
            <a:ext cx="1447800" cy="0"/>
          </a:xfrm>
          <a:prstGeom prst="line">
            <a:avLst/>
          </a:prstGeom>
          <a:ln w="190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96176" y="188737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7848600" y="201048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7496176" y="227575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7696200" y="3429000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7696200" y="3733800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9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7696200" y="4067889"/>
            <a:ext cx="3524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3738564" y="97297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76564" y="972979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52576" y="2932272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5800" y="2081212"/>
            <a:ext cx="200024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3999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689468"/>
              </p:ext>
            </p:extLst>
          </p:nvPr>
        </p:nvGraphicFramePr>
        <p:xfrm>
          <a:off x="1562100" y="1397000"/>
          <a:ext cx="4638676" cy="1515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627"/>
                <a:gridCol w="966106"/>
                <a:gridCol w="1089438"/>
                <a:gridCol w="2103505"/>
              </a:tblGrid>
              <a:tr h="314244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Source #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Investigator</a:t>
                      </a:r>
                      <a:r>
                        <a:rPr lang="en-US" sz="800" baseline="0" dirty="0" smtClean="0"/>
                        <a:t> Name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Observation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Category</a:t>
                      </a:r>
                      <a:endParaRPr lang="en-US" sz="800" dirty="0"/>
                    </a:p>
                  </a:txBody>
                  <a:tcPr/>
                </a:tc>
              </a:tr>
              <a:tr h="314244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Shyam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Incorrectly identified.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Correction</a:t>
                      </a:r>
                      <a:endParaRPr lang="en-US" sz="800" dirty="0"/>
                    </a:p>
                  </a:txBody>
                  <a:tcPr/>
                </a:tc>
              </a:tr>
              <a:tr h="19997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Incorrectly identified.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Correction</a:t>
                      </a:r>
                      <a:endParaRPr lang="en-US" sz="800" dirty="0"/>
                    </a:p>
                  </a:txBody>
                  <a:tcPr/>
                </a:tc>
              </a:tr>
              <a:tr h="21901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Shyam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Incorrectly identified.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Correction</a:t>
                      </a:r>
                      <a:endParaRPr lang="en-US" sz="800" dirty="0"/>
                    </a:p>
                  </a:txBody>
                  <a:tcPr/>
                </a:tc>
              </a:tr>
              <a:tr h="41302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Shyam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Incorrectly identified.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Correction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52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49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roup 1024"/>
          <p:cNvGrpSpPr/>
          <p:nvPr/>
        </p:nvGrpSpPr>
        <p:grpSpPr>
          <a:xfrm>
            <a:off x="1009646" y="657224"/>
            <a:ext cx="6753228" cy="3667126"/>
            <a:chOff x="161921" y="534114"/>
            <a:chExt cx="7058028" cy="3905278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21" y="974408"/>
              <a:ext cx="6324604" cy="3464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" name="Straight Connector 8"/>
            <p:cNvCxnSpPr/>
            <p:nvPr/>
          </p:nvCxnSpPr>
          <p:spPr>
            <a:xfrm>
              <a:off x="6858000" y="2133600"/>
              <a:ext cx="0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384128" y="1133475"/>
              <a:ext cx="330997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6384128" y="1308497"/>
              <a:ext cx="635797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447232" y="1816991"/>
              <a:ext cx="254794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6332928" y="2267664"/>
              <a:ext cx="661986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715125" y="953929"/>
              <a:ext cx="200024" cy="24622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19925" y="1200150"/>
              <a:ext cx="200024" cy="24622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15125" y="1655779"/>
              <a:ext cx="200024" cy="24622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19925" y="2133600"/>
              <a:ext cx="200024" cy="24622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6</a:t>
              </a:r>
              <a:endParaRPr lang="en-US" sz="1000" dirty="0"/>
            </a:p>
          </p:txBody>
        </p:sp>
        <p:cxnSp>
          <p:nvCxnSpPr>
            <p:cNvPr id="24" name="Straight Connector 23"/>
            <p:cNvCxnSpPr>
              <a:stCxn id="27" idx="2"/>
            </p:cNvCxnSpPr>
            <p:nvPr/>
          </p:nvCxnSpPr>
          <p:spPr>
            <a:xfrm>
              <a:off x="473867" y="780335"/>
              <a:ext cx="0" cy="507683"/>
            </a:xfrm>
            <a:prstGeom prst="line">
              <a:avLst/>
            </a:prstGeom>
            <a:ln w="1905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6" idx="2"/>
            </p:cNvCxnSpPr>
            <p:nvPr/>
          </p:nvCxnSpPr>
          <p:spPr>
            <a:xfrm>
              <a:off x="1462088" y="780335"/>
              <a:ext cx="0" cy="507683"/>
            </a:xfrm>
            <a:prstGeom prst="line">
              <a:avLst/>
            </a:prstGeom>
            <a:ln w="1905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62076" y="534114"/>
              <a:ext cx="200024" cy="24622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3855" y="534114"/>
              <a:ext cx="200024" cy="24622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1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174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20" y="1170305"/>
            <a:ext cx="5725160" cy="3031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133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5358879" cy="224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76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95400"/>
            <a:ext cx="2981079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95600"/>
            <a:ext cx="4592955" cy="2339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367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02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9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104013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63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1"/>
            <a:ext cx="4724400" cy="2271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4419600" cy="763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31" y="3048000"/>
            <a:ext cx="2109938" cy="129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438400" y="2133600"/>
            <a:ext cx="304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752599" y="3762375"/>
            <a:ext cx="164231" cy="76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5400000" flipH="1" flipV="1">
            <a:off x="3314700" y="3314703"/>
            <a:ext cx="1524000" cy="228597"/>
          </a:xfrm>
          <a:prstGeom prst="bentConnector3">
            <a:avLst>
              <a:gd name="adj1" fmla="val 625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48000" y="2667000"/>
            <a:ext cx="1371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8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3345</TotalTime>
  <Words>119</Words>
  <Application>Microsoft Office PowerPoint</Application>
  <PresentationFormat>On-screen Show (4:3)</PresentationFormat>
  <Paragraphs>60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</dc:creator>
  <cp:lastModifiedBy>Patrick Taur</cp:lastModifiedBy>
  <cp:revision>35</cp:revision>
  <dcterms:created xsi:type="dcterms:W3CDTF">2006-08-16T00:00:00Z</dcterms:created>
  <dcterms:modified xsi:type="dcterms:W3CDTF">2017-12-20T11:21:39Z</dcterms:modified>
</cp:coreProperties>
</file>