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04" y="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5F925-F09D-4542-A91E-18699BAAF622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1A6845-968C-40AD-8340-951689BE4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16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A6845-968C-40AD-8340-951689BE4D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04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890588"/>
            <a:ext cx="7362825" cy="5076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1066800" y="3657600"/>
            <a:ext cx="14478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650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357313"/>
            <a:ext cx="4352925" cy="3609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5638800" y="3305175"/>
            <a:ext cx="400050" cy="161925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38850" y="3182064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2</a:t>
            </a:r>
            <a:endParaRPr lang="en-US" sz="1000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5591175" y="4019550"/>
            <a:ext cx="400050" cy="161925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91225" y="3896439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3</a:t>
            </a:r>
            <a:endParaRPr lang="en-US" sz="10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147763" y="4271961"/>
            <a:ext cx="347662" cy="280989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7739" y="4142660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4</a:t>
            </a:r>
            <a:endParaRPr lang="en-US" sz="1000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5638800" y="2085975"/>
            <a:ext cx="400050" cy="161925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38850" y="1962864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71747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1" y="1414463"/>
            <a:ext cx="4419599" cy="1880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2322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59" y="1123950"/>
            <a:ext cx="7462966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09" y="3267077"/>
            <a:ext cx="7482016" cy="20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7160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032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6172200" cy="3470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990600" y="1676400"/>
            <a:ext cx="0" cy="1143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90600" y="2819400"/>
            <a:ext cx="1524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90600" y="1676400"/>
            <a:ext cx="1524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752600" y="2743200"/>
            <a:ext cx="595312" cy="287284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667000" y="1219200"/>
            <a:ext cx="409576" cy="76200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429000" y="1219200"/>
            <a:ext cx="409576" cy="76200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858000" y="2133600"/>
            <a:ext cx="0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086600" y="2057400"/>
            <a:ext cx="409576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086600" y="2209800"/>
            <a:ext cx="762000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7086600" y="2362200"/>
            <a:ext cx="409576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48400" y="3581400"/>
            <a:ext cx="1447800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6934200" y="3810000"/>
            <a:ext cx="762000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6248400" y="4191000"/>
            <a:ext cx="1447800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496176" y="1887379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7848600" y="2010489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7496176" y="2275759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7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7696200" y="3429000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8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7696200" y="3733800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9</a:t>
            </a:r>
            <a:endParaRPr 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7696200" y="4067889"/>
            <a:ext cx="3524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3738564" y="972979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76564" y="972979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552576" y="2932272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85800" y="2081212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399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24124"/>
            <a:ext cx="6629400" cy="330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>
            <a:stCxn id="23" idx="2"/>
          </p:cNvCxnSpPr>
          <p:nvPr/>
        </p:nvCxnSpPr>
        <p:spPr>
          <a:xfrm flipH="1">
            <a:off x="1953814" y="2332910"/>
            <a:ext cx="5953" cy="109609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2" idx="2"/>
          </p:cNvCxnSpPr>
          <p:nvPr/>
        </p:nvCxnSpPr>
        <p:spPr>
          <a:xfrm>
            <a:off x="2947988" y="2332910"/>
            <a:ext cx="0" cy="109609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858000" y="2133600"/>
            <a:ext cx="0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7496176" y="3141821"/>
            <a:ext cx="933448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496176" y="3505200"/>
            <a:ext cx="609600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596188" y="4006312"/>
            <a:ext cx="509588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467600" y="4724400"/>
            <a:ext cx="661986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934200" y="5011579"/>
            <a:ext cx="1495424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1" idx="1"/>
          </p:cNvCxnSpPr>
          <p:nvPr/>
        </p:nvCxnSpPr>
        <p:spPr>
          <a:xfrm flipH="1">
            <a:off x="6934200" y="5181600"/>
            <a:ext cx="1195386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29624" y="2971800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8105776" y="3305889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8105776" y="3919871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129586" y="4572000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429624" y="4935379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7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8129586" y="5058489"/>
            <a:ext cx="176212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8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2847976" y="2086689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1859755" y="2086689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3174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4" y="2590800"/>
            <a:ext cx="5381625" cy="27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33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5358879" cy="224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7764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295400"/>
            <a:ext cx="2981079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95600"/>
            <a:ext cx="4592955" cy="23393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3671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02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799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1075"/>
            <a:ext cx="1040130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1638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1"/>
            <a:ext cx="4724400" cy="2271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00400"/>
            <a:ext cx="4419600" cy="763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831" y="3048000"/>
            <a:ext cx="2109938" cy="129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438400" y="2133600"/>
            <a:ext cx="3048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752599" y="3762375"/>
            <a:ext cx="164231" cy="76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5400000" flipH="1" flipV="1">
            <a:off x="3314700" y="3314703"/>
            <a:ext cx="1524000" cy="228597"/>
          </a:xfrm>
          <a:prstGeom prst="bentConnector3">
            <a:avLst>
              <a:gd name="adj1" fmla="val 625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048000" y="2667000"/>
            <a:ext cx="1371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687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1957</TotalTime>
  <Words>23</Words>
  <Application>Microsoft Office PowerPoint</Application>
  <PresentationFormat>On-screen Show (4:3)</PresentationFormat>
  <Paragraphs>23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</dc:creator>
  <cp:lastModifiedBy>Patrick Taur</cp:lastModifiedBy>
  <cp:revision>21</cp:revision>
  <dcterms:created xsi:type="dcterms:W3CDTF">2006-08-16T00:00:00Z</dcterms:created>
  <dcterms:modified xsi:type="dcterms:W3CDTF">2017-05-15T05:50:04Z</dcterms:modified>
</cp:coreProperties>
</file>