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18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5F925-F09D-4542-A91E-18699BAAF62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845-968C-40AD-8340-951689BE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A6845-968C-40AD-8340-951689BE4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90588"/>
            <a:ext cx="7362825" cy="507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3657600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5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7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72200" cy="347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1676400"/>
            <a:ext cx="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2819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1676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2743200"/>
            <a:ext cx="595312" cy="287284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67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29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6600" y="20574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86600" y="22098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86600" y="23622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48400" y="35814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934200" y="38100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48400" y="41910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6176" y="1887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20104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496176" y="227575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696200" y="3429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3733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6200" y="4067889"/>
            <a:ext cx="3524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8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6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52576" y="293227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800" y="208121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9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24124"/>
            <a:ext cx="6629400" cy="330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>
            <a:stCxn id="23" idx="2"/>
          </p:cNvCxnSpPr>
          <p:nvPr/>
        </p:nvCxnSpPr>
        <p:spPr>
          <a:xfrm flipH="1">
            <a:off x="1953814" y="2332910"/>
            <a:ext cx="5953" cy="109609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2" idx="2"/>
          </p:cNvCxnSpPr>
          <p:nvPr/>
        </p:nvCxnSpPr>
        <p:spPr>
          <a:xfrm>
            <a:off x="2947988" y="2332910"/>
            <a:ext cx="0" cy="109609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496176" y="3141821"/>
            <a:ext cx="933448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496176" y="3505200"/>
            <a:ext cx="6096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96188" y="4006312"/>
            <a:ext cx="509588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67600" y="4724400"/>
            <a:ext cx="66198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934200" y="5011579"/>
            <a:ext cx="1495424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1"/>
          </p:cNvCxnSpPr>
          <p:nvPr/>
        </p:nvCxnSpPr>
        <p:spPr>
          <a:xfrm flipH="1">
            <a:off x="6934200" y="5181600"/>
            <a:ext cx="119538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29624" y="2971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105776" y="33058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05776" y="3919871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29586" y="4572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429624" y="4935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9586" y="5058489"/>
            <a:ext cx="176212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7976" y="20866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9755" y="20866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17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4" y="2590800"/>
            <a:ext cx="5381625" cy="27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5358879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2981079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592955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6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9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10401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1"/>
            <a:ext cx="4724400" cy="227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4419600" cy="76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1" y="3048000"/>
            <a:ext cx="2109938" cy="129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38400" y="2133600"/>
            <a:ext cx="3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2599" y="3762375"/>
            <a:ext cx="164231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3314700" y="3314703"/>
            <a:ext cx="1524000" cy="228597"/>
          </a:xfrm>
          <a:prstGeom prst="bentConnector3">
            <a:avLst>
              <a:gd name="adj1" fmla="val 62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2667000"/>
            <a:ext cx="1371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8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</Words>
  <Application>Microsoft Office PowerPoint</Application>
  <PresentationFormat>On-screen Show (4:3)</PresentationFormat>
  <Paragraphs>19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Patrick Taur</cp:lastModifiedBy>
  <cp:revision>16</cp:revision>
  <dcterms:created xsi:type="dcterms:W3CDTF">2006-08-16T00:00:00Z</dcterms:created>
  <dcterms:modified xsi:type="dcterms:W3CDTF">2017-04-19T10:17:52Z</dcterms:modified>
</cp:coreProperties>
</file>