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24124"/>
            <a:ext cx="6629400" cy="330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stCxn id="23" idx="2"/>
          </p:cNvCxnSpPr>
          <p:nvPr/>
        </p:nvCxnSpPr>
        <p:spPr>
          <a:xfrm flipH="1">
            <a:off x="1953814" y="2332910"/>
            <a:ext cx="5953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2" idx="2"/>
          </p:cNvCxnSpPr>
          <p:nvPr/>
        </p:nvCxnSpPr>
        <p:spPr>
          <a:xfrm>
            <a:off x="2947988" y="2332910"/>
            <a:ext cx="0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496176" y="3141821"/>
            <a:ext cx="93344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96176" y="3505200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96188" y="4006312"/>
            <a:ext cx="50958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67600" y="4724400"/>
            <a:ext cx="6619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34200" y="5011579"/>
            <a:ext cx="1495424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1"/>
          </p:cNvCxnSpPr>
          <p:nvPr/>
        </p:nvCxnSpPr>
        <p:spPr>
          <a:xfrm flipH="1">
            <a:off x="6934200" y="5181600"/>
            <a:ext cx="11953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9624" y="2971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05776" y="33058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05776" y="3919871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29586" y="4572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429624" y="4935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9586" y="5058489"/>
            <a:ext cx="176212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7976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9755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2590800"/>
            <a:ext cx="5381625" cy="27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358879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9810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592955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0401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</Words>
  <Application>Microsoft Office PowerPoint</Application>
  <PresentationFormat>On-screen Show (4:3)</PresentationFormat>
  <Paragraphs>19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14</cp:revision>
  <dcterms:created xsi:type="dcterms:W3CDTF">2006-08-16T00:00:00Z</dcterms:created>
  <dcterms:modified xsi:type="dcterms:W3CDTF">2017-04-05T13:03:34Z</dcterms:modified>
</cp:coreProperties>
</file>