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5F925-F09D-4542-A91E-18699BAAF62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A6845-968C-40AD-8340-951689BE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1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A6845-968C-40AD-8340-951689BE4D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0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890588"/>
            <a:ext cx="7362825" cy="5076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066800" y="3657600"/>
            <a:ext cx="1447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65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172200" cy="347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990600" y="1676400"/>
            <a:ext cx="0" cy="1143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90600" y="2819400"/>
            <a:ext cx="152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90600" y="1676400"/>
            <a:ext cx="152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752600" y="2743200"/>
            <a:ext cx="595312" cy="287284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667000" y="1219200"/>
            <a:ext cx="409576" cy="76200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429000" y="1219200"/>
            <a:ext cx="409576" cy="76200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58000" y="2133600"/>
            <a:ext cx="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086600" y="2057400"/>
            <a:ext cx="409576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86600" y="2209800"/>
            <a:ext cx="7620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086600" y="2362200"/>
            <a:ext cx="409576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48400" y="3581400"/>
            <a:ext cx="14478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934200" y="3810000"/>
            <a:ext cx="7620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248400" y="4191000"/>
            <a:ext cx="14478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96176" y="188737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7848600" y="201048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7496176" y="227575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7696200" y="3429000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7696200" y="3733800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7696200" y="4067889"/>
            <a:ext cx="3524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738564" y="97297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2976564" y="97297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552576" y="2932272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685800" y="2081212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399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74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11</Words>
  <Application>Microsoft Office PowerPoint</Application>
  <PresentationFormat>On-screen Show (4:3)</PresentationFormat>
  <Paragraphs>11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</dc:creator>
  <cp:lastModifiedBy>Patrick Taur</cp:lastModifiedBy>
  <cp:revision>10</cp:revision>
  <dcterms:created xsi:type="dcterms:W3CDTF">2006-08-16T00:00:00Z</dcterms:created>
  <dcterms:modified xsi:type="dcterms:W3CDTF">2017-02-23T11:39:33Z</dcterms:modified>
</cp:coreProperties>
</file>