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0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5F925-F09D-4542-A91E-18699BAAF62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A6845-968C-40AD-8340-951689BE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A6845-968C-40AD-8340-951689BE4D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890588"/>
            <a:ext cx="7362825" cy="5076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066800" y="3657600"/>
            <a:ext cx="1447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5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357313"/>
            <a:ext cx="4352925" cy="360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5638800" y="3305175"/>
            <a:ext cx="400050" cy="161925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38850" y="3182064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591175" y="4019550"/>
            <a:ext cx="400050" cy="161925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91225" y="389643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3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147763" y="4271961"/>
            <a:ext cx="347662" cy="280989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7739" y="414266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638800" y="2085975"/>
            <a:ext cx="400050" cy="161925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38850" y="1962864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174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1" y="1414463"/>
            <a:ext cx="4419599" cy="1880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32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59" y="1123950"/>
            <a:ext cx="7462966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9" y="3267077"/>
            <a:ext cx="7482016" cy="20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16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32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172200" cy="347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90600" y="1676400"/>
            <a:ext cx="0" cy="1143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0600" y="2819400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90600" y="1676400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752600" y="2743200"/>
            <a:ext cx="595312" cy="287284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667000" y="1219200"/>
            <a:ext cx="409576" cy="76200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429000" y="1219200"/>
            <a:ext cx="409576" cy="76200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58000" y="2133600"/>
            <a:ext cx="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086600" y="2057400"/>
            <a:ext cx="40957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86600" y="2209800"/>
            <a:ext cx="7620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086600" y="2362200"/>
            <a:ext cx="40957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48400" y="3581400"/>
            <a:ext cx="14478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934200" y="3810000"/>
            <a:ext cx="7620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248400" y="4191000"/>
            <a:ext cx="14478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96176" y="18873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848600" y="201048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7496176" y="227575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696200" y="34290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7696200" y="37338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7696200" y="4067889"/>
            <a:ext cx="3524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738564" y="9729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76564" y="9729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52576" y="2932272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5800" y="2081212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399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024"/>
          <p:cNvGrpSpPr/>
          <p:nvPr/>
        </p:nvGrpSpPr>
        <p:grpSpPr>
          <a:xfrm>
            <a:off x="1009646" y="657224"/>
            <a:ext cx="6753228" cy="3667126"/>
            <a:chOff x="161921" y="534114"/>
            <a:chExt cx="7058028" cy="3905278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21" y="974408"/>
              <a:ext cx="6324604" cy="3464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>
              <a:off x="6858000" y="2133600"/>
              <a:ext cx="0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384128" y="1133475"/>
              <a:ext cx="33099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384128" y="1308497"/>
              <a:ext cx="63579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447232" y="1816991"/>
              <a:ext cx="25479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332928" y="2267664"/>
              <a:ext cx="661986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15125" y="953929"/>
              <a:ext cx="200024" cy="2462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19925" y="1200150"/>
              <a:ext cx="200024" cy="2462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15125" y="1655779"/>
              <a:ext cx="200024" cy="2462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19925" y="2133600"/>
              <a:ext cx="200024" cy="2462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6</a:t>
              </a:r>
              <a:endParaRPr lang="en-US" sz="1000" dirty="0"/>
            </a:p>
          </p:txBody>
        </p:sp>
        <p:cxnSp>
          <p:nvCxnSpPr>
            <p:cNvPr id="24" name="Straight Connector 23"/>
            <p:cNvCxnSpPr>
              <a:stCxn id="27" idx="2"/>
            </p:cNvCxnSpPr>
            <p:nvPr/>
          </p:nvCxnSpPr>
          <p:spPr>
            <a:xfrm>
              <a:off x="473867" y="780335"/>
              <a:ext cx="0" cy="507683"/>
            </a:xfrm>
            <a:prstGeom prst="line">
              <a:avLst/>
            </a:prstGeom>
            <a:ln w="1905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6" idx="2"/>
            </p:cNvCxnSpPr>
            <p:nvPr/>
          </p:nvCxnSpPr>
          <p:spPr>
            <a:xfrm>
              <a:off x="1462088" y="780335"/>
              <a:ext cx="0" cy="507683"/>
            </a:xfrm>
            <a:prstGeom prst="line">
              <a:avLst/>
            </a:prstGeom>
            <a:ln w="1905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62076" y="534114"/>
              <a:ext cx="200024" cy="2462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855" y="534114"/>
              <a:ext cx="200024" cy="2462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1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174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20" y="1170305"/>
            <a:ext cx="5725160" cy="3031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33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5358879" cy="224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76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2981079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4592955" cy="2339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67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02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9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104013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63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1"/>
            <a:ext cx="4724400" cy="227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4419600" cy="763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31" y="3048000"/>
            <a:ext cx="2109938" cy="129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438400" y="2133600"/>
            <a:ext cx="304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752599" y="3762375"/>
            <a:ext cx="164231" cy="76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 flipH="1" flipV="1">
            <a:off x="3314700" y="3314703"/>
            <a:ext cx="1524000" cy="228597"/>
          </a:xfrm>
          <a:prstGeom prst="bentConnector3">
            <a:avLst>
              <a:gd name="adj1" fmla="val 62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0" y="2667000"/>
            <a:ext cx="1371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8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21</Words>
  <Application>Microsoft Office PowerPoint</Application>
  <PresentationFormat>On-screen Show (4:3)</PresentationFormat>
  <Paragraphs>21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Patrick Taur</cp:lastModifiedBy>
  <cp:revision>24</cp:revision>
  <dcterms:created xsi:type="dcterms:W3CDTF">2006-08-16T00:00:00Z</dcterms:created>
  <dcterms:modified xsi:type="dcterms:W3CDTF">2017-05-23T13:34:59Z</dcterms:modified>
</cp:coreProperties>
</file>